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Masters/slideMaster13.xml" ContentType="application/vnd.openxmlformats-officedocument.presentationml.slideMaster+xml"/>
  <Override PartName="/ppt/slideMasters/slideMaster14.xml" ContentType="application/vnd.openxmlformats-officedocument.presentationml.slideMaster+xml"/>
  <Override PartName="/ppt/slideMasters/slideMaster1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3.xml" ContentType="application/vnd.openxmlformats-officedocument.theme+xml"/>
  <Override PartName="/ppt/slideLayouts/slideLayout25.xml" ContentType="application/vnd.openxmlformats-officedocument.presentationml.slideLayout+xml"/>
  <Override PartName="/ppt/theme/theme4.xml" ContentType="application/vnd.openxmlformats-officedocument.theme+xml"/>
  <Override PartName="/ppt/slideLayouts/slideLayout26.xml" ContentType="application/vnd.openxmlformats-officedocument.presentationml.slideLayout+xml"/>
  <Override PartName="/ppt/theme/theme5.xml" ContentType="application/vnd.openxmlformats-officedocument.theme+xml"/>
  <Override PartName="/ppt/slideLayouts/slideLayout27.xml" ContentType="application/vnd.openxmlformats-officedocument.presentationml.slideLayout+xml"/>
  <Override PartName="/ppt/theme/theme6.xml" ContentType="application/vnd.openxmlformats-officedocument.theme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theme/theme7.xml" ContentType="application/vnd.openxmlformats-officedocument.theme+xml"/>
  <Override PartName="/ppt/theme/theme8.xml" ContentType="application/vnd.openxmlformats-officedocument.theme+xml"/>
  <Override PartName="/ppt/theme/theme9.xml" ContentType="application/vnd.openxmlformats-officedocument.theme+xml"/>
  <Override PartName="/ppt/theme/theme10.xml" ContentType="application/vnd.openxmlformats-officedocument.theme+xml"/>
  <Override PartName="/ppt/theme/theme11.xml" ContentType="application/vnd.openxmlformats-officedocument.theme+xml"/>
  <Override PartName="/ppt/theme/theme12.xml" ContentType="application/vnd.openxmlformats-officedocument.theme+xml"/>
  <Override PartName="/ppt/theme/theme13.xml" ContentType="application/vnd.openxmlformats-officedocument.theme+xml"/>
  <Override PartName="/ppt/theme/theme14.xml" ContentType="application/vnd.openxmlformats-officedocument.theme+xml"/>
  <Override PartName="/ppt/theme/theme15.xml" ContentType="application/vnd.openxmlformats-officedocument.theme+xml"/>
  <Override PartName="/ppt/theme/theme16.xml" ContentType="application/vnd.openxmlformats-officedocument.theme+xml"/>
  <Override PartName="/ppt/theme/theme17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theme/themeOverride1.xml" ContentType="application/vnd.openxmlformats-officedocument.themeOverr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60" r:id="rId2"/>
    <p:sldMasterId id="2147483672" r:id="rId3"/>
    <p:sldMasterId id="2147483676" r:id="rId4"/>
    <p:sldMasterId id="2147483678" r:id="rId5"/>
    <p:sldMasterId id="2147483681" r:id="rId6"/>
    <p:sldMasterId id="2147483736" r:id="rId7"/>
    <p:sldMasterId id="2147483788" r:id="rId8"/>
    <p:sldMasterId id="2147483790" r:id="rId9"/>
    <p:sldMasterId id="2147483792" r:id="rId10"/>
    <p:sldMasterId id="2147483794" r:id="rId11"/>
    <p:sldMasterId id="2147483796" r:id="rId12"/>
    <p:sldMasterId id="2147483798" r:id="rId13"/>
    <p:sldMasterId id="2147483800" r:id="rId14"/>
    <p:sldMasterId id="2147483802" r:id="rId15"/>
  </p:sldMasterIdLst>
  <p:notesMasterIdLst>
    <p:notesMasterId r:id="rId33"/>
  </p:notesMasterIdLst>
  <p:handoutMasterIdLst>
    <p:handoutMasterId r:id="rId34"/>
  </p:handoutMasterIdLst>
  <p:sldIdLst>
    <p:sldId id="256" r:id="rId16"/>
    <p:sldId id="259" r:id="rId17"/>
    <p:sldId id="261" r:id="rId18"/>
    <p:sldId id="263" r:id="rId19"/>
    <p:sldId id="264" r:id="rId20"/>
    <p:sldId id="265" r:id="rId21"/>
    <p:sldId id="266" r:id="rId22"/>
    <p:sldId id="267" r:id="rId23"/>
    <p:sldId id="268" r:id="rId24"/>
    <p:sldId id="269" r:id="rId25"/>
    <p:sldId id="270" r:id="rId26"/>
    <p:sldId id="271" r:id="rId27"/>
    <p:sldId id="272" r:id="rId28"/>
    <p:sldId id="273" r:id="rId29"/>
    <p:sldId id="274" r:id="rId30"/>
    <p:sldId id="275" r:id="rId31"/>
    <p:sldId id="276" r:id="rId3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30000"/>
    <a:srgbClr val="00342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 snapToGrid="0" snapToObjects="1">
      <p:cViewPr varScale="1">
        <p:scale>
          <a:sx n="88" d="100"/>
          <a:sy n="88" d="100"/>
        </p:scale>
        <p:origin x="-1520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-439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Master" Target="slideMasters/slideMaster13.xml"/><Relationship Id="rId18" Type="http://schemas.openxmlformats.org/officeDocument/2006/relationships/slide" Target="slides/slide3.xml"/><Relationship Id="rId26" Type="http://schemas.openxmlformats.org/officeDocument/2006/relationships/slide" Target="slides/slide11.xml"/><Relationship Id="rId21" Type="http://schemas.openxmlformats.org/officeDocument/2006/relationships/slide" Target="slides/slide6.xml"/><Relationship Id="rId34" Type="http://schemas.openxmlformats.org/officeDocument/2006/relationships/handoutMaster" Target="handoutMasters/handoutMaster1.xml"/><Relationship Id="rId7" Type="http://schemas.openxmlformats.org/officeDocument/2006/relationships/slideMaster" Target="slideMasters/slideMaster7.xml"/><Relationship Id="rId12" Type="http://schemas.openxmlformats.org/officeDocument/2006/relationships/slideMaster" Target="slideMasters/slideMaster12.xml"/><Relationship Id="rId17" Type="http://schemas.openxmlformats.org/officeDocument/2006/relationships/slide" Target="slides/slide2.xml"/><Relationship Id="rId25" Type="http://schemas.openxmlformats.org/officeDocument/2006/relationships/slide" Target="slides/slide10.xml"/><Relationship Id="rId33" Type="http://schemas.openxmlformats.org/officeDocument/2006/relationships/notesMaster" Target="notesMasters/notesMaster1.xml"/><Relationship Id="rId38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.xml"/><Relationship Id="rId20" Type="http://schemas.openxmlformats.org/officeDocument/2006/relationships/slide" Target="slides/slide5.xml"/><Relationship Id="rId29" Type="http://schemas.openxmlformats.org/officeDocument/2006/relationships/slide" Target="slides/slide14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Master" Target="slideMasters/slideMaster11.xml"/><Relationship Id="rId24" Type="http://schemas.openxmlformats.org/officeDocument/2006/relationships/slide" Target="slides/slide9.xml"/><Relationship Id="rId32" Type="http://schemas.openxmlformats.org/officeDocument/2006/relationships/slide" Target="slides/slide17.xml"/><Relationship Id="rId37" Type="http://schemas.openxmlformats.org/officeDocument/2006/relationships/theme" Target="theme/theme1.xml"/><Relationship Id="rId5" Type="http://schemas.openxmlformats.org/officeDocument/2006/relationships/slideMaster" Target="slideMasters/slideMaster5.xml"/><Relationship Id="rId15" Type="http://schemas.openxmlformats.org/officeDocument/2006/relationships/slideMaster" Target="slideMasters/slideMaster15.xml"/><Relationship Id="rId23" Type="http://schemas.openxmlformats.org/officeDocument/2006/relationships/slide" Target="slides/slide8.xml"/><Relationship Id="rId28" Type="http://schemas.openxmlformats.org/officeDocument/2006/relationships/slide" Target="slides/slide13.xml"/><Relationship Id="rId36" Type="http://schemas.openxmlformats.org/officeDocument/2006/relationships/viewProps" Target="viewProps.xml"/><Relationship Id="rId10" Type="http://schemas.openxmlformats.org/officeDocument/2006/relationships/slideMaster" Target="slideMasters/slideMaster10.xml"/><Relationship Id="rId19" Type="http://schemas.openxmlformats.org/officeDocument/2006/relationships/slide" Target="slides/slide4.xml"/><Relationship Id="rId31" Type="http://schemas.openxmlformats.org/officeDocument/2006/relationships/slide" Target="slides/slide16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Master" Target="slideMasters/slideMaster14.xml"/><Relationship Id="rId22" Type="http://schemas.openxmlformats.org/officeDocument/2006/relationships/slide" Target="slides/slide7.xml"/><Relationship Id="rId27" Type="http://schemas.openxmlformats.org/officeDocument/2006/relationships/slide" Target="slides/slide12.xml"/><Relationship Id="rId30" Type="http://schemas.openxmlformats.org/officeDocument/2006/relationships/slide" Target="slides/slide15.xml"/><Relationship Id="rId35" Type="http://schemas.openxmlformats.org/officeDocument/2006/relationships/presProps" Target="presProps.xml"/><Relationship Id="rId8" Type="http://schemas.openxmlformats.org/officeDocument/2006/relationships/slideMaster" Target="slideMasters/slideMaster8.xml"/><Relationship Id="rId3" Type="http://schemas.openxmlformats.org/officeDocument/2006/relationships/slideMaster" Target="slideMasters/slideMaster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7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4924865-0938-2C40-A348-18760D2A97C8}" type="datetimeFigureOut">
              <a:rPr lang="en-US" smtClean="0"/>
              <a:pPr/>
              <a:t>7/14/2014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DC37013-149E-B743-9BBC-8F4C7FE2C4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308728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7945B6-A1B5-D24C-BD99-414BD45E18F0}" type="datetimeFigureOut">
              <a:rPr lang="en-US" smtClean="0"/>
              <a:pPr/>
              <a:t>7/14/2014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70D720-C520-6D40-AF35-07D2A7A0481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171719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53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BC4B5C1-FE27-3D47-8CA5-92A17A5EF566}" type="slidenum">
              <a:rPr lang="en-US">
                <a:solidFill>
                  <a:prstClr val="black"/>
                </a:solidFill>
                <a:latin typeface="Arial" pitchFamily="30" charset="0"/>
              </a:rPr>
              <a:pPr/>
              <a:t>2</a:t>
            </a:fld>
            <a:endParaRPr lang="en-US">
              <a:solidFill>
                <a:prstClr val="black"/>
              </a:solidFill>
              <a:latin typeface="Arial" pitchFamily="30" charset="0"/>
            </a:endParaRPr>
          </a:p>
        </p:txBody>
      </p:sp>
      <p:sp>
        <p:nvSpPr>
          <p:cNvPr id="3553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53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>
              <a:latin typeface="Arial" pitchFamily="3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92815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E628A12-F938-404D-81CE-80E29AFFA037}" type="slidenum">
              <a:rPr lang="en-US" smtClean="0">
                <a:solidFill>
                  <a:prstClr val="black"/>
                </a:solidFill>
                <a:latin typeface="Calibri"/>
              </a:rPr>
              <a:pPr/>
              <a:t>6</a:t>
            </a:fld>
            <a:endParaRPr lang="en-US" smtClea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962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2000" cy="3429000"/>
          </a:xfrm>
          <a:ln/>
        </p:spPr>
      </p:sp>
      <p:sp>
        <p:nvSpPr>
          <p:cNvPr id="962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64318470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9F4AE07-6799-4DE1-85BA-30AD550B237C}" type="slidenum">
              <a:rPr lang="en-US" smtClean="0">
                <a:solidFill>
                  <a:prstClr val="black"/>
                </a:solidFill>
                <a:latin typeface="Calibri"/>
              </a:rPr>
              <a:pPr/>
              <a:t>7</a:t>
            </a:fld>
            <a:endParaRPr lang="en-US" smtClea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972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2000" cy="3429000"/>
          </a:xfrm>
          <a:ln/>
        </p:spPr>
      </p:sp>
      <p:sp>
        <p:nvSpPr>
          <p:cNvPr id="972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57060145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08C05E4-4F50-4EDA-9378-12BA5B8EC2EE}" type="slidenum">
              <a:rPr lang="en-US" smtClean="0">
                <a:solidFill>
                  <a:prstClr val="black"/>
                </a:solidFill>
                <a:latin typeface="Calibri"/>
              </a:rPr>
              <a:pPr/>
              <a:t>8</a:t>
            </a:fld>
            <a:endParaRPr lang="en-US" smtClea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983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2000" cy="3429000"/>
          </a:xfrm>
          <a:ln/>
        </p:spPr>
      </p:sp>
      <p:sp>
        <p:nvSpPr>
          <p:cNvPr id="983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553802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46C7C5C-98E6-4F2D-9355-732E2C474646}" type="slidenum">
              <a:rPr lang="en-US" smtClean="0">
                <a:solidFill>
                  <a:prstClr val="black"/>
                </a:solidFill>
                <a:latin typeface="Calibri"/>
              </a:rPr>
              <a:pPr/>
              <a:t>9</a:t>
            </a:fld>
            <a:endParaRPr lang="en-US" smtClea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993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2000" cy="3429000"/>
          </a:xfrm>
          <a:ln/>
        </p:spPr>
      </p:sp>
      <p:sp>
        <p:nvSpPr>
          <p:cNvPr id="993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3819760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7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41ED4-D16E-B644-803F-0CF519629F99}" type="datetime1">
              <a:rPr lang="en-US" smtClean="0"/>
              <a:pPr/>
              <a:t>7/14/2014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96F47-1943-5240-BEDB-45B5ED016E8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0619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92043E-7C6E-2244-9C97-C8C65991E229}" type="datetime1">
              <a:rPr lang="en-US" smtClean="0"/>
              <a:pPr/>
              <a:t>7/14/2014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96F47-1943-5240-BEDB-45B5ED016E8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33671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811D2-FBDE-8249-B1D6-E69985EE80C1}" type="datetime1">
              <a:rPr lang="en-US" smtClean="0"/>
              <a:pPr/>
              <a:t>7/14/2014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96F47-1943-5240-BEDB-45B5ED016E8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094947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FE73CE-B7E9-3440-B85B-D4F4421EDEC3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>
    <p:random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9DB779-E584-5848-A126-744740282C54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>
    <p:random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9ACD1E-91DF-7049-BDDD-E8B296923B0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>
    <p:random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7B6FA0-F5A0-C14D-9CAA-1C613340C019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>
    <p:random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C9D9EE-3F39-4F4B-B7D8-88B884CE2D7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>
    <p:random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F4D2A7-C127-FC4C-83E4-B986CE0A4CDF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>
    <p:random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89CFD4-C911-8E45-86EF-0B612A9D3536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>
    <p:random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DE8DF4-FAA9-FF46-9B63-58476F554435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>
    <p:rand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AC1E6-EC1F-A744-A984-89812F1F8985}" type="datetime1">
              <a:rPr lang="en-US" smtClean="0"/>
              <a:pPr/>
              <a:t>7/14/2014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96F47-1943-5240-BEDB-45B5ED016E8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335315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A5451E-3FE9-3641-A23D-6C1BACDE61E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>
    <p:random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AD9FC6-D6FC-124D-9AD8-FBACAD35B242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>
    <p:random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4297E5-FAB1-5B45-BADF-1CF0B9EEC995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>
    <p:random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06660A-D0FC-4F28-A5B6-43D9C61848A9}" type="slidenum">
              <a:rPr lang="en-US">
                <a:solidFill>
                  <a:srgbClr val="000000"/>
                </a:solidFill>
                <a:latin typeface="Arial"/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>
  <p:cSld name="Title, Clip 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lipArt Placeholder 2"/>
          <p:cNvSpPr>
            <a:spLocks noGrp="1"/>
          </p:cNvSpPr>
          <p:nvPr>
            <p:ph type="clipArt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  <a:latin typeface="Arial"/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65BF3B-2210-4E96-BCB7-70FD49BEA226}" type="slidenum">
              <a:rPr lang="en-US">
                <a:solidFill>
                  <a:srgbClr val="000000"/>
                </a:solidFill>
                <a:latin typeface="Arial"/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srgbClr val="EAEAEA"/>
              </a:solidFill>
              <a:latin typeface="굴림"/>
              <a:ea typeface="굴림"/>
            </a:endParaRPr>
          </a:p>
        </p:txBody>
      </p:sp>
      <p:sp>
        <p:nvSpPr>
          <p:cNvPr id="3" name="Rectangle 6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srgbClr val="EAEAEA"/>
              </a:solidFill>
              <a:latin typeface="굴림"/>
              <a:ea typeface="굴림"/>
            </a:endParaRPr>
          </a:p>
        </p:txBody>
      </p:sp>
      <p:sp>
        <p:nvSpPr>
          <p:cNvPr id="4" name="Rectangle 7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595470-4930-419B-99A8-0212987DAE6A}" type="slidenum">
              <a:rPr lang="en-US" altLang="ko-KR">
                <a:solidFill>
                  <a:srgbClr val="EAEAEA"/>
                </a:solidFill>
                <a:latin typeface="굴림"/>
                <a:ea typeface="굴림"/>
              </a:rPr>
              <a:pPr>
                <a:defRPr/>
              </a:pPr>
              <a:t>‹#›</a:t>
            </a:fld>
            <a:endParaRPr lang="en-US" altLang="ko-KR">
              <a:solidFill>
                <a:srgbClr val="EAEAEA"/>
              </a:solidFill>
              <a:latin typeface="굴림"/>
              <a:ea typeface="굴림"/>
            </a:endParaRPr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56ED09-2959-4FA4-A3C0-E1DD9B255A07}" type="slidenum">
              <a:rPr lang="en-US">
                <a:solidFill>
                  <a:srgbClr val="000000"/>
                </a:solidFill>
                <a:latin typeface="Times New Roman"/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  <a:latin typeface="Times New Roman"/>
            </a:endParaRPr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  <a:latin typeface="Tahoma"/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  <a:latin typeface="Tahoma"/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72C5E3-4642-4CAB-A8C1-E8E82CB2E0B5}" type="slidenum">
              <a:rPr lang="en-US">
                <a:solidFill>
                  <a:srgbClr val="FFFFFF"/>
                </a:solidFill>
                <a:latin typeface="Tahoma"/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  <a:latin typeface="Tahoma"/>
            </a:endParaRPr>
          </a:p>
        </p:txBody>
      </p:sp>
    </p:spTree>
  </p:cSld>
  <p:clrMapOvr>
    <a:masterClrMapping/>
  </p:clrMapOvr>
  <p:transition>
    <p:random/>
  </p:transition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7"/>
          <p:cNvGrpSpPr>
            <a:grpSpLocks/>
          </p:cNvGrpSpPr>
          <p:nvPr/>
        </p:nvGrpSpPr>
        <p:grpSpPr bwMode="auto">
          <a:xfrm>
            <a:off x="533400" y="87313"/>
            <a:ext cx="8153400" cy="750887"/>
            <a:chOff x="165" y="55"/>
            <a:chExt cx="5347" cy="524"/>
          </a:xfrm>
        </p:grpSpPr>
        <p:grpSp>
          <p:nvGrpSpPr>
            <p:cNvPr id="5" name="Group 8"/>
            <p:cNvGrpSpPr>
              <a:grpSpLocks/>
            </p:cNvGrpSpPr>
            <p:nvPr userDrawn="1"/>
          </p:nvGrpSpPr>
          <p:grpSpPr bwMode="auto">
            <a:xfrm>
              <a:off x="664" y="104"/>
              <a:ext cx="4848" cy="432"/>
              <a:chOff x="664" y="104"/>
              <a:chExt cx="4848" cy="432"/>
            </a:xfrm>
          </p:grpSpPr>
          <p:sp>
            <p:nvSpPr>
              <p:cNvPr id="7" name="Freeform 9"/>
              <p:cNvSpPr>
                <a:spLocks/>
              </p:cNvSpPr>
              <p:nvPr/>
            </p:nvSpPr>
            <p:spPr bwMode="ltGray">
              <a:xfrm>
                <a:off x="664" y="104"/>
                <a:ext cx="4848" cy="432"/>
              </a:xfrm>
              <a:custGeom>
                <a:avLst/>
                <a:gdLst/>
                <a:ahLst/>
                <a:cxnLst>
                  <a:cxn ang="0">
                    <a:pos x="4848" y="48"/>
                  </a:cxn>
                  <a:cxn ang="0">
                    <a:pos x="4848" y="432"/>
                  </a:cxn>
                  <a:cxn ang="0">
                    <a:pos x="0" y="432"/>
                  </a:cxn>
                  <a:cxn ang="0">
                    <a:pos x="0" y="0"/>
                  </a:cxn>
                  <a:cxn ang="0">
                    <a:pos x="4848" y="0"/>
                  </a:cxn>
                  <a:cxn ang="0">
                    <a:pos x="4848" y="48"/>
                  </a:cxn>
                </a:cxnLst>
                <a:rect l="0" t="0" r="r" b="b"/>
                <a:pathLst>
                  <a:path w="4848" h="432">
                    <a:moveTo>
                      <a:pt x="4848" y="48"/>
                    </a:moveTo>
                    <a:lnTo>
                      <a:pt x="4848" y="432"/>
                    </a:lnTo>
                    <a:cubicBezTo>
                      <a:pt x="4848" y="432"/>
                      <a:pt x="2424" y="432"/>
                      <a:pt x="0" y="432"/>
                    </a:cubicBezTo>
                    <a:cubicBezTo>
                      <a:pt x="161" y="345"/>
                      <a:pt x="169" y="61"/>
                      <a:pt x="0" y="0"/>
                    </a:cubicBezTo>
                    <a:cubicBezTo>
                      <a:pt x="2424" y="0"/>
                      <a:pt x="4848" y="0"/>
                      <a:pt x="4848" y="0"/>
                    </a:cubicBezTo>
                    <a:lnTo>
                      <a:pt x="4848" y="48"/>
                    </a:lnTo>
                    <a:close/>
                  </a:path>
                </a:pathLst>
              </a:custGeom>
              <a:solidFill>
                <a:schemeClr val="hlink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defTabSz="914400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2400" u="sng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grpSp>
            <p:nvGrpSpPr>
              <p:cNvPr id="8" name="Group 10"/>
              <p:cNvGrpSpPr>
                <a:grpSpLocks/>
              </p:cNvGrpSpPr>
              <p:nvPr/>
            </p:nvGrpSpPr>
            <p:grpSpPr bwMode="auto">
              <a:xfrm>
                <a:off x="1195" y="104"/>
                <a:ext cx="3822" cy="428"/>
                <a:chOff x="1021" y="240"/>
                <a:chExt cx="3822" cy="428"/>
              </a:xfrm>
            </p:grpSpPr>
            <p:grpSp>
              <p:nvGrpSpPr>
                <p:cNvPr id="57" name="Group 11"/>
                <p:cNvGrpSpPr>
                  <a:grpSpLocks/>
                </p:cNvGrpSpPr>
                <p:nvPr/>
              </p:nvGrpSpPr>
              <p:grpSpPr bwMode="auto">
                <a:xfrm>
                  <a:off x="1021" y="241"/>
                  <a:ext cx="2208" cy="427"/>
                  <a:chOff x="1021" y="241"/>
                  <a:chExt cx="2208" cy="427"/>
                </a:xfrm>
              </p:grpSpPr>
              <p:sp>
                <p:nvSpPr>
                  <p:cNvPr id="101" name="Freeform 12"/>
                  <p:cNvSpPr>
                    <a:spLocks/>
                  </p:cNvSpPr>
                  <p:nvPr/>
                </p:nvSpPr>
                <p:spPr bwMode="ltGray">
                  <a:xfrm>
                    <a:off x="2251" y="632"/>
                    <a:ext cx="5" cy="9"/>
                  </a:xfrm>
                  <a:custGeom>
                    <a:avLst/>
                    <a:gdLst/>
                    <a:ahLst/>
                    <a:cxnLst>
                      <a:cxn ang="0">
                        <a:pos x="5" y="11"/>
                      </a:cxn>
                      <a:cxn ang="0">
                        <a:pos x="15" y="5"/>
                      </a:cxn>
                      <a:cxn ang="0">
                        <a:pos x="13" y="17"/>
                      </a:cxn>
                      <a:cxn ang="0">
                        <a:pos x="5" y="11"/>
                      </a:cxn>
                    </a:cxnLst>
                    <a:rect l="0" t="0" r="r" b="b"/>
                    <a:pathLst>
                      <a:path w="15" h="23">
                        <a:moveTo>
                          <a:pt x="5" y="11"/>
                        </a:moveTo>
                        <a:cubicBezTo>
                          <a:pt x="2" y="1"/>
                          <a:pt x="7" y="0"/>
                          <a:pt x="15" y="5"/>
                        </a:cubicBezTo>
                        <a:cubicBezTo>
                          <a:pt x="14" y="9"/>
                          <a:pt x="15" y="13"/>
                          <a:pt x="13" y="17"/>
                        </a:cubicBezTo>
                        <a:cubicBezTo>
                          <a:pt x="9" y="23"/>
                          <a:pt x="0" y="16"/>
                          <a:pt x="5" y="11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 fontAlgn="base">
                      <a:spcBef>
                        <a:spcPct val="0"/>
                      </a:spcBef>
                      <a:spcAft>
                        <a:spcPct val="0"/>
                      </a:spcAft>
                      <a:defRPr/>
                    </a:pPr>
                    <a:endParaRPr lang="en-US" sz="2400" u="sng">
                      <a:solidFill>
                        <a:srgbClr val="000000"/>
                      </a:solidFill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102" name="Freeform 13"/>
                  <p:cNvSpPr>
                    <a:spLocks/>
                  </p:cNvSpPr>
                  <p:nvPr/>
                </p:nvSpPr>
                <p:spPr bwMode="ltGray">
                  <a:xfrm>
                    <a:off x="2328" y="660"/>
                    <a:ext cx="5" cy="8"/>
                  </a:xfrm>
                  <a:custGeom>
                    <a:avLst/>
                    <a:gdLst/>
                    <a:ahLst/>
                    <a:cxnLst>
                      <a:cxn ang="0">
                        <a:pos x="3" y="13"/>
                      </a:cxn>
                      <a:cxn ang="0">
                        <a:pos x="11" y="3"/>
                      </a:cxn>
                      <a:cxn ang="0">
                        <a:pos x="7" y="19"/>
                      </a:cxn>
                      <a:cxn ang="0">
                        <a:pos x="3" y="13"/>
                      </a:cxn>
                    </a:cxnLst>
                    <a:rect l="0" t="0" r="r" b="b"/>
                    <a:pathLst>
                      <a:path w="20" h="23">
                        <a:moveTo>
                          <a:pt x="3" y="13"/>
                        </a:moveTo>
                        <a:cubicBezTo>
                          <a:pt x="0" y="5"/>
                          <a:pt x="2" y="0"/>
                          <a:pt x="11" y="3"/>
                        </a:cubicBezTo>
                        <a:cubicBezTo>
                          <a:pt x="16" y="10"/>
                          <a:pt x="20" y="23"/>
                          <a:pt x="7" y="19"/>
                        </a:cubicBezTo>
                        <a:cubicBezTo>
                          <a:pt x="6" y="17"/>
                          <a:pt x="3" y="13"/>
                          <a:pt x="3" y="13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 fontAlgn="base">
                      <a:spcBef>
                        <a:spcPct val="0"/>
                      </a:spcBef>
                      <a:spcAft>
                        <a:spcPct val="0"/>
                      </a:spcAft>
                      <a:defRPr/>
                    </a:pPr>
                    <a:endParaRPr lang="en-US" sz="2400" u="sng">
                      <a:solidFill>
                        <a:srgbClr val="000000"/>
                      </a:solidFill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103" name="Freeform 14"/>
                  <p:cNvSpPr>
                    <a:spLocks/>
                  </p:cNvSpPr>
                  <p:nvPr/>
                </p:nvSpPr>
                <p:spPr bwMode="ltGray">
                  <a:xfrm>
                    <a:off x="2120" y="612"/>
                    <a:ext cx="5" cy="10"/>
                  </a:xfrm>
                  <a:custGeom>
                    <a:avLst/>
                    <a:gdLst/>
                    <a:ahLst/>
                    <a:cxnLst>
                      <a:cxn ang="0">
                        <a:pos x="16" y="33"/>
                      </a:cxn>
                      <a:cxn ang="0">
                        <a:pos x="8" y="21"/>
                      </a:cxn>
                      <a:cxn ang="0">
                        <a:pos x="0" y="9"/>
                      </a:cxn>
                      <a:cxn ang="0">
                        <a:pos x="16" y="3"/>
                      </a:cxn>
                      <a:cxn ang="0">
                        <a:pos x="30" y="23"/>
                      </a:cxn>
                      <a:cxn ang="0">
                        <a:pos x="28" y="31"/>
                      </a:cxn>
                      <a:cxn ang="0">
                        <a:pos x="16" y="33"/>
                      </a:cxn>
                    </a:cxnLst>
                    <a:rect l="0" t="0" r="r" b="b"/>
                    <a:pathLst>
                      <a:path w="30" h="42">
                        <a:moveTo>
                          <a:pt x="16" y="33"/>
                        </a:moveTo>
                        <a:cubicBezTo>
                          <a:pt x="3" y="20"/>
                          <a:pt x="15" y="34"/>
                          <a:pt x="8" y="21"/>
                        </a:cubicBezTo>
                        <a:cubicBezTo>
                          <a:pt x="6" y="17"/>
                          <a:pt x="0" y="9"/>
                          <a:pt x="0" y="9"/>
                        </a:cubicBezTo>
                        <a:cubicBezTo>
                          <a:pt x="5" y="1"/>
                          <a:pt x="7" y="0"/>
                          <a:pt x="16" y="3"/>
                        </a:cubicBezTo>
                        <a:cubicBezTo>
                          <a:pt x="25" y="16"/>
                          <a:pt x="10" y="16"/>
                          <a:pt x="30" y="23"/>
                        </a:cubicBezTo>
                        <a:cubicBezTo>
                          <a:pt x="29" y="26"/>
                          <a:pt x="30" y="29"/>
                          <a:pt x="28" y="31"/>
                        </a:cubicBezTo>
                        <a:cubicBezTo>
                          <a:pt x="15" y="42"/>
                          <a:pt x="16" y="38"/>
                          <a:pt x="16" y="33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 fontAlgn="base">
                      <a:spcBef>
                        <a:spcPct val="0"/>
                      </a:spcBef>
                      <a:spcAft>
                        <a:spcPct val="0"/>
                      </a:spcAft>
                      <a:defRPr/>
                    </a:pPr>
                    <a:endParaRPr lang="en-US" sz="2400" u="sng">
                      <a:solidFill>
                        <a:srgbClr val="000000"/>
                      </a:solidFill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104" name="Freeform 15"/>
                  <p:cNvSpPr>
                    <a:spLocks/>
                  </p:cNvSpPr>
                  <p:nvPr/>
                </p:nvSpPr>
                <p:spPr bwMode="ltGray">
                  <a:xfrm>
                    <a:off x="1967" y="629"/>
                    <a:ext cx="5" cy="3"/>
                  </a:xfrm>
                  <a:custGeom>
                    <a:avLst/>
                    <a:gdLst/>
                    <a:ahLst/>
                    <a:cxnLst>
                      <a:cxn ang="0">
                        <a:pos x="15" y="16"/>
                      </a:cxn>
                      <a:cxn ang="0">
                        <a:pos x="3" y="8"/>
                      </a:cxn>
                      <a:cxn ang="0">
                        <a:pos x="15" y="0"/>
                      </a:cxn>
                      <a:cxn ang="0">
                        <a:pos x="15" y="16"/>
                      </a:cxn>
                    </a:cxnLst>
                    <a:rect l="0" t="0" r="r" b="b"/>
                    <a:pathLst>
                      <a:path w="25" h="16">
                        <a:moveTo>
                          <a:pt x="15" y="16"/>
                        </a:moveTo>
                        <a:cubicBezTo>
                          <a:pt x="10" y="15"/>
                          <a:pt x="0" y="12"/>
                          <a:pt x="3" y="8"/>
                        </a:cubicBezTo>
                        <a:cubicBezTo>
                          <a:pt x="6" y="4"/>
                          <a:pt x="15" y="0"/>
                          <a:pt x="15" y="0"/>
                        </a:cubicBezTo>
                        <a:cubicBezTo>
                          <a:pt x="17" y="3"/>
                          <a:pt x="25" y="16"/>
                          <a:pt x="15" y="16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 fontAlgn="base">
                      <a:spcBef>
                        <a:spcPct val="0"/>
                      </a:spcBef>
                      <a:spcAft>
                        <a:spcPct val="0"/>
                      </a:spcAft>
                      <a:defRPr/>
                    </a:pPr>
                    <a:endParaRPr lang="en-US" sz="2400" u="sng">
                      <a:solidFill>
                        <a:srgbClr val="000000"/>
                      </a:solidFill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105" name="Freeform 16"/>
                  <p:cNvSpPr>
                    <a:spLocks/>
                  </p:cNvSpPr>
                  <p:nvPr/>
                </p:nvSpPr>
                <p:spPr bwMode="ltGray">
                  <a:xfrm>
                    <a:off x="1921" y="632"/>
                    <a:ext cx="26" cy="19"/>
                  </a:xfrm>
                  <a:custGeom>
                    <a:avLst/>
                    <a:gdLst/>
                    <a:ahLst/>
                    <a:cxnLst>
                      <a:cxn ang="0">
                        <a:pos x="14" y="24"/>
                      </a:cxn>
                      <a:cxn ang="0">
                        <a:pos x="30" y="4"/>
                      </a:cxn>
                      <a:cxn ang="0">
                        <a:pos x="42" y="0"/>
                      </a:cxn>
                      <a:cxn ang="0">
                        <a:pos x="58" y="12"/>
                      </a:cxn>
                      <a:cxn ang="0">
                        <a:pos x="32" y="26"/>
                      </a:cxn>
                      <a:cxn ang="0">
                        <a:pos x="12" y="46"/>
                      </a:cxn>
                      <a:cxn ang="0">
                        <a:pos x="8" y="20"/>
                      </a:cxn>
                      <a:cxn ang="0">
                        <a:pos x="12" y="14"/>
                      </a:cxn>
                      <a:cxn ang="0">
                        <a:pos x="14" y="24"/>
                      </a:cxn>
                    </a:cxnLst>
                    <a:rect l="0" t="0" r="r" b="b"/>
                    <a:pathLst>
                      <a:path w="65" h="46">
                        <a:moveTo>
                          <a:pt x="14" y="24"/>
                        </a:moveTo>
                        <a:cubicBezTo>
                          <a:pt x="18" y="13"/>
                          <a:pt x="16" y="9"/>
                          <a:pt x="30" y="4"/>
                        </a:cubicBezTo>
                        <a:cubicBezTo>
                          <a:pt x="34" y="3"/>
                          <a:pt x="42" y="0"/>
                          <a:pt x="42" y="0"/>
                        </a:cubicBezTo>
                        <a:cubicBezTo>
                          <a:pt x="50" y="1"/>
                          <a:pt x="65" y="0"/>
                          <a:pt x="58" y="12"/>
                        </a:cubicBezTo>
                        <a:cubicBezTo>
                          <a:pt x="53" y="21"/>
                          <a:pt x="40" y="21"/>
                          <a:pt x="32" y="26"/>
                        </a:cubicBezTo>
                        <a:cubicBezTo>
                          <a:pt x="26" y="35"/>
                          <a:pt x="23" y="42"/>
                          <a:pt x="12" y="46"/>
                        </a:cubicBezTo>
                        <a:cubicBezTo>
                          <a:pt x="0" y="42"/>
                          <a:pt x="5" y="30"/>
                          <a:pt x="8" y="20"/>
                        </a:cubicBezTo>
                        <a:cubicBezTo>
                          <a:pt x="9" y="18"/>
                          <a:pt x="10" y="13"/>
                          <a:pt x="12" y="14"/>
                        </a:cubicBezTo>
                        <a:cubicBezTo>
                          <a:pt x="15" y="16"/>
                          <a:pt x="13" y="21"/>
                          <a:pt x="14" y="24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 fontAlgn="base">
                      <a:spcBef>
                        <a:spcPct val="0"/>
                      </a:spcBef>
                      <a:spcAft>
                        <a:spcPct val="0"/>
                      </a:spcAft>
                      <a:defRPr/>
                    </a:pPr>
                    <a:endParaRPr lang="en-US" sz="2400" u="sng">
                      <a:solidFill>
                        <a:srgbClr val="000000"/>
                      </a:solidFill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106" name="Freeform 17"/>
                  <p:cNvSpPr>
                    <a:spLocks/>
                  </p:cNvSpPr>
                  <p:nvPr/>
                </p:nvSpPr>
                <p:spPr bwMode="ltGray">
                  <a:xfrm>
                    <a:off x="1892" y="632"/>
                    <a:ext cx="29" cy="18"/>
                  </a:xfrm>
                  <a:custGeom>
                    <a:avLst/>
                    <a:gdLst/>
                    <a:ahLst/>
                    <a:cxnLst>
                      <a:cxn ang="0">
                        <a:pos x="0" y="31"/>
                      </a:cxn>
                      <a:cxn ang="0">
                        <a:pos x="18" y="25"/>
                      </a:cxn>
                      <a:cxn ang="0">
                        <a:pos x="52" y="1"/>
                      </a:cxn>
                      <a:cxn ang="0">
                        <a:pos x="64" y="3"/>
                      </a:cxn>
                      <a:cxn ang="0">
                        <a:pos x="50" y="19"/>
                      </a:cxn>
                      <a:cxn ang="0">
                        <a:pos x="28" y="33"/>
                      </a:cxn>
                      <a:cxn ang="0">
                        <a:pos x="22" y="47"/>
                      </a:cxn>
                      <a:cxn ang="0">
                        <a:pos x="16" y="45"/>
                      </a:cxn>
                      <a:cxn ang="0">
                        <a:pos x="12" y="39"/>
                      </a:cxn>
                      <a:cxn ang="0">
                        <a:pos x="0" y="35"/>
                      </a:cxn>
                      <a:cxn ang="0">
                        <a:pos x="0" y="31"/>
                      </a:cxn>
                    </a:cxnLst>
                    <a:rect l="0" t="0" r="r" b="b"/>
                    <a:pathLst>
                      <a:path w="69" h="47">
                        <a:moveTo>
                          <a:pt x="0" y="31"/>
                        </a:moveTo>
                        <a:cubicBezTo>
                          <a:pt x="7" y="24"/>
                          <a:pt x="9" y="22"/>
                          <a:pt x="18" y="25"/>
                        </a:cubicBezTo>
                        <a:cubicBezTo>
                          <a:pt x="25" y="4"/>
                          <a:pt x="36" y="12"/>
                          <a:pt x="52" y="1"/>
                        </a:cubicBezTo>
                        <a:cubicBezTo>
                          <a:pt x="56" y="2"/>
                          <a:pt x="61" y="0"/>
                          <a:pt x="64" y="3"/>
                        </a:cubicBezTo>
                        <a:cubicBezTo>
                          <a:pt x="69" y="8"/>
                          <a:pt x="50" y="19"/>
                          <a:pt x="50" y="19"/>
                        </a:cubicBezTo>
                        <a:cubicBezTo>
                          <a:pt x="46" y="31"/>
                          <a:pt x="35" y="22"/>
                          <a:pt x="28" y="33"/>
                        </a:cubicBezTo>
                        <a:cubicBezTo>
                          <a:pt x="31" y="41"/>
                          <a:pt x="31" y="44"/>
                          <a:pt x="22" y="47"/>
                        </a:cubicBezTo>
                        <a:cubicBezTo>
                          <a:pt x="20" y="46"/>
                          <a:pt x="18" y="46"/>
                          <a:pt x="16" y="45"/>
                        </a:cubicBezTo>
                        <a:cubicBezTo>
                          <a:pt x="14" y="43"/>
                          <a:pt x="14" y="40"/>
                          <a:pt x="12" y="39"/>
                        </a:cubicBezTo>
                        <a:cubicBezTo>
                          <a:pt x="8" y="37"/>
                          <a:pt x="0" y="35"/>
                          <a:pt x="0" y="35"/>
                        </a:cubicBezTo>
                        <a:cubicBezTo>
                          <a:pt x="2" y="26"/>
                          <a:pt x="3" y="25"/>
                          <a:pt x="0" y="31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 fontAlgn="base">
                      <a:spcBef>
                        <a:spcPct val="0"/>
                      </a:spcBef>
                      <a:spcAft>
                        <a:spcPct val="0"/>
                      </a:spcAft>
                      <a:defRPr/>
                    </a:pPr>
                    <a:endParaRPr lang="en-US" sz="2400" u="sng">
                      <a:solidFill>
                        <a:srgbClr val="000000"/>
                      </a:solidFill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107" name="Freeform 18"/>
                  <p:cNvSpPr>
                    <a:spLocks/>
                  </p:cNvSpPr>
                  <p:nvPr/>
                </p:nvSpPr>
                <p:spPr bwMode="ltGray">
                  <a:xfrm>
                    <a:off x="1735" y="547"/>
                    <a:ext cx="151" cy="93"/>
                  </a:xfrm>
                  <a:custGeom>
                    <a:avLst/>
                    <a:gdLst/>
                    <a:ahLst/>
                    <a:cxnLst>
                      <a:cxn ang="0">
                        <a:pos x="10" y="4"/>
                      </a:cxn>
                      <a:cxn ang="0">
                        <a:pos x="36" y="18"/>
                      </a:cxn>
                      <a:cxn ang="0">
                        <a:pos x="46" y="30"/>
                      </a:cxn>
                      <a:cxn ang="0">
                        <a:pos x="76" y="52"/>
                      </a:cxn>
                      <a:cxn ang="0">
                        <a:pos x="92" y="66"/>
                      </a:cxn>
                      <a:cxn ang="0">
                        <a:pos x="122" y="98"/>
                      </a:cxn>
                      <a:cxn ang="0">
                        <a:pos x="136" y="128"/>
                      </a:cxn>
                      <a:cxn ang="0">
                        <a:pos x="148" y="132"/>
                      </a:cxn>
                      <a:cxn ang="0">
                        <a:pos x="154" y="150"/>
                      </a:cxn>
                      <a:cxn ang="0">
                        <a:pos x="176" y="152"/>
                      </a:cxn>
                      <a:cxn ang="0">
                        <a:pos x="170" y="196"/>
                      </a:cxn>
                      <a:cxn ang="0">
                        <a:pos x="180" y="224"/>
                      </a:cxn>
                      <a:cxn ang="0">
                        <a:pos x="198" y="232"/>
                      </a:cxn>
                      <a:cxn ang="0">
                        <a:pos x="216" y="234"/>
                      </a:cxn>
                      <a:cxn ang="0">
                        <a:pos x="236" y="242"/>
                      </a:cxn>
                      <a:cxn ang="0">
                        <a:pos x="254" y="236"/>
                      </a:cxn>
                      <a:cxn ang="0">
                        <a:pos x="272" y="248"/>
                      </a:cxn>
                      <a:cxn ang="0">
                        <a:pos x="296" y="256"/>
                      </a:cxn>
                      <a:cxn ang="0">
                        <a:pos x="314" y="264"/>
                      </a:cxn>
                      <a:cxn ang="0">
                        <a:pos x="352" y="266"/>
                      </a:cxn>
                      <a:cxn ang="0">
                        <a:pos x="342" y="274"/>
                      </a:cxn>
                      <a:cxn ang="0">
                        <a:pos x="322" y="272"/>
                      </a:cxn>
                      <a:cxn ang="0">
                        <a:pos x="300" y="270"/>
                      </a:cxn>
                      <a:cxn ang="0">
                        <a:pos x="288" y="266"/>
                      </a:cxn>
                      <a:cxn ang="0">
                        <a:pos x="252" y="264"/>
                      </a:cxn>
                      <a:cxn ang="0">
                        <a:pos x="234" y="260"/>
                      </a:cxn>
                      <a:cxn ang="0">
                        <a:pos x="172" y="242"/>
                      </a:cxn>
                      <a:cxn ang="0">
                        <a:pos x="160" y="216"/>
                      </a:cxn>
                      <a:cxn ang="0">
                        <a:pos x="126" y="200"/>
                      </a:cxn>
                      <a:cxn ang="0">
                        <a:pos x="108" y="186"/>
                      </a:cxn>
                      <a:cxn ang="0">
                        <a:pos x="94" y="158"/>
                      </a:cxn>
                      <a:cxn ang="0">
                        <a:pos x="68" y="108"/>
                      </a:cxn>
                      <a:cxn ang="0">
                        <a:pos x="64" y="102"/>
                      </a:cxn>
                      <a:cxn ang="0">
                        <a:pos x="58" y="100"/>
                      </a:cxn>
                      <a:cxn ang="0">
                        <a:pos x="54" y="88"/>
                      </a:cxn>
                      <a:cxn ang="0">
                        <a:pos x="38" y="58"/>
                      </a:cxn>
                      <a:cxn ang="0">
                        <a:pos x="20" y="40"/>
                      </a:cxn>
                      <a:cxn ang="0">
                        <a:pos x="4" y="22"/>
                      </a:cxn>
                      <a:cxn ang="0">
                        <a:pos x="10" y="2"/>
                      </a:cxn>
                      <a:cxn ang="0">
                        <a:pos x="10" y="4"/>
                      </a:cxn>
                    </a:cxnLst>
                    <a:rect l="0" t="0" r="r" b="b"/>
                    <a:pathLst>
                      <a:path w="355" h="277">
                        <a:moveTo>
                          <a:pt x="10" y="4"/>
                        </a:moveTo>
                        <a:cubicBezTo>
                          <a:pt x="22" y="0"/>
                          <a:pt x="24" y="14"/>
                          <a:pt x="36" y="18"/>
                        </a:cubicBezTo>
                        <a:cubicBezTo>
                          <a:pt x="37" y="19"/>
                          <a:pt x="45" y="29"/>
                          <a:pt x="46" y="30"/>
                        </a:cubicBezTo>
                        <a:cubicBezTo>
                          <a:pt x="56" y="40"/>
                          <a:pt x="67" y="38"/>
                          <a:pt x="76" y="52"/>
                        </a:cubicBezTo>
                        <a:cubicBezTo>
                          <a:pt x="80" y="58"/>
                          <a:pt x="92" y="66"/>
                          <a:pt x="92" y="66"/>
                        </a:cubicBezTo>
                        <a:cubicBezTo>
                          <a:pt x="96" y="79"/>
                          <a:pt x="112" y="88"/>
                          <a:pt x="122" y="98"/>
                        </a:cubicBezTo>
                        <a:cubicBezTo>
                          <a:pt x="124" y="105"/>
                          <a:pt x="130" y="124"/>
                          <a:pt x="136" y="128"/>
                        </a:cubicBezTo>
                        <a:cubicBezTo>
                          <a:pt x="140" y="130"/>
                          <a:pt x="148" y="132"/>
                          <a:pt x="148" y="132"/>
                        </a:cubicBezTo>
                        <a:cubicBezTo>
                          <a:pt x="150" y="138"/>
                          <a:pt x="154" y="150"/>
                          <a:pt x="154" y="150"/>
                        </a:cubicBezTo>
                        <a:cubicBezTo>
                          <a:pt x="161" y="139"/>
                          <a:pt x="168" y="144"/>
                          <a:pt x="176" y="152"/>
                        </a:cubicBezTo>
                        <a:cubicBezTo>
                          <a:pt x="174" y="167"/>
                          <a:pt x="173" y="181"/>
                          <a:pt x="170" y="196"/>
                        </a:cubicBezTo>
                        <a:cubicBezTo>
                          <a:pt x="171" y="202"/>
                          <a:pt x="174" y="220"/>
                          <a:pt x="180" y="224"/>
                        </a:cubicBezTo>
                        <a:cubicBezTo>
                          <a:pt x="185" y="228"/>
                          <a:pt x="193" y="228"/>
                          <a:pt x="198" y="232"/>
                        </a:cubicBezTo>
                        <a:cubicBezTo>
                          <a:pt x="204" y="230"/>
                          <a:pt x="216" y="234"/>
                          <a:pt x="216" y="234"/>
                        </a:cubicBezTo>
                        <a:cubicBezTo>
                          <a:pt x="223" y="241"/>
                          <a:pt x="225" y="245"/>
                          <a:pt x="236" y="242"/>
                        </a:cubicBezTo>
                        <a:cubicBezTo>
                          <a:pt x="242" y="240"/>
                          <a:pt x="254" y="236"/>
                          <a:pt x="254" y="236"/>
                        </a:cubicBezTo>
                        <a:cubicBezTo>
                          <a:pt x="260" y="240"/>
                          <a:pt x="265" y="246"/>
                          <a:pt x="272" y="248"/>
                        </a:cubicBezTo>
                        <a:cubicBezTo>
                          <a:pt x="277" y="250"/>
                          <a:pt x="291" y="252"/>
                          <a:pt x="296" y="256"/>
                        </a:cubicBezTo>
                        <a:cubicBezTo>
                          <a:pt x="301" y="260"/>
                          <a:pt x="314" y="264"/>
                          <a:pt x="314" y="264"/>
                        </a:cubicBezTo>
                        <a:cubicBezTo>
                          <a:pt x="330" y="263"/>
                          <a:pt x="338" y="261"/>
                          <a:pt x="352" y="266"/>
                        </a:cubicBezTo>
                        <a:cubicBezTo>
                          <a:pt x="355" y="275"/>
                          <a:pt x="350" y="277"/>
                          <a:pt x="342" y="274"/>
                        </a:cubicBezTo>
                        <a:cubicBezTo>
                          <a:pt x="336" y="276"/>
                          <a:pt x="322" y="272"/>
                          <a:pt x="322" y="272"/>
                        </a:cubicBezTo>
                        <a:cubicBezTo>
                          <a:pt x="314" y="275"/>
                          <a:pt x="308" y="272"/>
                          <a:pt x="300" y="270"/>
                        </a:cubicBezTo>
                        <a:cubicBezTo>
                          <a:pt x="296" y="269"/>
                          <a:pt x="288" y="266"/>
                          <a:pt x="288" y="266"/>
                        </a:cubicBezTo>
                        <a:cubicBezTo>
                          <a:pt x="276" y="270"/>
                          <a:pt x="264" y="266"/>
                          <a:pt x="252" y="264"/>
                        </a:cubicBezTo>
                        <a:cubicBezTo>
                          <a:pt x="245" y="259"/>
                          <a:pt x="242" y="257"/>
                          <a:pt x="234" y="260"/>
                        </a:cubicBezTo>
                        <a:cubicBezTo>
                          <a:pt x="211" y="252"/>
                          <a:pt x="192" y="256"/>
                          <a:pt x="172" y="242"/>
                        </a:cubicBezTo>
                        <a:cubicBezTo>
                          <a:pt x="165" y="231"/>
                          <a:pt x="176" y="221"/>
                          <a:pt x="160" y="216"/>
                        </a:cubicBezTo>
                        <a:cubicBezTo>
                          <a:pt x="154" y="233"/>
                          <a:pt x="136" y="203"/>
                          <a:pt x="126" y="200"/>
                        </a:cubicBezTo>
                        <a:cubicBezTo>
                          <a:pt x="120" y="196"/>
                          <a:pt x="114" y="190"/>
                          <a:pt x="108" y="186"/>
                        </a:cubicBezTo>
                        <a:cubicBezTo>
                          <a:pt x="104" y="175"/>
                          <a:pt x="104" y="165"/>
                          <a:pt x="94" y="158"/>
                        </a:cubicBezTo>
                        <a:cubicBezTo>
                          <a:pt x="83" y="142"/>
                          <a:pt x="85" y="119"/>
                          <a:pt x="68" y="108"/>
                        </a:cubicBezTo>
                        <a:cubicBezTo>
                          <a:pt x="67" y="106"/>
                          <a:pt x="66" y="104"/>
                          <a:pt x="64" y="102"/>
                        </a:cubicBezTo>
                        <a:cubicBezTo>
                          <a:pt x="62" y="101"/>
                          <a:pt x="59" y="102"/>
                          <a:pt x="58" y="100"/>
                        </a:cubicBezTo>
                        <a:cubicBezTo>
                          <a:pt x="56" y="97"/>
                          <a:pt x="54" y="88"/>
                          <a:pt x="54" y="88"/>
                        </a:cubicBezTo>
                        <a:cubicBezTo>
                          <a:pt x="59" y="73"/>
                          <a:pt x="52" y="61"/>
                          <a:pt x="38" y="58"/>
                        </a:cubicBezTo>
                        <a:cubicBezTo>
                          <a:pt x="32" y="49"/>
                          <a:pt x="31" y="44"/>
                          <a:pt x="20" y="40"/>
                        </a:cubicBezTo>
                        <a:cubicBezTo>
                          <a:pt x="16" y="27"/>
                          <a:pt x="16" y="26"/>
                          <a:pt x="4" y="22"/>
                        </a:cubicBezTo>
                        <a:cubicBezTo>
                          <a:pt x="1" y="13"/>
                          <a:pt x="0" y="5"/>
                          <a:pt x="10" y="2"/>
                        </a:cubicBezTo>
                        <a:cubicBezTo>
                          <a:pt x="18" y="5"/>
                          <a:pt x="18" y="4"/>
                          <a:pt x="10" y="4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 fontAlgn="base">
                      <a:spcBef>
                        <a:spcPct val="0"/>
                      </a:spcBef>
                      <a:spcAft>
                        <a:spcPct val="0"/>
                      </a:spcAft>
                      <a:defRPr/>
                    </a:pPr>
                    <a:endParaRPr lang="en-US" sz="2400" u="sng">
                      <a:solidFill>
                        <a:srgbClr val="000000"/>
                      </a:solidFill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108" name="Freeform 19"/>
                  <p:cNvSpPr>
                    <a:spLocks/>
                  </p:cNvSpPr>
                  <p:nvPr/>
                </p:nvSpPr>
                <p:spPr bwMode="ltGray">
                  <a:xfrm>
                    <a:off x="1820" y="540"/>
                    <a:ext cx="74" cy="69"/>
                  </a:xfrm>
                  <a:custGeom>
                    <a:avLst/>
                    <a:gdLst/>
                    <a:ahLst/>
                    <a:cxnLst>
                      <a:cxn ang="0">
                        <a:pos x="54" y="66"/>
                      </a:cxn>
                      <a:cxn ang="0">
                        <a:pos x="66" y="58"/>
                      </a:cxn>
                      <a:cxn ang="0">
                        <a:pos x="68" y="52"/>
                      </a:cxn>
                      <a:cxn ang="0">
                        <a:pos x="80" y="44"/>
                      </a:cxn>
                      <a:cxn ang="0">
                        <a:pos x="106" y="22"/>
                      </a:cxn>
                      <a:cxn ang="0">
                        <a:pos x="112" y="4"/>
                      </a:cxn>
                      <a:cxn ang="0">
                        <a:pos x="124" y="0"/>
                      </a:cxn>
                      <a:cxn ang="0">
                        <a:pos x="150" y="28"/>
                      </a:cxn>
                      <a:cxn ang="0">
                        <a:pos x="146" y="44"/>
                      </a:cxn>
                      <a:cxn ang="0">
                        <a:pos x="126" y="64"/>
                      </a:cxn>
                      <a:cxn ang="0">
                        <a:pos x="132" y="94"/>
                      </a:cxn>
                      <a:cxn ang="0">
                        <a:pos x="142" y="110"/>
                      </a:cxn>
                      <a:cxn ang="0">
                        <a:pos x="146" y="128"/>
                      </a:cxn>
                      <a:cxn ang="0">
                        <a:pos x="128" y="128"/>
                      </a:cxn>
                      <a:cxn ang="0">
                        <a:pos x="116" y="146"/>
                      </a:cxn>
                      <a:cxn ang="0">
                        <a:pos x="104" y="156"/>
                      </a:cxn>
                      <a:cxn ang="0">
                        <a:pos x="100" y="198"/>
                      </a:cxn>
                      <a:cxn ang="0">
                        <a:pos x="88" y="202"/>
                      </a:cxn>
                      <a:cxn ang="0">
                        <a:pos x="82" y="206"/>
                      </a:cxn>
                      <a:cxn ang="0">
                        <a:pos x="76" y="202"/>
                      </a:cxn>
                      <a:cxn ang="0">
                        <a:pos x="72" y="190"/>
                      </a:cxn>
                      <a:cxn ang="0">
                        <a:pos x="60" y="186"/>
                      </a:cxn>
                      <a:cxn ang="0">
                        <a:pos x="42" y="194"/>
                      </a:cxn>
                      <a:cxn ang="0">
                        <a:pos x="28" y="186"/>
                      </a:cxn>
                      <a:cxn ang="0">
                        <a:pos x="10" y="148"/>
                      </a:cxn>
                      <a:cxn ang="0">
                        <a:pos x="4" y="130"/>
                      </a:cxn>
                      <a:cxn ang="0">
                        <a:pos x="0" y="118"/>
                      </a:cxn>
                      <a:cxn ang="0">
                        <a:pos x="20" y="96"/>
                      </a:cxn>
                      <a:cxn ang="0">
                        <a:pos x="32" y="104"/>
                      </a:cxn>
                      <a:cxn ang="0">
                        <a:pos x="34" y="80"/>
                      </a:cxn>
                      <a:cxn ang="0">
                        <a:pos x="52" y="70"/>
                      </a:cxn>
                      <a:cxn ang="0">
                        <a:pos x="54" y="66"/>
                      </a:cxn>
                    </a:cxnLst>
                    <a:rect l="0" t="0" r="r" b="b"/>
                    <a:pathLst>
                      <a:path w="156" h="206">
                        <a:moveTo>
                          <a:pt x="54" y="66"/>
                        </a:moveTo>
                        <a:cubicBezTo>
                          <a:pt x="58" y="63"/>
                          <a:pt x="64" y="63"/>
                          <a:pt x="66" y="58"/>
                        </a:cubicBezTo>
                        <a:cubicBezTo>
                          <a:pt x="67" y="56"/>
                          <a:pt x="67" y="53"/>
                          <a:pt x="68" y="52"/>
                        </a:cubicBezTo>
                        <a:cubicBezTo>
                          <a:pt x="71" y="49"/>
                          <a:pt x="80" y="44"/>
                          <a:pt x="80" y="44"/>
                        </a:cubicBezTo>
                        <a:cubicBezTo>
                          <a:pt x="113" y="55"/>
                          <a:pt x="85" y="29"/>
                          <a:pt x="106" y="22"/>
                        </a:cubicBezTo>
                        <a:cubicBezTo>
                          <a:pt x="110" y="17"/>
                          <a:pt x="108" y="9"/>
                          <a:pt x="112" y="4"/>
                        </a:cubicBezTo>
                        <a:cubicBezTo>
                          <a:pt x="115" y="1"/>
                          <a:pt x="124" y="0"/>
                          <a:pt x="124" y="0"/>
                        </a:cubicBezTo>
                        <a:cubicBezTo>
                          <a:pt x="138" y="14"/>
                          <a:pt x="126" y="23"/>
                          <a:pt x="150" y="28"/>
                        </a:cubicBezTo>
                        <a:cubicBezTo>
                          <a:pt x="156" y="36"/>
                          <a:pt x="154" y="39"/>
                          <a:pt x="146" y="44"/>
                        </a:cubicBezTo>
                        <a:cubicBezTo>
                          <a:pt x="141" y="52"/>
                          <a:pt x="135" y="61"/>
                          <a:pt x="126" y="64"/>
                        </a:cubicBezTo>
                        <a:cubicBezTo>
                          <a:pt x="118" y="75"/>
                          <a:pt x="128" y="83"/>
                          <a:pt x="132" y="94"/>
                        </a:cubicBezTo>
                        <a:cubicBezTo>
                          <a:pt x="129" y="103"/>
                          <a:pt x="135" y="105"/>
                          <a:pt x="142" y="110"/>
                        </a:cubicBezTo>
                        <a:cubicBezTo>
                          <a:pt x="145" y="119"/>
                          <a:pt x="141" y="120"/>
                          <a:pt x="146" y="128"/>
                        </a:cubicBezTo>
                        <a:cubicBezTo>
                          <a:pt x="142" y="139"/>
                          <a:pt x="135" y="133"/>
                          <a:pt x="128" y="128"/>
                        </a:cubicBezTo>
                        <a:cubicBezTo>
                          <a:pt x="116" y="132"/>
                          <a:pt x="122" y="136"/>
                          <a:pt x="116" y="146"/>
                        </a:cubicBezTo>
                        <a:cubicBezTo>
                          <a:pt x="113" y="151"/>
                          <a:pt x="108" y="152"/>
                          <a:pt x="104" y="156"/>
                        </a:cubicBezTo>
                        <a:cubicBezTo>
                          <a:pt x="107" y="167"/>
                          <a:pt x="112" y="191"/>
                          <a:pt x="100" y="198"/>
                        </a:cubicBezTo>
                        <a:cubicBezTo>
                          <a:pt x="96" y="200"/>
                          <a:pt x="92" y="200"/>
                          <a:pt x="88" y="202"/>
                        </a:cubicBezTo>
                        <a:cubicBezTo>
                          <a:pt x="86" y="203"/>
                          <a:pt x="84" y="205"/>
                          <a:pt x="82" y="206"/>
                        </a:cubicBezTo>
                        <a:cubicBezTo>
                          <a:pt x="80" y="205"/>
                          <a:pt x="77" y="204"/>
                          <a:pt x="76" y="202"/>
                        </a:cubicBezTo>
                        <a:cubicBezTo>
                          <a:pt x="74" y="198"/>
                          <a:pt x="76" y="191"/>
                          <a:pt x="72" y="190"/>
                        </a:cubicBezTo>
                        <a:cubicBezTo>
                          <a:pt x="68" y="189"/>
                          <a:pt x="60" y="186"/>
                          <a:pt x="60" y="186"/>
                        </a:cubicBezTo>
                        <a:cubicBezTo>
                          <a:pt x="53" y="188"/>
                          <a:pt x="49" y="192"/>
                          <a:pt x="42" y="194"/>
                        </a:cubicBezTo>
                        <a:cubicBezTo>
                          <a:pt x="34" y="189"/>
                          <a:pt x="37" y="183"/>
                          <a:pt x="28" y="186"/>
                        </a:cubicBezTo>
                        <a:cubicBezTo>
                          <a:pt x="12" y="181"/>
                          <a:pt x="19" y="161"/>
                          <a:pt x="10" y="148"/>
                        </a:cubicBezTo>
                        <a:cubicBezTo>
                          <a:pt x="5" y="121"/>
                          <a:pt x="11" y="147"/>
                          <a:pt x="4" y="130"/>
                        </a:cubicBezTo>
                        <a:cubicBezTo>
                          <a:pt x="2" y="126"/>
                          <a:pt x="0" y="118"/>
                          <a:pt x="0" y="118"/>
                        </a:cubicBezTo>
                        <a:cubicBezTo>
                          <a:pt x="2" y="95"/>
                          <a:pt x="0" y="83"/>
                          <a:pt x="20" y="96"/>
                        </a:cubicBezTo>
                        <a:cubicBezTo>
                          <a:pt x="23" y="105"/>
                          <a:pt x="23" y="110"/>
                          <a:pt x="32" y="104"/>
                        </a:cubicBezTo>
                        <a:cubicBezTo>
                          <a:pt x="35" y="95"/>
                          <a:pt x="29" y="88"/>
                          <a:pt x="34" y="80"/>
                        </a:cubicBezTo>
                        <a:cubicBezTo>
                          <a:pt x="36" y="76"/>
                          <a:pt x="48" y="73"/>
                          <a:pt x="52" y="70"/>
                        </a:cubicBezTo>
                        <a:cubicBezTo>
                          <a:pt x="57" y="63"/>
                          <a:pt x="58" y="62"/>
                          <a:pt x="54" y="66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 fontAlgn="base">
                      <a:spcBef>
                        <a:spcPct val="0"/>
                      </a:spcBef>
                      <a:spcAft>
                        <a:spcPct val="0"/>
                      </a:spcAft>
                      <a:defRPr/>
                    </a:pPr>
                    <a:endParaRPr lang="en-US" sz="2400" u="sng">
                      <a:solidFill>
                        <a:srgbClr val="000000"/>
                      </a:solidFill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109" name="Freeform 20"/>
                  <p:cNvSpPr>
                    <a:spLocks/>
                  </p:cNvSpPr>
                  <p:nvPr/>
                </p:nvSpPr>
                <p:spPr bwMode="ltGray">
                  <a:xfrm>
                    <a:off x="1892" y="571"/>
                    <a:ext cx="47" cy="10"/>
                  </a:xfrm>
                  <a:custGeom>
                    <a:avLst/>
                    <a:gdLst/>
                    <a:ahLst/>
                    <a:cxnLst>
                      <a:cxn ang="0">
                        <a:pos x="4" y="32"/>
                      </a:cxn>
                      <a:cxn ang="0">
                        <a:pos x="18" y="10"/>
                      </a:cxn>
                      <a:cxn ang="0">
                        <a:pos x="46" y="20"/>
                      </a:cxn>
                      <a:cxn ang="0">
                        <a:pos x="72" y="14"/>
                      </a:cxn>
                      <a:cxn ang="0">
                        <a:pos x="90" y="0"/>
                      </a:cxn>
                      <a:cxn ang="0">
                        <a:pos x="76" y="26"/>
                      </a:cxn>
                      <a:cxn ang="0">
                        <a:pos x="60" y="38"/>
                      </a:cxn>
                      <a:cxn ang="0">
                        <a:pos x="42" y="32"/>
                      </a:cxn>
                      <a:cxn ang="0">
                        <a:pos x="14" y="30"/>
                      </a:cxn>
                      <a:cxn ang="0">
                        <a:pos x="4" y="32"/>
                      </a:cxn>
                    </a:cxnLst>
                    <a:rect l="0" t="0" r="r" b="b"/>
                    <a:pathLst>
                      <a:path w="109" h="38">
                        <a:moveTo>
                          <a:pt x="4" y="32"/>
                        </a:moveTo>
                        <a:cubicBezTo>
                          <a:pt x="7" y="22"/>
                          <a:pt x="7" y="14"/>
                          <a:pt x="18" y="10"/>
                        </a:cubicBezTo>
                        <a:cubicBezTo>
                          <a:pt x="28" y="12"/>
                          <a:pt x="37" y="14"/>
                          <a:pt x="46" y="20"/>
                        </a:cubicBezTo>
                        <a:cubicBezTo>
                          <a:pt x="62" y="15"/>
                          <a:pt x="54" y="17"/>
                          <a:pt x="72" y="14"/>
                        </a:cubicBezTo>
                        <a:cubicBezTo>
                          <a:pt x="77" y="9"/>
                          <a:pt x="90" y="0"/>
                          <a:pt x="90" y="0"/>
                        </a:cubicBezTo>
                        <a:cubicBezTo>
                          <a:pt x="109" y="6"/>
                          <a:pt x="85" y="23"/>
                          <a:pt x="76" y="26"/>
                        </a:cubicBezTo>
                        <a:cubicBezTo>
                          <a:pt x="71" y="33"/>
                          <a:pt x="68" y="35"/>
                          <a:pt x="60" y="38"/>
                        </a:cubicBezTo>
                        <a:cubicBezTo>
                          <a:pt x="54" y="36"/>
                          <a:pt x="42" y="32"/>
                          <a:pt x="42" y="32"/>
                        </a:cubicBezTo>
                        <a:cubicBezTo>
                          <a:pt x="33" y="23"/>
                          <a:pt x="26" y="26"/>
                          <a:pt x="14" y="30"/>
                        </a:cubicBezTo>
                        <a:cubicBezTo>
                          <a:pt x="1" y="28"/>
                          <a:pt x="0" y="24"/>
                          <a:pt x="4" y="32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 fontAlgn="base">
                      <a:spcBef>
                        <a:spcPct val="0"/>
                      </a:spcBef>
                      <a:spcAft>
                        <a:spcPct val="0"/>
                      </a:spcAft>
                      <a:defRPr/>
                    </a:pPr>
                    <a:endParaRPr lang="en-US" sz="2400" u="sng">
                      <a:solidFill>
                        <a:srgbClr val="000000"/>
                      </a:solidFill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110" name="Freeform 21"/>
                  <p:cNvSpPr>
                    <a:spLocks/>
                  </p:cNvSpPr>
                  <p:nvPr/>
                </p:nvSpPr>
                <p:spPr bwMode="ltGray">
                  <a:xfrm>
                    <a:off x="1890" y="588"/>
                    <a:ext cx="31" cy="34"/>
                  </a:xfrm>
                  <a:custGeom>
                    <a:avLst/>
                    <a:gdLst/>
                    <a:ahLst/>
                    <a:cxnLst>
                      <a:cxn ang="0">
                        <a:pos x="8" y="18"/>
                      </a:cxn>
                      <a:cxn ang="0">
                        <a:pos x="18" y="0"/>
                      </a:cxn>
                      <a:cxn ang="0">
                        <a:pos x="34" y="18"/>
                      </a:cxn>
                      <a:cxn ang="0">
                        <a:pos x="62" y="4"/>
                      </a:cxn>
                      <a:cxn ang="0">
                        <a:pos x="46" y="34"/>
                      </a:cxn>
                      <a:cxn ang="0">
                        <a:pos x="54" y="48"/>
                      </a:cxn>
                      <a:cxn ang="0">
                        <a:pos x="58" y="60"/>
                      </a:cxn>
                      <a:cxn ang="0">
                        <a:pos x="46" y="74"/>
                      </a:cxn>
                      <a:cxn ang="0">
                        <a:pos x="34" y="60"/>
                      </a:cxn>
                      <a:cxn ang="0">
                        <a:pos x="22" y="48"/>
                      </a:cxn>
                      <a:cxn ang="0">
                        <a:pos x="28" y="68"/>
                      </a:cxn>
                      <a:cxn ang="0">
                        <a:pos x="30" y="74"/>
                      </a:cxn>
                      <a:cxn ang="0">
                        <a:pos x="20" y="104"/>
                      </a:cxn>
                      <a:cxn ang="0">
                        <a:pos x="12" y="102"/>
                      </a:cxn>
                      <a:cxn ang="0">
                        <a:pos x="8" y="90"/>
                      </a:cxn>
                      <a:cxn ang="0">
                        <a:pos x="0" y="54"/>
                      </a:cxn>
                      <a:cxn ang="0">
                        <a:pos x="2" y="30"/>
                      </a:cxn>
                      <a:cxn ang="0">
                        <a:pos x="8" y="18"/>
                      </a:cxn>
                    </a:cxnLst>
                    <a:rect l="0" t="0" r="r" b="b"/>
                    <a:pathLst>
                      <a:path w="76" h="104">
                        <a:moveTo>
                          <a:pt x="8" y="18"/>
                        </a:moveTo>
                        <a:cubicBezTo>
                          <a:pt x="10" y="8"/>
                          <a:pt x="9" y="3"/>
                          <a:pt x="18" y="0"/>
                        </a:cubicBezTo>
                        <a:cubicBezTo>
                          <a:pt x="28" y="3"/>
                          <a:pt x="25" y="12"/>
                          <a:pt x="34" y="18"/>
                        </a:cubicBezTo>
                        <a:cubicBezTo>
                          <a:pt x="46" y="16"/>
                          <a:pt x="51" y="8"/>
                          <a:pt x="62" y="4"/>
                        </a:cubicBezTo>
                        <a:cubicBezTo>
                          <a:pt x="76" y="9"/>
                          <a:pt x="56" y="31"/>
                          <a:pt x="46" y="34"/>
                        </a:cubicBezTo>
                        <a:cubicBezTo>
                          <a:pt x="51" y="56"/>
                          <a:pt x="43" y="29"/>
                          <a:pt x="54" y="48"/>
                        </a:cubicBezTo>
                        <a:cubicBezTo>
                          <a:pt x="56" y="52"/>
                          <a:pt x="58" y="60"/>
                          <a:pt x="58" y="60"/>
                        </a:cubicBezTo>
                        <a:cubicBezTo>
                          <a:pt x="55" y="68"/>
                          <a:pt x="54" y="71"/>
                          <a:pt x="46" y="74"/>
                        </a:cubicBezTo>
                        <a:cubicBezTo>
                          <a:pt x="38" y="71"/>
                          <a:pt x="37" y="68"/>
                          <a:pt x="34" y="60"/>
                        </a:cubicBezTo>
                        <a:cubicBezTo>
                          <a:pt x="33" y="50"/>
                          <a:pt x="32" y="33"/>
                          <a:pt x="22" y="48"/>
                        </a:cubicBezTo>
                        <a:cubicBezTo>
                          <a:pt x="25" y="60"/>
                          <a:pt x="23" y="53"/>
                          <a:pt x="28" y="68"/>
                        </a:cubicBezTo>
                        <a:cubicBezTo>
                          <a:pt x="29" y="70"/>
                          <a:pt x="30" y="74"/>
                          <a:pt x="30" y="74"/>
                        </a:cubicBezTo>
                        <a:cubicBezTo>
                          <a:pt x="24" y="84"/>
                          <a:pt x="22" y="93"/>
                          <a:pt x="20" y="104"/>
                        </a:cubicBezTo>
                        <a:cubicBezTo>
                          <a:pt x="17" y="103"/>
                          <a:pt x="14" y="104"/>
                          <a:pt x="12" y="102"/>
                        </a:cubicBezTo>
                        <a:cubicBezTo>
                          <a:pt x="9" y="99"/>
                          <a:pt x="8" y="90"/>
                          <a:pt x="8" y="90"/>
                        </a:cubicBezTo>
                        <a:cubicBezTo>
                          <a:pt x="13" y="75"/>
                          <a:pt x="14" y="64"/>
                          <a:pt x="0" y="54"/>
                        </a:cubicBezTo>
                        <a:cubicBezTo>
                          <a:pt x="1" y="46"/>
                          <a:pt x="1" y="38"/>
                          <a:pt x="2" y="30"/>
                        </a:cubicBezTo>
                        <a:cubicBezTo>
                          <a:pt x="2" y="27"/>
                          <a:pt x="13" y="2"/>
                          <a:pt x="8" y="1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 fontAlgn="base">
                      <a:spcBef>
                        <a:spcPct val="0"/>
                      </a:spcBef>
                      <a:spcAft>
                        <a:spcPct val="0"/>
                      </a:spcAft>
                      <a:defRPr/>
                    </a:pPr>
                    <a:endParaRPr lang="en-US" sz="2400" u="sng">
                      <a:solidFill>
                        <a:srgbClr val="000000"/>
                      </a:solidFill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111" name="Freeform 22"/>
                  <p:cNvSpPr>
                    <a:spLocks/>
                  </p:cNvSpPr>
                  <p:nvPr/>
                </p:nvSpPr>
                <p:spPr bwMode="ltGray">
                  <a:xfrm>
                    <a:off x="1944" y="569"/>
                    <a:ext cx="16" cy="20"/>
                  </a:xfrm>
                  <a:custGeom>
                    <a:avLst/>
                    <a:gdLst/>
                    <a:ahLst/>
                    <a:cxnLst>
                      <a:cxn ang="0">
                        <a:pos x="3" y="28"/>
                      </a:cxn>
                      <a:cxn ang="0">
                        <a:pos x="13" y="0"/>
                      </a:cxn>
                      <a:cxn ang="0">
                        <a:pos x="15" y="28"/>
                      </a:cxn>
                      <a:cxn ang="0">
                        <a:pos x="37" y="38"/>
                      </a:cxn>
                      <a:cxn ang="0">
                        <a:pos x="19" y="44"/>
                      </a:cxn>
                      <a:cxn ang="0">
                        <a:pos x="5" y="58"/>
                      </a:cxn>
                      <a:cxn ang="0">
                        <a:pos x="1" y="34"/>
                      </a:cxn>
                      <a:cxn ang="0">
                        <a:pos x="3" y="28"/>
                      </a:cxn>
                    </a:cxnLst>
                    <a:rect l="0" t="0" r="r" b="b"/>
                    <a:pathLst>
                      <a:path w="37" h="61">
                        <a:moveTo>
                          <a:pt x="3" y="28"/>
                        </a:moveTo>
                        <a:cubicBezTo>
                          <a:pt x="5" y="14"/>
                          <a:pt x="2" y="7"/>
                          <a:pt x="13" y="0"/>
                        </a:cubicBezTo>
                        <a:cubicBezTo>
                          <a:pt x="26" y="9"/>
                          <a:pt x="23" y="17"/>
                          <a:pt x="15" y="28"/>
                        </a:cubicBezTo>
                        <a:cubicBezTo>
                          <a:pt x="25" y="31"/>
                          <a:pt x="33" y="27"/>
                          <a:pt x="37" y="38"/>
                        </a:cubicBezTo>
                        <a:cubicBezTo>
                          <a:pt x="30" y="45"/>
                          <a:pt x="28" y="47"/>
                          <a:pt x="19" y="44"/>
                        </a:cubicBezTo>
                        <a:cubicBezTo>
                          <a:pt x="13" y="54"/>
                          <a:pt x="18" y="61"/>
                          <a:pt x="5" y="58"/>
                        </a:cubicBezTo>
                        <a:cubicBezTo>
                          <a:pt x="0" y="50"/>
                          <a:pt x="3" y="44"/>
                          <a:pt x="1" y="34"/>
                        </a:cubicBezTo>
                        <a:cubicBezTo>
                          <a:pt x="2" y="32"/>
                          <a:pt x="3" y="28"/>
                          <a:pt x="3" y="2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 fontAlgn="base">
                      <a:spcBef>
                        <a:spcPct val="0"/>
                      </a:spcBef>
                      <a:spcAft>
                        <a:spcPct val="0"/>
                      </a:spcAft>
                      <a:defRPr/>
                    </a:pPr>
                    <a:endParaRPr lang="en-US" sz="2400" u="sng">
                      <a:solidFill>
                        <a:srgbClr val="000000"/>
                      </a:solidFill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112" name="Freeform 23"/>
                  <p:cNvSpPr>
                    <a:spLocks/>
                  </p:cNvSpPr>
                  <p:nvPr/>
                </p:nvSpPr>
                <p:spPr bwMode="ltGray">
                  <a:xfrm>
                    <a:off x="1947" y="600"/>
                    <a:ext cx="21" cy="10"/>
                  </a:xfrm>
                  <a:custGeom>
                    <a:avLst/>
                    <a:gdLst/>
                    <a:ahLst/>
                    <a:cxnLst>
                      <a:cxn ang="0">
                        <a:pos x="7" y="0"/>
                      </a:cxn>
                      <a:cxn ang="0">
                        <a:pos x="29" y="0"/>
                      </a:cxn>
                      <a:cxn ang="0">
                        <a:pos x="49" y="16"/>
                      </a:cxn>
                      <a:cxn ang="0">
                        <a:pos x="35" y="14"/>
                      </a:cxn>
                      <a:cxn ang="0">
                        <a:pos x="3" y="16"/>
                      </a:cxn>
                      <a:cxn ang="0">
                        <a:pos x="7" y="0"/>
                      </a:cxn>
                    </a:cxnLst>
                    <a:rect l="0" t="0" r="r" b="b"/>
                    <a:pathLst>
                      <a:path w="49" h="29">
                        <a:moveTo>
                          <a:pt x="7" y="0"/>
                        </a:moveTo>
                        <a:cubicBezTo>
                          <a:pt x="15" y="6"/>
                          <a:pt x="19" y="2"/>
                          <a:pt x="29" y="0"/>
                        </a:cubicBezTo>
                        <a:cubicBezTo>
                          <a:pt x="45" y="5"/>
                          <a:pt x="40" y="3"/>
                          <a:pt x="49" y="16"/>
                        </a:cubicBezTo>
                        <a:cubicBezTo>
                          <a:pt x="46" y="29"/>
                          <a:pt x="42" y="21"/>
                          <a:pt x="35" y="14"/>
                        </a:cubicBezTo>
                        <a:cubicBezTo>
                          <a:pt x="26" y="15"/>
                          <a:pt x="12" y="19"/>
                          <a:pt x="3" y="16"/>
                        </a:cubicBezTo>
                        <a:cubicBezTo>
                          <a:pt x="0" y="6"/>
                          <a:pt x="7" y="10"/>
                          <a:pt x="7" y="0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 fontAlgn="base">
                      <a:spcBef>
                        <a:spcPct val="0"/>
                      </a:spcBef>
                      <a:spcAft>
                        <a:spcPct val="0"/>
                      </a:spcAft>
                      <a:defRPr/>
                    </a:pPr>
                    <a:endParaRPr lang="en-US" sz="2400" u="sng">
                      <a:solidFill>
                        <a:srgbClr val="000000"/>
                      </a:solidFill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113" name="Freeform 24"/>
                  <p:cNvSpPr>
                    <a:spLocks/>
                  </p:cNvSpPr>
                  <p:nvPr/>
                </p:nvSpPr>
                <p:spPr bwMode="ltGray">
                  <a:xfrm>
                    <a:off x="1969" y="581"/>
                    <a:ext cx="26" cy="20"/>
                  </a:xfrm>
                  <a:custGeom>
                    <a:avLst/>
                    <a:gdLst/>
                    <a:ahLst/>
                    <a:cxnLst>
                      <a:cxn ang="0">
                        <a:pos x="21" y="38"/>
                      </a:cxn>
                      <a:cxn ang="0">
                        <a:pos x="15" y="26"/>
                      </a:cxn>
                      <a:cxn ang="0">
                        <a:pos x="3" y="22"/>
                      </a:cxn>
                      <a:cxn ang="0">
                        <a:pos x="13" y="8"/>
                      </a:cxn>
                      <a:cxn ang="0">
                        <a:pos x="25" y="0"/>
                      </a:cxn>
                      <a:cxn ang="0">
                        <a:pos x="49" y="10"/>
                      </a:cxn>
                      <a:cxn ang="0">
                        <a:pos x="53" y="20"/>
                      </a:cxn>
                      <a:cxn ang="0">
                        <a:pos x="61" y="32"/>
                      </a:cxn>
                      <a:cxn ang="0">
                        <a:pos x="41" y="38"/>
                      </a:cxn>
                      <a:cxn ang="0">
                        <a:pos x="23" y="44"/>
                      </a:cxn>
                      <a:cxn ang="0">
                        <a:pos x="21" y="38"/>
                      </a:cxn>
                    </a:cxnLst>
                    <a:rect l="0" t="0" r="r" b="b"/>
                    <a:pathLst>
                      <a:path w="61" h="48">
                        <a:moveTo>
                          <a:pt x="21" y="38"/>
                        </a:moveTo>
                        <a:cubicBezTo>
                          <a:pt x="19" y="34"/>
                          <a:pt x="19" y="29"/>
                          <a:pt x="15" y="26"/>
                        </a:cubicBezTo>
                        <a:cubicBezTo>
                          <a:pt x="12" y="24"/>
                          <a:pt x="3" y="22"/>
                          <a:pt x="3" y="22"/>
                        </a:cubicBezTo>
                        <a:cubicBezTo>
                          <a:pt x="0" y="12"/>
                          <a:pt x="5" y="12"/>
                          <a:pt x="13" y="8"/>
                        </a:cubicBezTo>
                        <a:cubicBezTo>
                          <a:pt x="17" y="6"/>
                          <a:pt x="25" y="0"/>
                          <a:pt x="25" y="0"/>
                        </a:cubicBezTo>
                        <a:cubicBezTo>
                          <a:pt x="37" y="2"/>
                          <a:pt x="41" y="2"/>
                          <a:pt x="49" y="10"/>
                        </a:cubicBezTo>
                        <a:cubicBezTo>
                          <a:pt x="45" y="21"/>
                          <a:pt x="46" y="12"/>
                          <a:pt x="53" y="20"/>
                        </a:cubicBezTo>
                        <a:cubicBezTo>
                          <a:pt x="56" y="24"/>
                          <a:pt x="61" y="32"/>
                          <a:pt x="61" y="32"/>
                        </a:cubicBezTo>
                        <a:cubicBezTo>
                          <a:pt x="56" y="47"/>
                          <a:pt x="53" y="42"/>
                          <a:pt x="41" y="38"/>
                        </a:cubicBezTo>
                        <a:cubicBezTo>
                          <a:pt x="27" y="47"/>
                          <a:pt x="34" y="48"/>
                          <a:pt x="23" y="44"/>
                        </a:cubicBezTo>
                        <a:cubicBezTo>
                          <a:pt x="22" y="42"/>
                          <a:pt x="21" y="38"/>
                          <a:pt x="21" y="3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 fontAlgn="base">
                      <a:spcBef>
                        <a:spcPct val="0"/>
                      </a:spcBef>
                      <a:spcAft>
                        <a:spcPct val="0"/>
                      </a:spcAft>
                      <a:defRPr/>
                    </a:pPr>
                    <a:endParaRPr lang="en-US" sz="2400" u="sng">
                      <a:solidFill>
                        <a:srgbClr val="000000"/>
                      </a:solidFill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114" name="Freeform 25"/>
                  <p:cNvSpPr>
                    <a:spLocks/>
                  </p:cNvSpPr>
                  <p:nvPr/>
                </p:nvSpPr>
                <p:spPr bwMode="ltGray">
                  <a:xfrm>
                    <a:off x="1972" y="591"/>
                    <a:ext cx="126" cy="61"/>
                  </a:xfrm>
                  <a:custGeom>
                    <a:avLst/>
                    <a:gdLst/>
                    <a:ahLst/>
                    <a:cxnLst>
                      <a:cxn ang="0">
                        <a:pos x="46" y="28"/>
                      </a:cxn>
                      <a:cxn ang="0">
                        <a:pos x="36" y="14"/>
                      </a:cxn>
                      <a:cxn ang="0">
                        <a:pos x="26" y="30"/>
                      </a:cxn>
                      <a:cxn ang="0">
                        <a:pos x="0" y="24"/>
                      </a:cxn>
                      <a:cxn ang="0">
                        <a:pos x="10" y="42"/>
                      </a:cxn>
                      <a:cxn ang="0">
                        <a:pos x="16" y="62"/>
                      </a:cxn>
                      <a:cxn ang="0">
                        <a:pos x="24" y="48"/>
                      </a:cxn>
                      <a:cxn ang="0">
                        <a:pos x="30" y="44"/>
                      </a:cxn>
                      <a:cxn ang="0">
                        <a:pos x="48" y="56"/>
                      </a:cxn>
                      <a:cxn ang="0">
                        <a:pos x="70" y="62"/>
                      </a:cxn>
                      <a:cxn ang="0">
                        <a:pos x="88" y="72"/>
                      </a:cxn>
                      <a:cxn ang="0">
                        <a:pos x="106" y="102"/>
                      </a:cxn>
                      <a:cxn ang="0">
                        <a:pos x="104" y="122"/>
                      </a:cxn>
                      <a:cxn ang="0">
                        <a:pos x="98" y="134"/>
                      </a:cxn>
                      <a:cxn ang="0">
                        <a:pos x="122" y="128"/>
                      </a:cxn>
                      <a:cxn ang="0">
                        <a:pos x="140" y="140"/>
                      </a:cxn>
                      <a:cxn ang="0">
                        <a:pos x="168" y="148"/>
                      </a:cxn>
                      <a:cxn ang="0">
                        <a:pos x="174" y="146"/>
                      </a:cxn>
                      <a:cxn ang="0">
                        <a:pos x="168" y="134"/>
                      </a:cxn>
                      <a:cxn ang="0">
                        <a:pos x="178" y="136"/>
                      </a:cxn>
                      <a:cxn ang="0">
                        <a:pos x="186" y="118"/>
                      </a:cxn>
                      <a:cxn ang="0">
                        <a:pos x="202" y="122"/>
                      </a:cxn>
                      <a:cxn ang="0">
                        <a:pos x="214" y="130"/>
                      </a:cxn>
                      <a:cxn ang="0">
                        <a:pos x="244" y="168"/>
                      </a:cxn>
                      <a:cxn ang="0">
                        <a:pos x="262" y="178"/>
                      </a:cxn>
                      <a:cxn ang="0">
                        <a:pos x="284" y="170"/>
                      </a:cxn>
                      <a:cxn ang="0">
                        <a:pos x="268" y="160"/>
                      </a:cxn>
                      <a:cxn ang="0">
                        <a:pos x="256" y="138"/>
                      </a:cxn>
                      <a:cxn ang="0">
                        <a:pos x="250" y="132"/>
                      </a:cxn>
                      <a:cxn ang="0">
                        <a:pos x="248" y="122"/>
                      </a:cxn>
                      <a:cxn ang="0">
                        <a:pos x="236" y="116"/>
                      </a:cxn>
                      <a:cxn ang="0">
                        <a:pos x="240" y="96"/>
                      </a:cxn>
                      <a:cxn ang="0">
                        <a:pos x="220" y="86"/>
                      </a:cxn>
                      <a:cxn ang="0">
                        <a:pos x="210" y="70"/>
                      </a:cxn>
                      <a:cxn ang="0">
                        <a:pos x="190" y="54"/>
                      </a:cxn>
                      <a:cxn ang="0">
                        <a:pos x="168" y="38"/>
                      </a:cxn>
                      <a:cxn ang="0">
                        <a:pos x="156" y="34"/>
                      </a:cxn>
                      <a:cxn ang="0">
                        <a:pos x="120" y="16"/>
                      </a:cxn>
                      <a:cxn ang="0">
                        <a:pos x="102" y="4"/>
                      </a:cxn>
                      <a:cxn ang="0">
                        <a:pos x="96" y="0"/>
                      </a:cxn>
                      <a:cxn ang="0">
                        <a:pos x="70" y="10"/>
                      </a:cxn>
                      <a:cxn ang="0">
                        <a:pos x="56" y="32"/>
                      </a:cxn>
                      <a:cxn ang="0">
                        <a:pos x="46" y="28"/>
                      </a:cxn>
                    </a:cxnLst>
                    <a:rect l="0" t="0" r="r" b="b"/>
                    <a:pathLst>
                      <a:path w="286" h="182">
                        <a:moveTo>
                          <a:pt x="46" y="28"/>
                        </a:moveTo>
                        <a:cubicBezTo>
                          <a:pt x="41" y="14"/>
                          <a:pt x="46" y="17"/>
                          <a:pt x="36" y="14"/>
                        </a:cubicBezTo>
                        <a:cubicBezTo>
                          <a:pt x="31" y="17"/>
                          <a:pt x="26" y="30"/>
                          <a:pt x="26" y="30"/>
                        </a:cubicBezTo>
                        <a:cubicBezTo>
                          <a:pt x="12" y="25"/>
                          <a:pt x="19" y="21"/>
                          <a:pt x="0" y="24"/>
                        </a:cubicBezTo>
                        <a:cubicBezTo>
                          <a:pt x="2" y="33"/>
                          <a:pt x="2" y="37"/>
                          <a:pt x="10" y="42"/>
                        </a:cubicBezTo>
                        <a:cubicBezTo>
                          <a:pt x="12" y="49"/>
                          <a:pt x="14" y="55"/>
                          <a:pt x="16" y="62"/>
                        </a:cubicBezTo>
                        <a:cubicBezTo>
                          <a:pt x="24" y="59"/>
                          <a:pt x="27" y="57"/>
                          <a:pt x="24" y="48"/>
                        </a:cubicBezTo>
                        <a:cubicBezTo>
                          <a:pt x="26" y="47"/>
                          <a:pt x="28" y="43"/>
                          <a:pt x="30" y="44"/>
                        </a:cubicBezTo>
                        <a:cubicBezTo>
                          <a:pt x="48" y="48"/>
                          <a:pt x="36" y="52"/>
                          <a:pt x="48" y="56"/>
                        </a:cubicBezTo>
                        <a:cubicBezTo>
                          <a:pt x="74" y="65"/>
                          <a:pt x="47" y="56"/>
                          <a:pt x="70" y="62"/>
                        </a:cubicBezTo>
                        <a:cubicBezTo>
                          <a:pt x="77" y="64"/>
                          <a:pt x="88" y="72"/>
                          <a:pt x="88" y="72"/>
                        </a:cubicBezTo>
                        <a:cubicBezTo>
                          <a:pt x="96" y="84"/>
                          <a:pt x="102" y="87"/>
                          <a:pt x="106" y="102"/>
                        </a:cubicBezTo>
                        <a:cubicBezTo>
                          <a:pt x="105" y="109"/>
                          <a:pt x="106" y="115"/>
                          <a:pt x="104" y="122"/>
                        </a:cubicBezTo>
                        <a:cubicBezTo>
                          <a:pt x="103" y="126"/>
                          <a:pt x="94" y="132"/>
                          <a:pt x="98" y="134"/>
                        </a:cubicBezTo>
                        <a:cubicBezTo>
                          <a:pt x="106" y="137"/>
                          <a:pt x="122" y="128"/>
                          <a:pt x="122" y="128"/>
                        </a:cubicBezTo>
                        <a:cubicBezTo>
                          <a:pt x="130" y="131"/>
                          <a:pt x="133" y="135"/>
                          <a:pt x="140" y="140"/>
                        </a:cubicBezTo>
                        <a:cubicBezTo>
                          <a:pt x="148" y="145"/>
                          <a:pt x="159" y="145"/>
                          <a:pt x="168" y="148"/>
                        </a:cubicBezTo>
                        <a:cubicBezTo>
                          <a:pt x="170" y="147"/>
                          <a:pt x="173" y="148"/>
                          <a:pt x="174" y="146"/>
                        </a:cubicBezTo>
                        <a:cubicBezTo>
                          <a:pt x="176" y="142"/>
                          <a:pt x="164" y="136"/>
                          <a:pt x="168" y="134"/>
                        </a:cubicBezTo>
                        <a:cubicBezTo>
                          <a:pt x="171" y="132"/>
                          <a:pt x="175" y="135"/>
                          <a:pt x="178" y="136"/>
                        </a:cubicBezTo>
                        <a:cubicBezTo>
                          <a:pt x="182" y="131"/>
                          <a:pt x="186" y="118"/>
                          <a:pt x="186" y="118"/>
                        </a:cubicBezTo>
                        <a:cubicBezTo>
                          <a:pt x="189" y="119"/>
                          <a:pt x="199" y="120"/>
                          <a:pt x="202" y="122"/>
                        </a:cubicBezTo>
                        <a:cubicBezTo>
                          <a:pt x="206" y="124"/>
                          <a:pt x="214" y="130"/>
                          <a:pt x="214" y="130"/>
                        </a:cubicBezTo>
                        <a:cubicBezTo>
                          <a:pt x="224" y="145"/>
                          <a:pt x="228" y="158"/>
                          <a:pt x="244" y="168"/>
                        </a:cubicBezTo>
                        <a:cubicBezTo>
                          <a:pt x="250" y="172"/>
                          <a:pt x="262" y="178"/>
                          <a:pt x="262" y="178"/>
                        </a:cubicBezTo>
                        <a:cubicBezTo>
                          <a:pt x="265" y="178"/>
                          <a:pt x="286" y="182"/>
                          <a:pt x="284" y="170"/>
                        </a:cubicBezTo>
                        <a:cubicBezTo>
                          <a:pt x="283" y="164"/>
                          <a:pt x="268" y="160"/>
                          <a:pt x="268" y="160"/>
                        </a:cubicBezTo>
                        <a:cubicBezTo>
                          <a:pt x="261" y="150"/>
                          <a:pt x="270" y="143"/>
                          <a:pt x="256" y="138"/>
                        </a:cubicBezTo>
                        <a:cubicBezTo>
                          <a:pt x="254" y="136"/>
                          <a:pt x="251" y="135"/>
                          <a:pt x="250" y="132"/>
                        </a:cubicBezTo>
                        <a:cubicBezTo>
                          <a:pt x="248" y="129"/>
                          <a:pt x="250" y="125"/>
                          <a:pt x="248" y="122"/>
                        </a:cubicBezTo>
                        <a:cubicBezTo>
                          <a:pt x="246" y="118"/>
                          <a:pt x="240" y="118"/>
                          <a:pt x="236" y="116"/>
                        </a:cubicBezTo>
                        <a:cubicBezTo>
                          <a:pt x="230" y="107"/>
                          <a:pt x="227" y="100"/>
                          <a:pt x="240" y="96"/>
                        </a:cubicBezTo>
                        <a:cubicBezTo>
                          <a:pt x="236" y="83"/>
                          <a:pt x="236" y="84"/>
                          <a:pt x="220" y="86"/>
                        </a:cubicBezTo>
                        <a:cubicBezTo>
                          <a:pt x="209" y="82"/>
                          <a:pt x="208" y="82"/>
                          <a:pt x="210" y="70"/>
                        </a:cubicBezTo>
                        <a:cubicBezTo>
                          <a:pt x="207" y="60"/>
                          <a:pt x="199" y="57"/>
                          <a:pt x="190" y="54"/>
                        </a:cubicBezTo>
                        <a:cubicBezTo>
                          <a:pt x="181" y="45"/>
                          <a:pt x="181" y="42"/>
                          <a:pt x="168" y="38"/>
                        </a:cubicBezTo>
                        <a:cubicBezTo>
                          <a:pt x="164" y="37"/>
                          <a:pt x="156" y="34"/>
                          <a:pt x="156" y="34"/>
                        </a:cubicBezTo>
                        <a:cubicBezTo>
                          <a:pt x="146" y="24"/>
                          <a:pt x="134" y="21"/>
                          <a:pt x="120" y="16"/>
                        </a:cubicBezTo>
                        <a:cubicBezTo>
                          <a:pt x="113" y="14"/>
                          <a:pt x="108" y="8"/>
                          <a:pt x="102" y="4"/>
                        </a:cubicBezTo>
                        <a:cubicBezTo>
                          <a:pt x="100" y="3"/>
                          <a:pt x="96" y="0"/>
                          <a:pt x="96" y="0"/>
                        </a:cubicBezTo>
                        <a:cubicBezTo>
                          <a:pt x="83" y="2"/>
                          <a:pt x="79" y="1"/>
                          <a:pt x="70" y="10"/>
                        </a:cubicBezTo>
                        <a:cubicBezTo>
                          <a:pt x="67" y="19"/>
                          <a:pt x="63" y="27"/>
                          <a:pt x="56" y="32"/>
                        </a:cubicBezTo>
                        <a:cubicBezTo>
                          <a:pt x="49" y="30"/>
                          <a:pt x="52" y="31"/>
                          <a:pt x="46" y="2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 fontAlgn="base">
                      <a:spcBef>
                        <a:spcPct val="0"/>
                      </a:spcBef>
                      <a:spcAft>
                        <a:spcPct val="0"/>
                      </a:spcAft>
                      <a:defRPr/>
                    </a:pPr>
                    <a:endParaRPr lang="en-US" sz="2400" u="sng">
                      <a:solidFill>
                        <a:srgbClr val="000000"/>
                      </a:solidFill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115" name="Freeform 26"/>
                  <p:cNvSpPr>
                    <a:spLocks/>
                  </p:cNvSpPr>
                  <p:nvPr/>
                </p:nvSpPr>
                <p:spPr bwMode="ltGray">
                  <a:xfrm>
                    <a:off x="2074" y="599"/>
                    <a:ext cx="33" cy="23"/>
                  </a:xfrm>
                  <a:custGeom>
                    <a:avLst/>
                    <a:gdLst/>
                    <a:ahLst/>
                    <a:cxnLst>
                      <a:cxn ang="0">
                        <a:pos x="1" y="58"/>
                      </a:cxn>
                      <a:cxn ang="0">
                        <a:pos x="27" y="60"/>
                      </a:cxn>
                      <a:cxn ang="0">
                        <a:pos x="45" y="48"/>
                      </a:cxn>
                      <a:cxn ang="0">
                        <a:pos x="57" y="30"/>
                      </a:cxn>
                      <a:cxn ang="0">
                        <a:pos x="43" y="14"/>
                      </a:cxn>
                      <a:cxn ang="0">
                        <a:pos x="43" y="4"/>
                      </a:cxn>
                      <a:cxn ang="0">
                        <a:pos x="71" y="26"/>
                      </a:cxn>
                      <a:cxn ang="0">
                        <a:pos x="67" y="54"/>
                      </a:cxn>
                      <a:cxn ang="0">
                        <a:pos x="33" y="78"/>
                      </a:cxn>
                      <a:cxn ang="0">
                        <a:pos x="9" y="66"/>
                      </a:cxn>
                      <a:cxn ang="0">
                        <a:pos x="3" y="62"/>
                      </a:cxn>
                      <a:cxn ang="0">
                        <a:pos x="1" y="58"/>
                      </a:cxn>
                    </a:cxnLst>
                    <a:rect l="0" t="0" r="r" b="b"/>
                    <a:pathLst>
                      <a:path w="78" h="78">
                        <a:moveTo>
                          <a:pt x="1" y="58"/>
                        </a:moveTo>
                        <a:cubicBezTo>
                          <a:pt x="6" y="44"/>
                          <a:pt x="18" y="57"/>
                          <a:pt x="27" y="60"/>
                        </a:cubicBezTo>
                        <a:cubicBezTo>
                          <a:pt x="35" y="57"/>
                          <a:pt x="38" y="52"/>
                          <a:pt x="45" y="48"/>
                        </a:cubicBezTo>
                        <a:cubicBezTo>
                          <a:pt x="48" y="40"/>
                          <a:pt x="51" y="36"/>
                          <a:pt x="57" y="30"/>
                        </a:cubicBezTo>
                        <a:cubicBezTo>
                          <a:pt x="55" y="23"/>
                          <a:pt x="43" y="14"/>
                          <a:pt x="43" y="14"/>
                        </a:cubicBezTo>
                        <a:cubicBezTo>
                          <a:pt x="33" y="0"/>
                          <a:pt x="30" y="1"/>
                          <a:pt x="43" y="4"/>
                        </a:cubicBezTo>
                        <a:cubicBezTo>
                          <a:pt x="54" y="11"/>
                          <a:pt x="58" y="22"/>
                          <a:pt x="71" y="26"/>
                        </a:cubicBezTo>
                        <a:cubicBezTo>
                          <a:pt x="78" y="37"/>
                          <a:pt x="78" y="46"/>
                          <a:pt x="67" y="54"/>
                        </a:cubicBezTo>
                        <a:cubicBezTo>
                          <a:pt x="51" y="49"/>
                          <a:pt x="53" y="71"/>
                          <a:pt x="33" y="78"/>
                        </a:cubicBezTo>
                        <a:cubicBezTo>
                          <a:pt x="16" y="72"/>
                          <a:pt x="25" y="76"/>
                          <a:pt x="9" y="66"/>
                        </a:cubicBezTo>
                        <a:cubicBezTo>
                          <a:pt x="7" y="65"/>
                          <a:pt x="3" y="62"/>
                          <a:pt x="3" y="62"/>
                        </a:cubicBezTo>
                        <a:cubicBezTo>
                          <a:pt x="0" y="54"/>
                          <a:pt x="13" y="42"/>
                          <a:pt x="1" y="5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 fontAlgn="base">
                      <a:spcBef>
                        <a:spcPct val="0"/>
                      </a:spcBef>
                      <a:spcAft>
                        <a:spcPct val="0"/>
                      </a:spcAft>
                      <a:defRPr/>
                    </a:pPr>
                    <a:endParaRPr lang="en-US" sz="2400" u="sng">
                      <a:solidFill>
                        <a:srgbClr val="000000"/>
                      </a:solidFill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116" name="Freeform 27"/>
                  <p:cNvSpPr>
                    <a:spLocks/>
                  </p:cNvSpPr>
                  <p:nvPr/>
                </p:nvSpPr>
                <p:spPr bwMode="ltGray">
                  <a:xfrm>
                    <a:off x="2150" y="540"/>
                    <a:ext cx="2" cy="10"/>
                  </a:xfrm>
                  <a:custGeom>
                    <a:avLst/>
                    <a:gdLst/>
                    <a:ahLst/>
                    <a:cxnLst>
                      <a:cxn ang="0">
                        <a:pos x="3" y="4"/>
                      </a:cxn>
                      <a:cxn ang="0">
                        <a:pos x="3" y="14"/>
                      </a:cxn>
                      <a:cxn ang="0">
                        <a:pos x="3" y="4"/>
                      </a:cxn>
                    </a:cxnLst>
                    <a:rect l="0" t="0" r="r" b="b"/>
                    <a:pathLst>
                      <a:path w="17" h="18">
                        <a:moveTo>
                          <a:pt x="3" y="4"/>
                        </a:moveTo>
                        <a:cubicBezTo>
                          <a:pt x="17" y="7"/>
                          <a:pt x="16" y="18"/>
                          <a:pt x="3" y="14"/>
                        </a:cubicBezTo>
                        <a:cubicBezTo>
                          <a:pt x="0" y="6"/>
                          <a:pt x="7" y="0"/>
                          <a:pt x="3" y="4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 fontAlgn="base">
                      <a:spcBef>
                        <a:spcPct val="0"/>
                      </a:spcBef>
                      <a:spcAft>
                        <a:spcPct val="0"/>
                      </a:spcAft>
                      <a:defRPr/>
                    </a:pPr>
                    <a:endParaRPr lang="en-US" sz="2400" u="sng">
                      <a:solidFill>
                        <a:srgbClr val="000000"/>
                      </a:solidFill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117" name="Freeform 28"/>
                  <p:cNvSpPr>
                    <a:spLocks/>
                  </p:cNvSpPr>
                  <p:nvPr/>
                </p:nvSpPr>
                <p:spPr bwMode="ltGray">
                  <a:xfrm>
                    <a:off x="2194" y="581"/>
                    <a:ext cx="7" cy="10"/>
                  </a:xfrm>
                  <a:custGeom>
                    <a:avLst/>
                    <a:gdLst/>
                    <a:ahLst/>
                    <a:cxnLst>
                      <a:cxn ang="0">
                        <a:pos x="8" y="14"/>
                      </a:cxn>
                      <a:cxn ang="0">
                        <a:pos x="14" y="0"/>
                      </a:cxn>
                      <a:cxn ang="0">
                        <a:pos x="14" y="22"/>
                      </a:cxn>
                      <a:cxn ang="0">
                        <a:pos x="8" y="14"/>
                      </a:cxn>
                    </a:cxnLst>
                    <a:rect l="0" t="0" r="r" b="b"/>
                    <a:pathLst>
                      <a:path w="26" h="22">
                        <a:moveTo>
                          <a:pt x="8" y="14"/>
                        </a:moveTo>
                        <a:cubicBezTo>
                          <a:pt x="5" y="6"/>
                          <a:pt x="5" y="3"/>
                          <a:pt x="14" y="0"/>
                        </a:cubicBezTo>
                        <a:cubicBezTo>
                          <a:pt x="26" y="4"/>
                          <a:pt x="23" y="16"/>
                          <a:pt x="14" y="22"/>
                        </a:cubicBezTo>
                        <a:cubicBezTo>
                          <a:pt x="0" y="17"/>
                          <a:pt x="13" y="3"/>
                          <a:pt x="8" y="14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 fontAlgn="base">
                      <a:spcBef>
                        <a:spcPct val="0"/>
                      </a:spcBef>
                      <a:spcAft>
                        <a:spcPct val="0"/>
                      </a:spcAft>
                      <a:defRPr/>
                    </a:pPr>
                    <a:endParaRPr lang="en-US" sz="2400" u="sng">
                      <a:solidFill>
                        <a:srgbClr val="000000"/>
                      </a:solidFill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118" name="Freeform 29"/>
                  <p:cNvSpPr>
                    <a:spLocks/>
                  </p:cNvSpPr>
                  <p:nvPr/>
                </p:nvSpPr>
                <p:spPr bwMode="ltGray">
                  <a:xfrm>
                    <a:off x="2059" y="490"/>
                    <a:ext cx="8" cy="9"/>
                  </a:xfrm>
                  <a:custGeom>
                    <a:avLst/>
                    <a:gdLst/>
                    <a:ahLst/>
                    <a:cxnLst>
                      <a:cxn ang="0">
                        <a:pos x="7" y="12"/>
                      </a:cxn>
                      <a:cxn ang="0">
                        <a:pos x="17" y="2"/>
                      </a:cxn>
                      <a:cxn ang="0">
                        <a:pos x="9" y="12"/>
                      </a:cxn>
                      <a:cxn ang="0">
                        <a:pos x="7" y="12"/>
                      </a:cxn>
                    </a:cxnLst>
                    <a:rect l="0" t="0" r="r" b="b"/>
                    <a:pathLst>
                      <a:path w="20" h="15">
                        <a:moveTo>
                          <a:pt x="7" y="12"/>
                        </a:moveTo>
                        <a:cubicBezTo>
                          <a:pt x="0" y="1"/>
                          <a:pt x="6" y="0"/>
                          <a:pt x="17" y="2"/>
                        </a:cubicBezTo>
                        <a:cubicBezTo>
                          <a:pt x="20" y="10"/>
                          <a:pt x="18" y="15"/>
                          <a:pt x="9" y="12"/>
                        </a:cubicBezTo>
                        <a:cubicBezTo>
                          <a:pt x="4" y="4"/>
                          <a:pt x="4" y="4"/>
                          <a:pt x="7" y="12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 fontAlgn="base">
                      <a:spcBef>
                        <a:spcPct val="0"/>
                      </a:spcBef>
                      <a:spcAft>
                        <a:spcPct val="0"/>
                      </a:spcAft>
                      <a:defRPr/>
                    </a:pPr>
                    <a:endParaRPr lang="en-US" sz="2400" u="sng">
                      <a:solidFill>
                        <a:srgbClr val="000000"/>
                      </a:solidFill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119" name="Freeform 30"/>
                  <p:cNvSpPr>
                    <a:spLocks/>
                  </p:cNvSpPr>
                  <p:nvPr/>
                </p:nvSpPr>
                <p:spPr bwMode="ltGray">
                  <a:xfrm>
                    <a:off x="1988" y="536"/>
                    <a:ext cx="8" cy="4"/>
                  </a:xfrm>
                  <a:custGeom>
                    <a:avLst/>
                    <a:gdLst/>
                    <a:ahLst/>
                    <a:cxnLst>
                      <a:cxn ang="0">
                        <a:pos x="7" y="12"/>
                      </a:cxn>
                      <a:cxn ang="0">
                        <a:pos x="15" y="2"/>
                      </a:cxn>
                      <a:cxn ang="0">
                        <a:pos x="15" y="14"/>
                      </a:cxn>
                      <a:cxn ang="0">
                        <a:pos x="7" y="12"/>
                      </a:cxn>
                    </a:cxnLst>
                    <a:rect l="0" t="0" r="r" b="b"/>
                    <a:pathLst>
                      <a:path w="20" h="15">
                        <a:moveTo>
                          <a:pt x="7" y="12"/>
                        </a:moveTo>
                        <a:cubicBezTo>
                          <a:pt x="0" y="2"/>
                          <a:pt x="3" y="0"/>
                          <a:pt x="15" y="2"/>
                        </a:cubicBezTo>
                        <a:cubicBezTo>
                          <a:pt x="16" y="4"/>
                          <a:pt x="20" y="12"/>
                          <a:pt x="15" y="14"/>
                        </a:cubicBezTo>
                        <a:cubicBezTo>
                          <a:pt x="12" y="15"/>
                          <a:pt x="7" y="12"/>
                          <a:pt x="7" y="12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 fontAlgn="base">
                      <a:spcBef>
                        <a:spcPct val="0"/>
                      </a:spcBef>
                      <a:spcAft>
                        <a:spcPct val="0"/>
                      </a:spcAft>
                      <a:defRPr/>
                    </a:pPr>
                    <a:endParaRPr lang="en-US" sz="2400" u="sng">
                      <a:solidFill>
                        <a:srgbClr val="000000"/>
                      </a:solidFill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120" name="Freeform 31"/>
                  <p:cNvSpPr>
                    <a:spLocks/>
                  </p:cNvSpPr>
                  <p:nvPr/>
                </p:nvSpPr>
                <p:spPr bwMode="ltGray">
                  <a:xfrm>
                    <a:off x="1910" y="520"/>
                    <a:ext cx="34" cy="30"/>
                  </a:xfrm>
                  <a:custGeom>
                    <a:avLst/>
                    <a:gdLst/>
                    <a:ahLst/>
                    <a:cxnLst>
                      <a:cxn ang="0">
                        <a:pos x="0" y="50"/>
                      </a:cxn>
                      <a:cxn ang="0">
                        <a:pos x="14" y="24"/>
                      </a:cxn>
                      <a:cxn ang="0">
                        <a:pos x="26" y="20"/>
                      </a:cxn>
                      <a:cxn ang="0">
                        <a:pos x="48" y="18"/>
                      </a:cxn>
                      <a:cxn ang="0">
                        <a:pos x="58" y="0"/>
                      </a:cxn>
                      <a:cxn ang="0">
                        <a:pos x="80" y="40"/>
                      </a:cxn>
                      <a:cxn ang="0">
                        <a:pos x="70" y="56"/>
                      </a:cxn>
                      <a:cxn ang="0">
                        <a:pos x="54" y="62"/>
                      </a:cxn>
                      <a:cxn ang="0">
                        <a:pos x="48" y="80"/>
                      </a:cxn>
                      <a:cxn ang="0">
                        <a:pos x="32" y="68"/>
                      </a:cxn>
                      <a:cxn ang="0">
                        <a:pos x="38" y="52"/>
                      </a:cxn>
                      <a:cxn ang="0">
                        <a:pos x="30" y="28"/>
                      </a:cxn>
                      <a:cxn ang="0">
                        <a:pos x="20" y="48"/>
                      </a:cxn>
                      <a:cxn ang="0">
                        <a:pos x="8" y="56"/>
                      </a:cxn>
                      <a:cxn ang="0">
                        <a:pos x="0" y="50"/>
                      </a:cxn>
                    </a:cxnLst>
                    <a:rect l="0" t="0" r="r" b="b"/>
                    <a:pathLst>
                      <a:path w="80" h="80">
                        <a:moveTo>
                          <a:pt x="0" y="50"/>
                        </a:moveTo>
                        <a:cubicBezTo>
                          <a:pt x="1" y="47"/>
                          <a:pt x="12" y="25"/>
                          <a:pt x="14" y="24"/>
                        </a:cubicBezTo>
                        <a:cubicBezTo>
                          <a:pt x="17" y="22"/>
                          <a:pt x="26" y="20"/>
                          <a:pt x="26" y="20"/>
                        </a:cubicBezTo>
                        <a:cubicBezTo>
                          <a:pt x="34" y="23"/>
                          <a:pt x="40" y="21"/>
                          <a:pt x="48" y="18"/>
                        </a:cubicBezTo>
                        <a:cubicBezTo>
                          <a:pt x="52" y="12"/>
                          <a:pt x="54" y="6"/>
                          <a:pt x="58" y="0"/>
                        </a:cubicBezTo>
                        <a:cubicBezTo>
                          <a:pt x="70" y="4"/>
                          <a:pt x="76" y="28"/>
                          <a:pt x="80" y="40"/>
                        </a:cubicBezTo>
                        <a:cubicBezTo>
                          <a:pt x="75" y="54"/>
                          <a:pt x="80" y="50"/>
                          <a:pt x="70" y="56"/>
                        </a:cubicBezTo>
                        <a:cubicBezTo>
                          <a:pt x="61" y="53"/>
                          <a:pt x="59" y="54"/>
                          <a:pt x="54" y="62"/>
                        </a:cubicBezTo>
                        <a:cubicBezTo>
                          <a:pt x="57" y="71"/>
                          <a:pt x="56" y="75"/>
                          <a:pt x="48" y="80"/>
                        </a:cubicBezTo>
                        <a:cubicBezTo>
                          <a:pt x="40" y="77"/>
                          <a:pt x="39" y="72"/>
                          <a:pt x="32" y="68"/>
                        </a:cubicBezTo>
                        <a:cubicBezTo>
                          <a:pt x="26" y="59"/>
                          <a:pt x="30" y="57"/>
                          <a:pt x="38" y="52"/>
                        </a:cubicBezTo>
                        <a:cubicBezTo>
                          <a:pt x="41" y="42"/>
                          <a:pt x="39" y="34"/>
                          <a:pt x="30" y="28"/>
                        </a:cubicBezTo>
                        <a:cubicBezTo>
                          <a:pt x="20" y="31"/>
                          <a:pt x="30" y="40"/>
                          <a:pt x="20" y="48"/>
                        </a:cubicBezTo>
                        <a:cubicBezTo>
                          <a:pt x="16" y="51"/>
                          <a:pt x="8" y="56"/>
                          <a:pt x="8" y="56"/>
                        </a:cubicBezTo>
                        <a:cubicBezTo>
                          <a:pt x="2" y="50"/>
                          <a:pt x="5" y="50"/>
                          <a:pt x="0" y="50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 fontAlgn="base">
                      <a:spcBef>
                        <a:spcPct val="0"/>
                      </a:spcBef>
                      <a:spcAft>
                        <a:spcPct val="0"/>
                      </a:spcAft>
                      <a:defRPr/>
                    </a:pPr>
                    <a:endParaRPr lang="en-US" sz="2400" u="sng">
                      <a:solidFill>
                        <a:srgbClr val="000000"/>
                      </a:solidFill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121" name="Freeform 32"/>
                  <p:cNvSpPr>
                    <a:spLocks/>
                  </p:cNvSpPr>
                  <p:nvPr/>
                </p:nvSpPr>
                <p:spPr bwMode="ltGray">
                  <a:xfrm>
                    <a:off x="1896" y="466"/>
                    <a:ext cx="43" cy="58"/>
                  </a:xfrm>
                  <a:custGeom>
                    <a:avLst/>
                    <a:gdLst/>
                    <a:ahLst/>
                    <a:cxnLst>
                      <a:cxn ang="0">
                        <a:pos x="14" y="96"/>
                      </a:cxn>
                      <a:cxn ang="0">
                        <a:pos x="26" y="128"/>
                      </a:cxn>
                      <a:cxn ang="0">
                        <a:pos x="32" y="108"/>
                      </a:cxn>
                      <a:cxn ang="0">
                        <a:pos x="52" y="100"/>
                      </a:cxn>
                      <a:cxn ang="0">
                        <a:pos x="46" y="124"/>
                      </a:cxn>
                      <a:cxn ang="0">
                        <a:pos x="66" y="126"/>
                      </a:cxn>
                      <a:cxn ang="0">
                        <a:pos x="76" y="142"/>
                      </a:cxn>
                      <a:cxn ang="0">
                        <a:pos x="58" y="148"/>
                      </a:cxn>
                      <a:cxn ang="0">
                        <a:pos x="74" y="174"/>
                      </a:cxn>
                      <a:cxn ang="0">
                        <a:pos x="84" y="154"/>
                      </a:cxn>
                      <a:cxn ang="0">
                        <a:pos x="82" y="112"/>
                      </a:cxn>
                      <a:cxn ang="0">
                        <a:pos x="60" y="106"/>
                      </a:cxn>
                      <a:cxn ang="0">
                        <a:pos x="50" y="82"/>
                      </a:cxn>
                      <a:cxn ang="0">
                        <a:pos x="34" y="82"/>
                      </a:cxn>
                      <a:cxn ang="0">
                        <a:pos x="30" y="70"/>
                      </a:cxn>
                      <a:cxn ang="0">
                        <a:pos x="42" y="42"/>
                      </a:cxn>
                      <a:cxn ang="0">
                        <a:pos x="30" y="0"/>
                      </a:cxn>
                      <a:cxn ang="0">
                        <a:pos x="18" y="22"/>
                      </a:cxn>
                      <a:cxn ang="0">
                        <a:pos x="4" y="46"/>
                      </a:cxn>
                      <a:cxn ang="0">
                        <a:pos x="14" y="76"/>
                      </a:cxn>
                      <a:cxn ang="0">
                        <a:pos x="14" y="96"/>
                      </a:cxn>
                    </a:cxnLst>
                    <a:rect l="0" t="0" r="r" b="b"/>
                    <a:pathLst>
                      <a:path w="94" h="174">
                        <a:moveTo>
                          <a:pt x="14" y="96"/>
                        </a:moveTo>
                        <a:cubicBezTo>
                          <a:pt x="11" y="109"/>
                          <a:pt x="15" y="120"/>
                          <a:pt x="26" y="128"/>
                        </a:cubicBezTo>
                        <a:cubicBezTo>
                          <a:pt x="34" y="120"/>
                          <a:pt x="35" y="119"/>
                          <a:pt x="32" y="108"/>
                        </a:cubicBezTo>
                        <a:cubicBezTo>
                          <a:pt x="35" y="92"/>
                          <a:pt x="39" y="92"/>
                          <a:pt x="52" y="100"/>
                        </a:cubicBezTo>
                        <a:cubicBezTo>
                          <a:pt x="59" y="110"/>
                          <a:pt x="49" y="114"/>
                          <a:pt x="46" y="124"/>
                        </a:cubicBezTo>
                        <a:cubicBezTo>
                          <a:pt x="50" y="137"/>
                          <a:pt x="57" y="129"/>
                          <a:pt x="66" y="126"/>
                        </a:cubicBezTo>
                        <a:cubicBezTo>
                          <a:pt x="77" y="129"/>
                          <a:pt x="79" y="131"/>
                          <a:pt x="76" y="142"/>
                        </a:cubicBezTo>
                        <a:cubicBezTo>
                          <a:pt x="67" y="139"/>
                          <a:pt x="65" y="141"/>
                          <a:pt x="58" y="148"/>
                        </a:cubicBezTo>
                        <a:cubicBezTo>
                          <a:pt x="60" y="160"/>
                          <a:pt x="62" y="170"/>
                          <a:pt x="74" y="174"/>
                        </a:cubicBezTo>
                        <a:cubicBezTo>
                          <a:pt x="77" y="165"/>
                          <a:pt x="74" y="157"/>
                          <a:pt x="84" y="154"/>
                        </a:cubicBezTo>
                        <a:cubicBezTo>
                          <a:pt x="91" y="143"/>
                          <a:pt x="94" y="122"/>
                          <a:pt x="82" y="112"/>
                        </a:cubicBezTo>
                        <a:cubicBezTo>
                          <a:pt x="77" y="108"/>
                          <a:pt x="66" y="108"/>
                          <a:pt x="60" y="106"/>
                        </a:cubicBezTo>
                        <a:cubicBezTo>
                          <a:pt x="65" y="92"/>
                          <a:pt x="66" y="87"/>
                          <a:pt x="50" y="82"/>
                        </a:cubicBezTo>
                        <a:cubicBezTo>
                          <a:pt x="48" y="82"/>
                          <a:pt x="37" y="86"/>
                          <a:pt x="34" y="82"/>
                        </a:cubicBezTo>
                        <a:cubicBezTo>
                          <a:pt x="32" y="79"/>
                          <a:pt x="30" y="70"/>
                          <a:pt x="30" y="70"/>
                        </a:cubicBezTo>
                        <a:cubicBezTo>
                          <a:pt x="32" y="54"/>
                          <a:pt x="32" y="52"/>
                          <a:pt x="42" y="42"/>
                        </a:cubicBezTo>
                        <a:cubicBezTo>
                          <a:pt x="41" y="30"/>
                          <a:pt x="45" y="5"/>
                          <a:pt x="30" y="0"/>
                        </a:cubicBezTo>
                        <a:cubicBezTo>
                          <a:pt x="14" y="4"/>
                          <a:pt x="16" y="4"/>
                          <a:pt x="18" y="22"/>
                        </a:cubicBezTo>
                        <a:cubicBezTo>
                          <a:pt x="16" y="39"/>
                          <a:pt x="15" y="35"/>
                          <a:pt x="4" y="46"/>
                        </a:cubicBezTo>
                        <a:cubicBezTo>
                          <a:pt x="0" y="59"/>
                          <a:pt x="5" y="67"/>
                          <a:pt x="14" y="76"/>
                        </a:cubicBezTo>
                        <a:cubicBezTo>
                          <a:pt x="15" y="80"/>
                          <a:pt x="17" y="93"/>
                          <a:pt x="14" y="96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 fontAlgn="base">
                      <a:spcBef>
                        <a:spcPct val="0"/>
                      </a:spcBef>
                      <a:spcAft>
                        <a:spcPct val="0"/>
                      </a:spcAft>
                      <a:defRPr/>
                    </a:pPr>
                    <a:endParaRPr lang="en-US" sz="2400" u="sng">
                      <a:solidFill>
                        <a:srgbClr val="000000"/>
                      </a:solidFill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122" name="Freeform 33"/>
                  <p:cNvSpPr>
                    <a:spLocks/>
                  </p:cNvSpPr>
                  <p:nvPr/>
                </p:nvSpPr>
                <p:spPr bwMode="ltGray">
                  <a:xfrm>
                    <a:off x="1909" y="508"/>
                    <a:ext cx="14" cy="17"/>
                  </a:xfrm>
                  <a:custGeom>
                    <a:avLst/>
                    <a:gdLst/>
                    <a:ahLst/>
                    <a:cxnLst>
                      <a:cxn ang="0">
                        <a:pos x="6" y="24"/>
                      </a:cxn>
                      <a:cxn ang="0">
                        <a:pos x="12" y="0"/>
                      </a:cxn>
                      <a:cxn ang="0">
                        <a:pos x="20" y="16"/>
                      </a:cxn>
                      <a:cxn ang="0">
                        <a:pos x="22" y="24"/>
                      </a:cxn>
                      <a:cxn ang="0">
                        <a:pos x="28" y="26"/>
                      </a:cxn>
                      <a:cxn ang="0">
                        <a:pos x="32" y="38"/>
                      </a:cxn>
                      <a:cxn ang="0">
                        <a:pos x="18" y="50"/>
                      </a:cxn>
                      <a:cxn ang="0">
                        <a:pos x="6" y="24"/>
                      </a:cxn>
                    </a:cxnLst>
                    <a:rect l="0" t="0" r="r" b="b"/>
                    <a:pathLst>
                      <a:path w="32" h="50">
                        <a:moveTo>
                          <a:pt x="6" y="24"/>
                        </a:moveTo>
                        <a:cubicBezTo>
                          <a:pt x="0" y="15"/>
                          <a:pt x="3" y="6"/>
                          <a:pt x="12" y="0"/>
                        </a:cubicBezTo>
                        <a:cubicBezTo>
                          <a:pt x="23" y="3"/>
                          <a:pt x="23" y="5"/>
                          <a:pt x="20" y="16"/>
                        </a:cubicBezTo>
                        <a:cubicBezTo>
                          <a:pt x="21" y="19"/>
                          <a:pt x="20" y="22"/>
                          <a:pt x="22" y="24"/>
                        </a:cubicBezTo>
                        <a:cubicBezTo>
                          <a:pt x="23" y="26"/>
                          <a:pt x="27" y="24"/>
                          <a:pt x="28" y="26"/>
                        </a:cubicBezTo>
                        <a:cubicBezTo>
                          <a:pt x="30" y="29"/>
                          <a:pt x="32" y="38"/>
                          <a:pt x="32" y="38"/>
                        </a:cubicBezTo>
                        <a:cubicBezTo>
                          <a:pt x="29" y="46"/>
                          <a:pt x="26" y="47"/>
                          <a:pt x="18" y="50"/>
                        </a:cubicBezTo>
                        <a:cubicBezTo>
                          <a:pt x="12" y="41"/>
                          <a:pt x="18" y="24"/>
                          <a:pt x="6" y="24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 fontAlgn="base">
                      <a:spcBef>
                        <a:spcPct val="0"/>
                      </a:spcBef>
                      <a:spcAft>
                        <a:spcPct val="0"/>
                      </a:spcAft>
                      <a:defRPr/>
                    </a:pPr>
                    <a:endParaRPr lang="en-US" sz="2400" u="sng">
                      <a:solidFill>
                        <a:srgbClr val="000000"/>
                      </a:solidFill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123" name="Freeform 34"/>
                  <p:cNvSpPr>
                    <a:spLocks/>
                  </p:cNvSpPr>
                  <p:nvPr/>
                </p:nvSpPr>
                <p:spPr bwMode="ltGray">
                  <a:xfrm>
                    <a:off x="1881" y="510"/>
                    <a:ext cx="19" cy="19"/>
                  </a:xfrm>
                  <a:custGeom>
                    <a:avLst/>
                    <a:gdLst/>
                    <a:ahLst/>
                    <a:cxnLst>
                      <a:cxn ang="0">
                        <a:pos x="0" y="44"/>
                      </a:cxn>
                      <a:cxn ang="0">
                        <a:pos x="22" y="20"/>
                      </a:cxn>
                      <a:cxn ang="0">
                        <a:pos x="36" y="0"/>
                      </a:cxn>
                      <a:cxn ang="0">
                        <a:pos x="24" y="28"/>
                      </a:cxn>
                      <a:cxn ang="0">
                        <a:pos x="2" y="50"/>
                      </a:cxn>
                      <a:cxn ang="0">
                        <a:pos x="0" y="44"/>
                      </a:cxn>
                    </a:cxnLst>
                    <a:rect l="0" t="0" r="r" b="b"/>
                    <a:pathLst>
                      <a:path w="43" h="50">
                        <a:moveTo>
                          <a:pt x="0" y="44"/>
                        </a:moveTo>
                        <a:cubicBezTo>
                          <a:pt x="6" y="38"/>
                          <a:pt x="18" y="29"/>
                          <a:pt x="22" y="20"/>
                        </a:cubicBezTo>
                        <a:cubicBezTo>
                          <a:pt x="27" y="10"/>
                          <a:pt x="25" y="4"/>
                          <a:pt x="36" y="0"/>
                        </a:cubicBezTo>
                        <a:cubicBezTo>
                          <a:pt x="43" y="11"/>
                          <a:pt x="36" y="24"/>
                          <a:pt x="24" y="28"/>
                        </a:cubicBezTo>
                        <a:cubicBezTo>
                          <a:pt x="21" y="38"/>
                          <a:pt x="12" y="47"/>
                          <a:pt x="2" y="50"/>
                        </a:cubicBezTo>
                        <a:cubicBezTo>
                          <a:pt x="1" y="48"/>
                          <a:pt x="0" y="44"/>
                          <a:pt x="0" y="44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 fontAlgn="base">
                      <a:spcBef>
                        <a:spcPct val="0"/>
                      </a:spcBef>
                      <a:spcAft>
                        <a:spcPct val="0"/>
                      </a:spcAft>
                      <a:defRPr/>
                    </a:pPr>
                    <a:endParaRPr lang="en-US" sz="2400" u="sng">
                      <a:solidFill>
                        <a:srgbClr val="000000"/>
                      </a:solidFill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124" name="Freeform 35"/>
                  <p:cNvSpPr>
                    <a:spLocks/>
                  </p:cNvSpPr>
                  <p:nvPr/>
                </p:nvSpPr>
                <p:spPr bwMode="ltGray">
                  <a:xfrm>
                    <a:off x="2930" y="489"/>
                    <a:ext cx="299" cy="173"/>
                  </a:xfrm>
                  <a:custGeom>
                    <a:avLst/>
                    <a:gdLst/>
                    <a:ahLst/>
                    <a:cxnLst>
                      <a:cxn ang="0">
                        <a:pos x="21" y="280"/>
                      </a:cxn>
                      <a:cxn ang="0">
                        <a:pos x="24" y="250"/>
                      </a:cxn>
                      <a:cxn ang="0">
                        <a:pos x="22" y="245"/>
                      </a:cxn>
                      <a:cxn ang="0">
                        <a:pos x="16" y="218"/>
                      </a:cxn>
                      <a:cxn ang="0">
                        <a:pos x="4" y="215"/>
                      </a:cxn>
                      <a:cxn ang="0">
                        <a:pos x="0" y="191"/>
                      </a:cxn>
                      <a:cxn ang="0">
                        <a:pos x="12" y="180"/>
                      </a:cxn>
                      <a:cxn ang="0">
                        <a:pos x="6" y="165"/>
                      </a:cxn>
                      <a:cxn ang="0">
                        <a:pos x="2" y="160"/>
                      </a:cxn>
                      <a:cxn ang="0">
                        <a:pos x="28" y="120"/>
                      </a:cxn>
                      <a:cxn ang="0">
                        <a:pos x="44" y="96"/>
                      </a:cxn>
                      <a:cxn ang="0">
                        <a:pos x="42" y="70"/>
                      </a:cxn>
                      <a:cxn ang="0">
                        <a:pos x="24" y="43"/>
                      </a:cxn>
                      <a:cxn ang="0">
                        <a:pos x="20" y="32"/>
                      </a:cxn>
                      <a:cxn ang="0">
                        <a:pos x="26" y="36"/>
                      </a:cxn>
                      <a:cxn ang="0">
                        <a:pos x="48" y="35"/>
                      </a:cxn>
                      <a:cxn ang="0">
                        <a:pos x="64" y="11"/>
                      </a:cxn>
                      <a:cxn ang="0">
                        <a:pos x="82" y="0"/>
                      </a:cxn>
                      <a:cxn ang="0">
                        <a:pos x="88" y="2"/>
                      </a:cxn>
                      <a:cxn ang="0">
                        <a:pos x="92" y="9"/>
                      </a:cxn>
                      <a:cxn ang="0">
                        <a:pos x="98" y="5"/>
                      </a:cxn>
                      <a:cxn ang="0">
                        <a:pos x="110" y="8"/>
                      </a:cxn>
                      <a:cxn ang="0">
                        <a:pos x="116" y="9"/>
                      </a:cxn>
                      <a:cxn ang="0">
                        <a:pos x="141" y="14"/>
                      </a:cxn>
                      <a:cxn ang="0">
                        <a:pos x="155" y="24"/>
                      </a:cxn>
                      <a:cxn ang="0">
                        <a:pos x="167" y="17"/>
                      </a:cxn>
                      <a:cxn ang="0">
                        <a:pos x="173" y="14"/>
                      </a:cxn>
                      <a:cxn ang="0">
                        <a:pos x="195" y="14"/>
                      </a:cxn>
                      <a:cxn ang="0">
                        <a:pos x="211" y="32"/>
                      </a:cxn>
                      <a:cxn ang="0">
                        <a:pos x="231" y="59"/>
                      </a:cxn>
                      <a:cxn ang="0">
                        <a:pos x="245" y="70"/>
                      </a:cxn>
                      <a:cxn ang="0">
                        <a:pos x="257" y="68"/>
                      </a:cxn>
                      <a:cxn ang="0">
                        <a:pos x="270" y="65"/>
                      </a:cxn>
                      <a:cxn ang="0">
                        <a:pos x="290" y="71"/>
                      </a:cxn>
                      <a:cxn ang="0">
                        <a:pos x="300" y="81"/>
                      </a:cxn>
                      <a:cxn ang="0">
                        <a:pos x="308" y="90"/>
                      </a:cxn>
                      <a:cxn ang="0">
                        <a:pos x="318" y="111"/>
                      </a:cxn>
                      <a:cxn ang="0">
                        <a:pos x="322" y="120"/>
                      </a:cxn>
                      <a:cxn ang="0">
                        <a:pos x="324" y="125"/>
                      </a:cxn>
                      <a:cxn ang="0">
                        <a:pos x="310" y="142"/>
                      </a:cxn>
                      <a:cxn ang="0">
                        <a:pos x="322" y="141"/>
                      </a:cxn>
                      <a:cxn ang="0">
                        <a:pos x="342" y="155"/>
                      </a:cxn>
                      <a:cxn ang="0">
                        <a:pos x="364" y="157"/>
                      </a:cxn>
                      <a:cxn ang="0">
                        <a:pos x="380" y="168"/>
                      </a:cxn>
                      <a:cxn ang="0">
                        <a:pos x="382" y="172"/>
                      </a:cxn>
                      <a:cxn ang="0">
                        <a:pos x="382" y="176"/>
                      </a:cxn>
                      <a:cxn ang="0">
                        <a:pos x="394" y="172"/>
                      </a:cxn>
                      <a:cxn ang="0">
                        <a:pos x="400" y="171"/>
                      </a:cxn>
                      <a:cxn ang="0">
                        <a:pos x="439" y="185"/>
                      </a:cxn>
                      <a:cxn ang="0">
                        <a:pos x="447" y="199"/>
                      </a:cxn>
                      <a:cxn ang="0">
                        <a:pos x="465" y="201"/>
                      </a:cxn>
                      <a:cxn ang="0">
                        <a:pos x="471" y="215"/>
                      </a:cxn>
                      <a:cxn ang="0">
                        <a:pos x="451" y="258"/>
                      </a:cxn>
                      <a:cxn ang="0">
                        <a:pos x="435" y="281"/>
                      </a:cxn>
                    </a:cxnLst>
                    <a:rect l="0" t="0" r="r" b="b"/>
                    <a:pathLst>
                      <a:path w="471" h="281">
                        <a:moveTo>
                          <a:pt x="21" y="280"/>
                        </a:moveTo>
                        <a:cubicBezTo>
                          <a:pt x="32" y="281"/>
                          <a:pt x="25" y="253"/>
                          <a:pt x="24" y="250"/>
                        </a:cubicBezTo>
                        <a:cubicBezTo>
                          <a:pt x="23" y="248"/>
                          <a:pt x="22" y="245"/>
                          <a:pt x="22" y="245"/>
                        </a:cubicBezTo>
                        <a:cubicBezTo>
                          <a:pt x="21" y="243"/>
                          <a:pt x="20" y="221"/>
                          <a:pt x="16" y="218"/>
                        </a:cubicBezTo>
                        <a:cubicBezTo>
                          <a:pt x="13" y="216"/>
                          <a:pt x="4" y="215"/>
                          <a:pt x="4" y="215"/>
                        </a:cubicBezTo>
                        <a:cubicBezTo>
                          <a:pt x="0" y="207"/>
                          <a:pt x="3" y="200"/>
                          <a:pt x="0" y="191"/>
                        </a:cubicBezTo>
                        <a:cubicBezTo>
                          <a:pt x="2" y="185"/>
                          <a:pt x="7" y="186"/>
                          <a:pt x="12" y="180"/>
                        </a:cubicBezTo>
                        <a:cubicBezTo>
                          <a:pt x="14" y="172"/>
                          <a:pt x="14" y="169"/>
                          <a:pt x="6" y="165"/>
                        </a:cubicBezTo>
                        <a:cubicBezTo>
                          <a:pt x="4" y="163"/>
                          <a:pt x="2" y="162"/>
                          <a:pt x="2" y="160"/>
                        </a:cubicBezTo>
                        <a:cubicBezTo>
                          <a:pt x="2" y="150"/>
                          <a:pt x="16" y="123"/>
                          <a:pt x="28" y="120"/>
                        </a:cubicBezTo>
                        <a:cubicBezTo>
                          <a:pt x="32" y="111"/>
                          <a:pt x="40" y="105"/>
                          <a:pt x="44" y="96"/>
                        </a:cubicBezTo>
                        <a:cubicBezTo>
                          <a:pt x="39" y="83"/>
                          <a:pt x="38" y="85"/>
                          <a:pt x="42" y="70"/>
                        </a:cubicBezTo>
                        <a:cubicBezTo>
                          <a:pt x="38" y="60"/>
                          <a:pt x="34" y="48"/>
                          <a:pt x="24" y="43"/>
                        </a:cubicBezTo>
                        <a:cubicBezTo>
                          <a:pt x="18" y="36"/>
                          <a:pt x="10" y="37"/>
                          <a:pt x="20" y="32"/>
                        </a:cubicBezTo>
                        <a:cubicBezTo>
                          <a:pt x="27" y="34"/>
                          <a:pt x="26" y="32"/>
                          <a:pt x="26" y="36"/>
                        </a:cubicBezTo>
                        <a:cubicBezTo>
                          <a:pt x="34" y="41"/>
                          <a:pt x="39" y="39"/>
                          <a:pt x="48" y="35"/>
                        </a:cubicBezTo>
                        <a:cubicBezTo>
                          <a:pt x="45" y="22"/>
                          <a:pt x="48" y="14"/>
                          <a:pt x="64" y="11"/>
                        </a:cubicBezTo>
                        <a:cubicBezTo>
                          <a:pt x="71" y="8"/>
                          <a:pt x="75" y="3"/>
                          <a:pt x="82" y="0"/>
                        </a:cubicBezTo>
                        <a:cubicBezTo>
                          <a:pt x="84" y="1"/>
                          <a:pt x="88" y="0"/>
                          <a:pt x="88" y="2"/>
                        </a:cubicBezTo>
                        <a:cubicBezTo>
                          <a:pt x="90" y="12"/>
                          <a:pt x="75" y="13"/>
                          <a:pt x="92" y="9"/>
                        </a:cubicBezTo>
                        <a:cubicBezTo>
                          <a:pt x="94" y="8"/>
                          <a:pt x="96" y="5"/>
                          <a:pt x="98" y="5"/>
                        </a:cubicBezTo>
                        <a:cubicBezTo>
                          <a:pt x="102" y="4"/>
                          <a:pt x="106" y="7"/>
                          <a:pt x="110" y="8"/>
                        </a:cubicBezTo>
                        <a:cubicBezTo>
                          <a:pt x="112" y="8"/>
                          <a:pt x="116" y="9"/>
                          <a:pt x="116" y="9"/>
                        </a:cubicBezTo>
                        <a:cubicBezTo>
                          <a:pt x="122" y="16"/>
                          <a:pt x="129" y="13"/>
                          <a:pt x="141" y="14"/>
                        </a:cubicBezTo>
                        <a:cubicBezTo>
                          <a:pt x="143" y="21"/>
                          <a:pt x="147" y="22"/>
                          <a:pt x="155" y="24"/>
                        </a:cubicBezTo>
                        <a:cubicBezTo>
                          <a:pt x="159" y="22"/>
                          <a:pt x="163" y="20"/>
                          <a:pt x="167" y="17"/>
                        </a:cubicBezTo>
                        <a:cubicBezTo>
                          <a:pt x="169" y="16"/>
                          <a:pt x="173" y="14"/>
                          <a:pt x="173" y="14"/>
                        </a:cubicBezTo>
                        <a:cubicBezTo>
                          <a:pt x="195" y="26"/>
                          <a:pt x="175" y="20"/>
                          <a:pt x="195" y="14"/>
                        </a:cubicBezTo>
                        <a:cubicBezTo>
                          <a:pt x="207" y="17"/>
                          <a:pt x="201" y="26"/>
                          <a:pt x="211" y="32"/>
                        </a:cubicBezTo>
                        <a:cubicBezTo>
                          <a:pt x="214" y="38"/>
                          <a:pt x="224" y="55"/>
                          <a:pt x="231" y="59"/>
                        </a:cubicBezTo>
                        <a:cubicBezTo>
                          <a:pt x="241" y="70"/>
                          <a:pt x="235" y="67"/>
                          <a:pt x="245" y="70"/>
                        </a:cubicBezTo>
                        <a:cubicBezTo>
                          <a:pt x="249" y="69"/>
                          <a:pt x="253" y="69"/>
                          <a:pt x="257" y="68"/>
                        </a:cubicBezTo>
                        <a:cubicBezTo>
                          <a:pt x="261" y="67"/>
                          <a:pt x="270" y="65"/>
                          <a:pt x="270" y="65"/>
                        </a:cubicBezTo>
                        <a:cubicBezTo>
                          <a:pt x="278" y="66"/>
                          <a:pt x="283" y="67"/>
                          <a:pt x="290" y="71"/>
                        </a:cubicBezTo>
                        <a:cubicBezTo>
                          <a:pt x="304" y="88"/>
                          <a:pt x="282" y="62"/>
                          <a:pt x="300" y="81"/>
                        </a:cubicBezTo>
                        <a:cubicBezTo>
                          <a:pt x="302" y="84"/>
                          <a:pt x="308" y="90"/>
                          <a:pt x="308" y="90"/>
                        </a:cubicBezTo>
                        <a:cubicBezTo>
                          <a:pt x="311" y="98"/>
                          <a:pt x="315" y="103"/>
                          <a:pt x="318" y="111"/>
                        </a:cubicBezTo>
                        <a:cubicBezTo>
                          <a:pt x="319" y="114"/>
                          <a:pt x="321" y="117"/>
                          <a:pt x="322" y="120"/>
                        </a:cubicBezTo>
                        <a:cubicBezTo>
                          <a:pt x="323" y="122"/>
                          <a:pt x="324" y="125"/>
                          <a:pt x="324" y="125"/>
                        </a:cubicBezTo>
                        <a:cubicBezTo>
                          <a:pt x="321" y="132"/>
                          <a:pt x="313" y="134"/>
                          <a:pt x="310" y="142"/>
                        </a:cubicBezTo>
                        <a:cubicBezTo>
                          <a:pt x="313" y="151"/>
                          <a:pt x="317" y="146"/>
                          <a:pt x="322" y="141"/>
                        </a:cubicBezTo>
                        <a:cubicBezTo>
                          <a:pt x="341" y="143"/>
                          <a:pt x="339" y="142"/>
                          <a:pt x="342" y="155"/>
                        </a:cubicBezTo>
                        <a:cubicBezTo>
                          <a:pt x="351" y="150"/>
                          <a:pt x="355" y="152"/>
                          <a:pt x="364" y="157"/>
                        </a:cubicBezTo>
                        <a:cubicBezTo>
                          <a:pt x="369" y="162"/>
                          <a:pt x="372" y="166"/>
                          <a:pt x="380" y="168"/>
                        </a:cubicBezTo>
                        <a:cubicBezTo>
                          <a:pt x="381" y="169"/>
                          <a:pt x="383" y="171"/>
                          <a:pt x="382" y="172"/>
                        </a:cubicBezTo>
                        <a:cubicBezTo>
                          <a:pt x="380" y="176"/>
                          <a:pt x="368" y="172"/>
                          <a:pt x="382" y="176"/>
                        </a:cubicBezTo>
                        <a:cubicBezTo>
                          <a:pt x="386" y="175"/>
                          <a:pt x="390" y="173"/>
                          <a:pt x="394" y="172"/>
                        </a:cubicBezTo>
                        <a:cubicBezTo>
                          <a:pt x="396" y="172"/>
                          <a:pt x="400" y="171"/>
                          <a:pt x="400" y="171"/>
                        </a:cubicBezTo>
                        <a:cubicBezTo>
                          <a:pt x="413" y="177"/>
                          <a:pt x="427" y="179"/>
                          <a:pt x="439" y="185"/>
                        </a:cubicBezTo>
                        <a:cubicBezTo>
                          <a:pt x="441" y="190"/>
                          <a:pt x="445" y="194"/>
                          <a:pt x="447" y="199"/>
                        </a:cubicBezTo>
                        <a:cubicBezTo>
                          <a:pt x="453" y="198"/>
                          <a:pt x="460" y="195"/>
                          <a:pt x="465" y="201"/>
                        </a:cubicBezTo>
                        <a:cubicBezTo>
                          <a:pt x="468" y="205"/>
                          <a:pt x="471" y="215"/>
                          <a:pt x="471" y="215"/>
                        </a:cubicBezTo>
                        <a:cubicBezTo>
                          <a:pt x="468" y="231"/>
                          <a:pt x="469" y="248"/>
                          <a:pt x="451" y="258"/>
                        </a:cubicBezTo>
                        <a:cubicBezTo>
                          <a:pt x="447" y="262"/>
                          <a:pt x="437" y="275"/>
                          <a:pt x="435" y="281"/>
                        </a:cubicBezTo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 fontAlgn="base">
                      <a:spcBef>
                        <a:spcPct val="0"/>
                      </a:spcBef>
                      <a:spcAft>
                        <a:spcPct val="0"/>
                      </a:spcAft>
                      <a:defRPr/>
                    </a:pPr>
                    <a:endParaRPr lang="en-US" sz="2400" u="sng">
                      <a:solidFill>
                        <a:srgbClr val="000000"/>
                      </a:solidFill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125" name="Freeform 36"/>
                  <p:cNvSpPr>
                    <a:spLocks/>
                  </p:cNvSpPr>
                  <p:nvPr/>
                </p:nvSpPr>
                <p:spPr bwMode="ltGray">
                  <a:xfrm>
                    <a:off x="2531" y="242"/>
                    <a:ext cx="423" cy="278"/>
                  </a:xfrm>
                  <a:custGeom>
                    <a:avLst/>
                    <a:gdLst/>
                    <a:ahLst/>
                    <a:cxnLst>
                      <a:cxn ang="0">
                        <a:pos x="406" y="6"/>
                      </a:cxn>
                      <a:cxn ang="0">
                        <a:pos x="502" y="34"/>
                      </a:cxn>
                      <a:cxn ang="0">
                        <a:pos x="550" y="38"/>
                      </a:cxn>
                      <a:cxn ang="0">
                        <a:pos x="578" y="130"/>
                      </a:cxn>
                      <a:cxn ang="0">
                        <a:pos x="586" y="90"/>
                      </a:cxn>
                      <a:cxn ang="0">
                        <a:pos x="606" y="70"/>
                      </a:cxn>
                      <a:cxn ang="0">
                        <a:pos x="642" y="126"/>
                      </a:cxn>
                      <a:cxn ang="0">
                        <a:pos x="682" y="98"/>
                      </a:cxn>
                      <a:cxn ang="0">
                        <a:pos x="706" y="86"/>
                      </a:cxn>
                      <a:cxn ang="0">
                        <a:pos x="762" y="2"/>
                      </a:cxn>
                      <a:cxn ang="0">
                        <a:pos x="798" y="70"/>
                      </a:cxn>
                      <a:cxn ang="0">
                        <a:pos x="798" y="130"/>
                      </a:cxn>
                      <a:cxn ang="0">
                        <a:pos x="790" y="158"/>
                      </a:cxn>
                      <a:cxn ang="0">
                        <a:pos x="766" y="162"/>
                      </a:cxn>
                      <a:cxn ang="0">
                        <a:pos x="762" y="186"/>
                      </a:cxn>
                      <a:cxn ang="0">
                        <a:pos x="802" y="226"/>
                      </a:cxn>
                      <a:cxn ang="0">
                        <a:pos x="786" y="322"/>
                      </a:cxn>
                      <a:cxn ang="0">
                        <a:pos x="830" y="414"/>
                      </a:cxn>
                      <a:cxn ang="0">
                        <a:pos x="854" y="450"/>
                      </a:cxn>
                      <a:cxn ang="0">
                        <a:pos x="830" y="450"/>
                      </a:cxn>
                      <a:cxn ang="0">
                        <a:pos x="746" y="378"/>
                      </a:cxn>
                      <a:cxn ang="0">
                        <a:pos x="678" y="402"/>
                      </a:cxn>
                      <a:cxn ang="0">
                        <a:pos x="590" y="442"/>
                      </a:cxn>
                      <a:cxn ang="0">
                        <a:pos x="642" y="578"/>
                      </a:cxn>
                      <a:cxn ang="0">
                        <a:pos x="710" y="610"/>
                      </a:cxn>
                      <a:cxn ang="0">
                        <a:pos x="738" y="550"/>
                      </a:cxn>
                      <a:cxn ang="0">
                        <a:pos x="774" y="570"/>
                      </a:cxn>
                      <a:cxn ang="0">
                        <a:pos x="766" y="630"/>
                      </a:cxn>
                      <a:cxn ang="0">
                        <a:pos x="802" y="670"/>
                      </a:cxn>
                      <a:cxn ang="0">
                        <a:pos x="838" y="658"/>
                      </a:cxn>
                      <a:cxn ang="0">
                        <a:pos x="922" y="806"/>
                      </a:cxn>
                      <a:cxn ang="0">
                        <a:pos x="942" y="826"/>
                      </a:cxn>
                      <a:cxn ang="0">
                        <a:pos x="874" y="810"/>
                      </a:cxn>
                      <a:cxn ang="0">
                        <a:pos x="830" y="758"/>
                      </a:cxn>
                      <a:cxn ang="0">
                        <a:pos x="778" y="710"/>
                      </a:cxn>
                      <a:cxn ang="0">
                        <a:pos x="702" y="662"/>
                      </a:cxn>
                      <a:cxn ang="0">
                        <a:pos x="614" y="646"/>
                      </a:cxn>
                      <a:cxn ang="0">
                        <a:pos x="506" y="594"/>
                      </a:cxn>
                      <a:cxn ang="0">
                        <a:pos x="462" y="506"/>
                      </a:cxn>
                      <a:cxn ang="0">
                        <a:pos x="430" y="462"/>
                      </a:cxn>
                      <a:cxn ang="0">
                        <a:pos x="382" y="430"/>
                      </a:cxn>
                      <a:cxn ang="0">
                        <a:pos x="342" y="370"/>
                      </a:cxn>
                      <a:cxn ang="0">
                        <a:pos x="354" y="414"/>
                      </a:cxn>
                      <a:cxn ang="0">
                        <a:pos x="418" y="494"/>
                      </a:cxn>
                      <a:cxn ang="0">
                        <a:pos x="422" y="526"/>
                      </a:cxn>
                      <a:cxn ang="0">
                        <a:pos x="394" y="498"/>
                      </a:cxn>
                      <a:cxn ang="0">
                        <a:pos x="354" y="466"/>
                      </a:cxn>
                      <a:cxn ang="0">
                        <a:pos x="314" y="402"/>
                      </a:cxn>
                      <a:cxn ang="0">
                        <a:pos x="266" y="346"/>
                      </a:cxn>
                      <a:cxn ang="0">
                        <a:pos x="210" y="314"/>
                      </a:cxn>
                      <a:cxn ang="0">
                        <a:pos x="154" y="238"/>
                      </a:cxn>
                      <a:cxn ang="0">
                        <a:pos x="66" y="66"/>
                      </a:cxn>
                      <a:cxn ang="0">
                        <a:pos x="34" y="38"/>
                      </a:cxn>
                      <a:cxn ang="0">
                        <a:pos x="46" y="22"/>
                      </a:cxn>
                      <a:cxn ang="0">
                        <a:pos x="102" y="70"/>
                      </a:cxn>
                    </a:cxnLst>
                    <a:rect l="0" t="0" r="r" b="b"/>
                    <a:pathLst>
                      <a:path w="984" h="844">
                        <a:moveTo>
                          <a:pt x="82" y="38"/>
                        </a:moveTo>
                        <a:lnTo>
                          <a:pt x="406" y="6"/>
                        </a:lnTo>
                        <a:cubicBezTo>
                          <a:pt x="497" y="22"/>
                          <a:pt x="465" y="0"/>
                          <a:pt x="474" y="54"/>
                        </a:cubicBezTo>
                        <a:cubicBezTo>
                          <a:pt x="492" y="48"/>
                          <a:pt x="484" y="40"/>
                          <a:pt x="502" y="34"/>
                        </a:cubicBezTo>
                        <a:cubicBezTo>
                          <a:pt x="510" y="37"/>
                          <a:pt x="517" y="46"/>
                          <a:pt x="526" y="46"/>
                        </a:cubicBezTo>
                        <a:cubicBezTo>
                          <a:pt x="534" y="46"/>
                          <a:pt x="550" y="38"/>
                          <a:pt x="550" y="38"/>
                        </a:cubicBezTo>
                        <a:cubicBezTo>
                          <a:pt x="556" y="55"/>
                          <a:pt x="552" y="60"/>
                          <a:pt x="542" y="74"/>
                        </a:cubicBezTo>
                        <a:cubicBezTo>
                          <a:pt x="555" y="114"/>
                          <a:pt x="550" y="102"/>
                          <a:pt x="578" y="130"/>
                        </a:cubicBezTo>
                        <a:cubicBezTo>
                          <a:pt x="584" y="148"/>
                          <a:pt x="590" y="148"/>
                          <a:pt x="606" y="138"/>
                        </a:cubicBezTo>
                        <a:cubicBezTo>
                          <a:pt x="600" y="119"/>
                          <a:pt x="594" y="107"/>
                          <a:pt x="586" y="90"/>
                        </a:cubicBezTo>
                        <a:cubicBezTo>
                          <a:pt x="583" y="82"/>
                          <a:pt x="578" y="66"/>
                          <a:pt x="578" y="66"/>
                        </a:cubicBezTo>
                        <a:cubicBezTo>
                          <a:pt x="585" y="44"/>
                          <a:pt x="597" y="56"/>
                          <a:pt x="606" y="70"/>
                        </a:cubicBezTo>
                        <a:cubicBezTo>
                          <a:pt x="609" y="86"/>
                          <a:pt x="608" y="117"/>
                          <a:pt x="626" y="90"/>
                        </a:cubicBezTo>
                        <a:cubicBezTo>
                          <a:pt x="648" y="97"/>
                          <a:pt x="646" y="104"/>
                          <a:pt x="642" y="126"/>
                        </a:cubicBezTo>
                        <a:cubicBezTo>
                          <a:pt x="650" y="150"/>
                          <a:pt x="665" y="141"/>
                          <a:pt x="682" y="130"/>
                        </a:cubicBezTo>
                        <a:cubicBezTo>
                          <a:pt x="689" y="108"/>
                          <a:pt x="673" y="124"/>
                          <a:pt x="682" y="98"/>
                        </a:cubicBezTo>
                        <a:cubicBezTo>
                          <a:pt x="683" y="94"/>
                          <a:pt x="690" y="96"/>
                          <a:pt x="694" y="94"/>
                        </a:cubicBezTo>
                        <a:cubicBezTo>
                          <a:pt x="698" y="92"/>
                          <a:pt x="702" y="89"/>
                          <a:pt x="706" y="86"/>
                        </a:cubicBezTo>
                        <a:cubicBezTo>
                          <a:pt x="717" y="54"/>
                          <a:pt x="688" y="54"/>
                          <a:pt x="742" y="46"/>
                        </a:cubicBezTo>
                        <a:cubicBezTo>
                          <a:pt x="748" y="27"/>
                          <a:pt x="741" y="9"/>
                          <a:pt x="762" y="2"/>
                        </a:cubicBezTo>
                        <a:cubicBezTo>
                          <a:pt x="788" y="11"/>
                          <a:pt x="777" y="38"/>
                          <a:pt x="802" y="46"/>
                        </a:cubicBezTo>
                        <a:cubicBezTo>
                          <a:pt x="831" y="36"/>
                          <a:pt x="805" y="63"/>
                          <a:pt x="798" y="70"/>
                        </a:cubicBezTo>
                        <a:cubicBezTo>
                          <a:pt x="789" y="96"/>
                          <a:pt x="787" y="96"/>
                          <a:pt x="802" y="118"/>
                        </a:cubicBezTo>
                        <a:cubicBezTo>
                          <a:pt x="801" y="122"/>
                          <a:pt x="801" y="127"/>
                          <a:pt x="798" y="130"/>
                        </a:cubicBezTo>
                        <a:cubicBezTo>
                          <a:pt x="794" y="133"/>
                          <a:pt x="784" y="129"/>
                          <a:pt x="782" y="134"/>
                        </a:cubicBezTo>
                        <a:cubicBezTo>
                          <a:pt x="780" y="142"/>
                          <a:pt x="790" y="158"/>
                          <a:pt x="790" y="158"/>
                        </a:cubicBezTo>
                        <a:cubicBezTo>
                          <a:pt x="786" y="161"/>
                          <a:pt x="783" y="165"/>
                          <a:pt x="778" y="166"/>
                        </a:cubicBezTo>
                        <a:cubicBezTo>
                          <a:pt x="774" y="167"/>
                          <a:pt x="769" y="159"/>
                          <a:pt x="766" y="162"/>
                        </a:cubicBezTo>
                        <a:cubicBezTo>
                          <a:pt x="758" y="170"/>
                          <a:pt x="794" y="182"/>
                          <a:pt x="794" y="182"/>
                        </a:cubicBezTo>
                        <a:cubicBezTo>
                          <a:pt x="804" y="211"/>
                          <a:pt x="775" y="190"/>
                          <a:pt x="762" y="186"/>
                        </a:cubicBezTo>
                        <a:cubicBezTo>
                          <a:pt x="767" y="194"/>
                          <a:pt x="773" y="202"/>
                          <a:pt x="778" y="210"/>
                        </a:cubicBezTo>
                        <a:cubicBezTo>
                          <a:pt x="783" y="218"/>
                          <a:pt x="802" y="226"/>
                          <a:pt x="802" y="226"/>
                        </a:cubicBezTo>
                        <a:cubicBezTo>
                          <a:pt x="813" y="242"/>
                          <a:pt x="804" y="245"/>
                          <a:pt x="810" y="262"/>
                        </a:cubicBezTo>
                        <a:cubicBezTo>
                          <a:pt x="803" y="282"/>
                          <a:pt x="793" y="301"/>
                          <a:pt x="786" y="322"/>
                        </a:cubicBezTo>
                        <a:cubicBezTo>
                          <a:pt x="783" y="330"/>
                          <a:pt x="778" y="346"/>
                          <a:pt x="778" y="346"/>
                        </a:cubicBezTo>
                        <a:cubicBezTo>
                          <a:pt x="785" y="366"/>
                          <a:pt x="817" y="394"/>
                          <a:pt x="830" y="414"/>
                        </a:cubicBezTo>
                        <a:cubicBezTo>
                          <a:pt x="835" y="422"/>
                          <a:pt x="841" y="430"/>
                          <a:pt x="846" y="438"/>
                        </a:cubicBezTo>
                        <a:cubicBezTo>
                          <a:pt x="849" y="442"/>
                          <a:pt x="854" y="450"/>
                          <a:pt x="854" y="450"/>
                        </a:cubicBezTo>
                        <a:cubicBezTo>
                          <a:pt x="853" y="457"/>
                          <a:pt x="855" y="466"/>
                          <a:pt x="850" y="470"/>
                        </a:cubicBezTo>
                        <a:cubicBezTo>
                          <a:pt x="844" y="475"/>
                          <a:pt x="831" y="451"/>
                          <a:pt x="830" y="450"/>
                        </a:cubicBezTo>
                        <a:cubicBezTo>
                          <a:pt x="811" y="431"/>
                          <a:pt x="789" y="421"/>
                          <a:pt x="774" y="398"/>
                        </a:cubicBezTo>
                        <a:cubicBezTo>
                          <a:pt x="769" y="379"/>
                          <a:pt x="766" y="371"/>
                          <a:pt x="746" y="378"/>
                        </a:cubicBezTo>
                        <a:cubicBezTo>
                          <a:pt x="717" y="368"/>
                          <a:pt x="730" y="368"/>
                          <a:pt x="706" y="374"/>
                        </a:cubicBezTo>
                        <a:cubicBezTo>
                          <a:pt x="688" y="402"/>
                          <a:pt x="699" y="395"/>
                          <a:pt x="678" y="402"/>
                        </a:cubicBezTo>
                        <a:cubicBezTo>
                          <a:pt x="654" y="386"/>
                          <a:pt x="650" y="390"/>
                          <a:pt x="618" y="394"/>
                        </a:cubicBezTo>
                        <a:cubicBezTo>
                          <a:pt x="607" y="411"/>
                          <a:pt x="601" y="426"/>
                          <a:pt x="590" y="442"/>
                        </a:cubicBezTo>
                        <a:cubicBezTo>
                          <a:pt x="600" y="471"/>
                          <a:pt x="593" y="459"/>
                          <a:pt x="606" y="478"/>
                        </a:cubicBezTo>
                        <a:cubicBezTo>
                          <a:pt x="593" y="518"/>
                          <a:pt x="622" y="548"/>
                          <a:pt x="642" y="578"/>
                        </a:cubicBezTo>
                        <a:cubicBezTo>
                          <a:pt x="651" y="591"/>
                          <a:pt x="651" y="601"/>
                          <a:pt x="666" y="606"/>
                        </a:cubicBezTo>
                        <a:cubicBezTo>
                          <a:pt x="680" y="627"/>
                          <a:pt x="691" y="623"/>
                          <a:pt x="710" y="610"/>
                        </a:cubicBezTo>
                        <a:cubicBezTo>
                          <a:pt x="729" y="616"/>
                          <a:pt x="729" y="606"/>
                          <a:pt x="734" y="590"/>
                        </a:cubicBezTo>
                        <a:cubicBezTo>
                          <a:pt x="735" y="577"/>
                          <a:pt x="731" y="562"/>
                          <a:pt x="738" y="550"/>
                        </a:cubicBezTo>
                        <a:cubicBezTo>
                          <a:pt x="742" y="543"/>
                          <a:pt x="762" y="542"/>
                          <a:pt x="762" y="542"/>
                        </a:cubicBezTo>
                        <a:cubicBezTo>
                          <a:pt x="783" y="547"/>
                          <a:pt x="786" y="552"/>
                          <a:pt x="774" y="570"/>
                        </a:cubicBezTo>
                        <a:cubicBezTo>
                          <a:pt x="779" y="590"/>
                          <a:pt x="790" y="605"/>
                          <a:pt x="770" y="618"/>
                        </a:cubicBezTo>
                        <a:cubicBezTo>
                          <a:pt x="769" y="622"/>
                          <a:pt x="764" y="626"/>
                          <a:pt x="766" y="630"/>
                        </a:cubicBezTo>
                        <a:cubicBezTo>
                          <a:pt x="768" y="634"/>
                          <a:pt x="775" y="634"/>
                          <a:pt x="778" y="638"/>
                        </a:cubicBezTo>
                        <a:cubicBezTo>
                          <a:pt x="788" y="651"/>
                          <a:pt x="786" y="660"/>
                          <a:pt x="802" y="670"/>
                        </a:cubicBezTo>
                        <a:cubicBezTo>
                          <a:pt x="810" y="667"/>
                          <a:pt x="818" y="665"/>
                          <a:pt x="826" y="662"/>
                        </a:cubicBezTo>
                        <a:cubicBezTo>
                          <a:pt x="830" y="661"/>
                          <a:pt x="838" y="658"/>
                          <a:pt x="838" y="658"/>
                        </a:cubicBezTo>
                        <a:cubicBezTo>
                          <a:pt x="857" y="664"/>
                          <a:pt x="864" y="680"/>
                          <a:pt x="870" y="698"/>
                        </a:cubicBezTo>
                        <a:cubicBezTo>
                          <a:pt x="859" y="731"/>
                          <a:pt x="887" y="794"/>
                          <a:pt x="922" y="806"/>
                        </a:cubicBezTo>
                        <a:cubicBezTo>
                          <a:pt x="938" y="801"/>
                          <a:pt x="941" y="792"/>
                          <a:pt x="958" y="798"/>
                        </a:cubicBezTo>
                        <a:cubicBezTo>
                          <a:pt x="984" y="837"/>
                          <a:pt x="928" y="784"/>
                          <a:pt x="942" y="826"/>
                        </a:cubicBezTo>
                        <a:cubicBezTo>
                          <a:pt x="936" y="844"/>
                          <a:pt x="930" y="844"/>
                          <a:pt x="914" y="834"/>
                        </a:cubicBezTo>
                        <a:cubicBezTo>
                          <a:pt x="903" y="817"/>
                          <a:pt x="890" y="821"/>
                          <a:pt x="874" y="810"/>
                        </a:cubicBezTo>
                        <a:cubicBezTo>
                          <a:pt x="851" y="776"/>
                          <a:pt x="882" y="816"/>
                          <a:pt x="854" y="794"/>
                        </a:cubicBezTo>
                        <a:cubicBezTo>
                          <a:pt x="843" y="785"/>
                          <a:pt x="840" y="768"/>
                          <a:pt x="830" y="758"/>
                        </a:cubicBezTo>
                        <a:cubicBezTo>
                          <a:pt x="824" y="739"/>
                          <a:pt x="817" y="724"/>
                          <a:pt x="798" y="718"/>
                        </a:cubicBezTo>
                        <a:cubicBezTo>
                          <a:pt x="791" y="696"/>
                          <a:pt x="800" y="712"/>
                          <a:pt x="778" y="710"/>
                        </a:cubicBezTo>
                        <a:cubicBezTo>
                          <a:pt x="767" y="709"/>
                          <a:pt x="746" y="702"/>
                          <a:pt x="746" y="702"/>
                        </a:cubicBezTo>
                        <a:cubicBezTo>
                          <a:pt x="729" y="691"/>
                          <a:pt x="720" y="674"/>
                          <a:pt x="702" y="662"/>
                        </a:cubicBezTo>
                        <a:cubicBezTo>
                          <a:pt x="694" y="665"/>
                          <a:pt x="687" y="673"/>
                          <a:pt x="678" y="674"/>
                        </a:cubicBezTo>
                        <a:cubicBezTo>
                          <a:pt x="657" y="677"/>
                          <a:pt x="630" y="657"/>
                          <a:pt x="614" y="646"/>
                        </a:cubicBezTo>
                        <a:cubicBezTo>
                          <a:pt x="600" y="637"/>
                          <a:pt x="580" y="639"/>
                          <a:pt x="566" y="630"/>
                        </a:cubicBezTo>
                        <a:cubicBezTo>
                          <a:pt x="546" y="617"/>
                          <a:pt x="525" y="607"/>
                          <a:pt x="506" y="594"/>
                        </a:cubicBezTo>
                        <a:cubicBezTo>
                          <a:pt x="513" y="572"/>
                          <a:pt x="509" y="551"/>
                          <a:pt x="490" y="538"/>
                        </a:cubicBezTo>
                        <a:cubicBezTo>
                          <a:pt x="485" y="522"/>
                          <a:pt x="476" y="515"/>
                          <a:pt x="462" y="506"/>
                        </a:cubicBezTo>
                        <a:cubicBezTo>
                          <a:pt x="441" y="474"/>
                          <a:pt x="469" y="513"/>
                          <a:pt x="442" y="486"/>
                        </a:cubicBezTo>
                        <a:cubicBezTo>
                          <a:pt x="436" y="480"/>
                          <a:pt x="436" y="468"/>
                          <a:pt x="430" y="462"/>
                        </a:cubicBezTo>
                        <a:cubicBezTo>
                          <a:pt x="427" y="459"/>
                          <a:pt x="422" y="459"/>
                          <a:pt x="418" y="458"/>
                        </a:cubicBezTo>
                        <a:cubicBezTo>
                          <a:pt x="407" y="447"/>
                          <a:pt x="382" y="430"/>
                          <a:pt x="382" y="430"/>
                        </a:cubicBezTo>
                        <a:cubicBezTo>
                          <a:pt x="371" y="413"/>
                          <a:pt x="358" y="399"/>
                          <a:pt x="346" y="382"/>
                        </a:cubicBezTo>
                        <a:cubicBezTo>
                          <a:pt x="344" y="378"/>
                          <a:pt x="345" y="373"/>
                          <a:pt x="342" y="370"/>
                        </a:cubicBezTo>
                        <a:cubicBezTo>
                          <a:pt x="339" y="367"/>
                          <a:pt x="334" y="367"/>
                          <a:pt x="330" y="366"/>
                        </a:cubicBezTo>
                        <a:cubicBezTo>
                          <a:pt x="322" y="390"/>
                          <a:pt x="342" y="398"/>
                          <a:pt x="354" y="414"/>
                        </a:cubicBezTo>
                        <a:cubicBezTo>
                          <a:pt x="368" y="432"/>
                          <a:pt x="372" y="446"/>
                          <a:pt x="390" y="458"/>
                        </a:cubicBezTo>
                        <a:cubicBezTo>
                          <a:pt x="409" y="487"/>
                          <a:pt x="399" y="475"/>
                          <a:pt x="418" y="494"/>
                        </a:cubicBezTo>
                        <a:cubicBezTo>
                          <a:pt x="423" y="510"/>
                          <a:pt x="428" y="517"/>
                          <a:pt x="442" y="526"/>
                        </a:cubicBezTo>
                        <a:cubicBezTo>
                          <a:pt x="450" y="550"/>
                          <a:pt x="432" y="533"/>
                          <a:pt x="422" y="526"/>
                        </a:cubicBezTo>
                        <a:cubicBezTo>
                          <a:pt x="399" y="492"/>
                          <a:pt x="430" y="532"/>
                          <a:pt x="402" y="510"/>
                        </a:cubicBezTo>
                        <a:cubicBezTo>
                          <a:pt x="398" y="507"/>
                          <a:pt x="397" y="501"/>
                          <a:pt x="394" y="498"/>
                        </a:cubicBezTo>
                        <a:cubicBezTo>
                          <a:pt x="391" y="495"/>
                          <a:pt x="386" y="493"/>
                          <a:pt x="382" y="490"/>
                        </a:cubicBezTo>
                        <a:cubicBezTo>
                          <a:pt x="377" y="474"/>
                          <a:pt x="370" y="471"/>
                          <a:pt x="354" y="466"/>
                        </a:cubicBezTo>
                        <a:cubicBezTo>
                          <a:pt x="344" y="452"/>
                          <a:pt x="340" y="447"/>
                          <a:pt x="346" y="430"/>
                        </a:cubicBezTo>
                        <a:cubicBezTo>
                          <a:pt x="338" y="418"/>
                          <a:pt x="314" y="402"/>
                          <a:pt x="314" y="402"/>
                        </a:cubicBezTo>
                        <a:cubicBezTo>
                          <a:pt x="306" y="390"/>
                          <a:pt x="298" y="378"/>
                          <a:pt x="290" y="366"/>
                        </a:cubicBezTo>
                        <a:cubicBezTo>
                          <a:pt x="284" y="357"/>
                          <a:pt x="273" y="354"/>
                          <a:pt x="266" y="346"/>
                        </a:cubicBezTo>
                        <a:cubicBezTo>
                          <a:pt x="263" y="342"/>
                          <a:pt x="262" y="337"/>
                          <a:pt x="258" y="334"/>
                        </a:cubicBezTo>
                        <a:cubicBezTo>
                          <a:pt x="243" y="324"/>
                          <a:pt x="225" y="324"/>
                          <a:pt x="210" y="314"/>
                        </a:cubicBezTo>
                        <a:cubicBezTo>
                          <a:pt x="201" y="300"/>
                          <a:pt x="194" y="291"/>
                          <a:pt x="178" y="286"/>
                        </a:cubicBezTo>
                        <a:cubicBezTo>
                          <a:pt x="160" y="260"/>
                          <a:pt x="192" y="247"/>
                          <a:pt x="154" y="238"/>
                        </a:cubicBezTo>
                        <a:cubicBezTo>
                          <a:pt x="111" y="209"/>
                          <a:pt x="106" y="149"/>
                          <a:pt x="90" y="102"/>
                        </a:cubicBezTo>
                        <a:cubicBezTo>
                          <a:pt x="86" y="90"/>
                          <a:pt x="76" y="73"/>
                          <a:pt x="66" y="66"/>
                        </a:cubicBezTo>
                        <a:cubicBezTo>
                          <a:pt x="58" y="60"/>
                          <a:pt x="42" y="50"/>
                          <a:pt x="42" y="50"/>
                        </a:cubicBezTo>
                        <a:cubicBezTo>
                          <a:pt x="39" y="46"/>
                          <a:pt x="38" y="41"/>
                          <a:pt x="34" y="38"/>
                        </a:cubicBezTo>
                        <a:cubicBezTo>
                          <a:pt x="27" y="34"/>
                          <a:pt x="10" y="30"/>
                          <a:pt x="10" y="30"/>
                        </a:cubicBezTo>
                        <a:cubicBezTo>
                          <a:pt x="0" y="1"/>
                          <a:pt x="31" y="17"/>
                          <a:pt x="46" y="22"/>
                        </a:cubicBezTo>
                        <a:cubicBezTo>
                          <a:pt x="65" y="51"/>
                          <a:pt x="61" y="41"/>
                          <a:pt x="86" y="58"/>
                        </a:cubicBezTo>
                        <a:cubicBezTo>
                          <a:pt x="94" y="70"/>
                          <a:pt x="94" y="93"/>
                          <a:pt x="102" y="70"/>
                        </a:cubicBezTo>
                        <a:cubicBezTo>
                          <a:pt x="95" y="49"/>
                          <a:pt x="82" y="62"/>
                          <a:pt x="82" y="3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 fontAlgn="base">
                      <a:spcBef>
                        <a:spcPct val="0"/>
                      </a:spcBef>
                      <a:spcAft>
                        <a:spcPct val="0"/>
                      </a:spcAft>
                      <a:defRPr/>
                    </a:pPr>
                    <a:endParaRPr lang="en-US" sz="2400" u="sng">
                      <a:solidFill>
                        <a:srgbClr val="000000"/>
                      </a:solidFill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126" name="Freeform 37"/>
                  <p:cNvSpPr>
                    <a:spLocks/>
                  </p:cNvSpPr>
                  <p:nvPr/>
                </p:nvSpPr>
                <p:spPr bwMode="ltGray">
                  <a:xfrm>
                    <a:off x="2404" y="445"/>
                    <a:ext cx="16" cy="16"/>
                  </a:xfrm>
                  <a:custGeom>
                    <a:avLst/>
                    <a:gdLst/>
                    <a:ahLst/>
                    <a:cxnLst>
                      <a:cxn ang="0">
                        <a:pos x="6" y="28"/>
                      </a:cxn>
                      <a:cxn ang="0">
                        <a:pos x="10" y="48"/>
                      </a:cxn>
                      <a:cxn ang="0">
                        <a:pos x="6" y="28"/>
                      </a:cxn>
                    </a:cxnLst>
                    <a:rect l="0" t="0" r="r" b="b"/>
                    <a:pathLst>
                      <a:path w="36" h="48">
                        <a:moveTo>
                          <a:pt x="6" y="28"/>
                        </a:moveTo>
                        <a:cubicBezTo>
                          <a:pt x="25" y="0"/>
                          <a:pt x="36" y="31"/>
                          <a:pt x="10" y="48"/>
                        </a:cubicBezTo>
                        <a:cubicBezTo>
                          <a:pt x="0" y="34"/>
                          <a:pt x="0" y="40"/>
                          <a:pt x="6" y="2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 fontAlgn="base">
                      <a:spcBef>
                        <a:spcPct val="0"/>
                      </a:spcBef>
                      <a:spcAft>
                        <a:spcPct val="0"/>
                      </a:spcAft>
                      <a:defRPr/>
                    </a:pPr>
                    <a:endParaRPr lang="en-US" sz="2400" u="sng">
                      <a:solidFill>
                        <a:srgbClr val="000000"/>
                      </a:solidFill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127" name="Freeform 38"/>
                  <p:cNvSpPr>
                    <a:spLocks/>
                  </p:cNvSpPr>
                  <p:nvPr/>
                </p:nvSpPr>
                <p:spPr bwMode="ltGray">
                  <a:xfrm>
                    <a:off x="2393" y="439"/>
                    <a:ext cx="16" cy="10"/>
                  </a:xfrm>
                  <a:custGeom>
                    <a:avLst/>
                    <a:gdLst/>
                    <a:ahLst/>
                    <a:cxnLst>
                      <a:cxn ang="0">
                        <a:pos x="0" y="5"/>
                      </a:cxn>
                      <a:cxn ang="0">
                        <a:pos x="12" y="1"/>
                      </a:cxn>
                      <a:cxn ang="0">
                        <a:pos x="36" y="17"/>
                      </a:cxn>
                      <a:cxn ang="0">
                        <a:pos x="8" y="17"/>
                      </a:cxn>
                      <a:cxn ang="0">
                        <a:pos x="0" y="5"/>
                      </a:cxn>
                    </a:cxnLst>
                    <a:rect l="0" t="0" r="r" b="b"/>
                    <a:pathLst>
                      <a:path w="36" h="37">
                        <a:moveTo>
                          <a:pt x="0" y="5"/>
                        </a:moveTo>
                        <a:cubicBezTo>
                          <a:pt x="4" y="4"/>
                          <a:pt x="8" y="0"/>
                          <a:pt x="12" y="1"/>
                        </a:cubicBezTo>
                        <a:cubicBezTo>
                          <a:pt x="21" y="4"/>
                          <a:pt x="36" y="17"/>
                          <a:pt x="36" y="17"/>
                        </a:cubicBezTo>
                        <a:cubicBezTo>
                          <a:pt x="29" y="37"/>
                          <a:pt x="22" y="26"/>
                          <a:pt x="8" y="17"/>
                        </a:cubicBezTo>
                        <a:cubicBezTo>
                          <a:pt x="5" y="13"/>
                          <a:pt x="0" y="5"/>
                          <a:pt x="0" y="5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 fontAlgn="base">
                      <a:spcBef>
                        <a:spcPct val="0"/>
                      </a:spcBef>
                      <a:spcAft>
                        <a:spcPct val="0"/>
                      </a:spcAft>
                      <a:defRPr/>
                    </a:pPr>
                    <a:endParaRPr lang="en-US" sz="2400" u="sng">
                      <a:solidFill>
                        <a:srgbClr val="000000"/>
                      </a:solidFill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128" name="Freeform 39"/>
                  <p:cNvSpPr>
                    <a:spLocks/>
                  </p:cNvSpPr>
                  <p:nvPr/>
                </p:nvSpPr>
                <p:spPr bwMode="ltGray">
                  <a:xfrm>
                    <a:off x="2878" y="406"/>
                    <a:ext cx="73" cy="33"/>
                  </a:xfrm>
                  <a:custGeom>
                    <a:avLst/>
                    <a:gdLst/>
                    <a:ahLst/>
                    <a:cxnLst>
                      <a:cxn ang="0">
                        <a:pos x="0" y="49"/>
                      </a:cxn>
                      <a:cxn ang="0">
                        <a:pos x="28" y="25"/>
                      </a:cxn>
                      <a:cxn ang="0">
                        <a:pos x="56" y="21"/>
                      </a:cxn>
                      <a:cxn ang="0">
                        <a:pos x="80" y="9"/>
                      </a:cxn>
                      <a:cxn ang="0">
                        <a:pos x="64" y="25"/>
                      </a:cxn>
                      <a:cxn ang="0">
                        <a:pos x="124" y="49"/>
                      </a:cxn>
                      <a:cxn ang="0">
                        <a:pos x="160" y="65"/>
                      </a:cxn>
                      <a:cxn ang="0">
                        <a:pos x="116" y="77"/>
                      </a:cxn>
                      <a:cxn ang="0">
                        <a:pos x="88" y="57"/>
                      </a:cxn>
                      <a:cxn ang="0">
                        <a:pos x="76" y="53"/>
                      </a:cxn>
                      <a:cxn ang="0">
                        <a:pos x="24" y="41"/>
                      </a:cxn>
                      <a:cxn ang="0">
                        <a:pos x="0" y="49"/>
                      </a:cxn>
                    </a:cxnLst>
                    <a:rect l="0" t="0" r="r" b="b"/>
                    <a:pathLst>
                      <a:path w="170" h="96">
                        <a:moveTo>
                          <a:pt x="0" y="49"/>
                        </a:moveTo>
                        <a:cubicBezTo>
                          <a:pt x="5" y="33"/>
                          <a:pt x="12" y="30"/>
                          <a:pt x="28" y="25"/>
                        </a:cubicBezTo>
                        <a:cubicBezTo>
                          <a:pt x="20" y="0"/>
                          <a:pt x="42" y="16"/>
                          <a:pt x="56" y="21"/>
                        </a:cubicBezTo>
                        <a:cubicBezTo>
                          <a:pt x="56" y="21"/>
                          <a:pt x="77" y="6"/>
                          <a:pt x="80" y="9"/>
                        </a:cubicBezTo>
                        <a:cubicBezTo>
                          <a:pt x="85" y="14"/>
                          <a:pt x="71" y="23"/>
                          <a:pt x="64" y="25"/>
                        </a:cubicBezTo>
                        <a:cubicBezTo>
                          <a:pt x="82" y="37"/>
                          <a:pt x="103" y="42"/>
                          <a:pt x="124" y="49"/>
                        </a:cubicBezTo>
                        <a:cubicBezTo>
                          <a:pt x="136" y="53"/>
                          <a:pt x="160" y="65"/>
                          <a:pt x="160" y="65"/>
                        </a:cubicBezTo>
                        <a:cubicBezTo>
                          <a:pt x="170" y="96"/>
                          <a:pt x="134" y="83"/>
                          <a:pt x="116" y="77"/>
                        </a:cubicBezTo>
                        <a:cubicBezTo>
                          <a:pt x="109" y="57"/>
                          <a:pt x="116" y="66"/>
                          <a:pt x="88" y="57"/>
                        </a:cubicBezTo>
                        <a:cubicBezTo>
                          <a:pt x="84" y="56"/>
                          <a:pt x="76" y="53"/>
                          <a:pt x="76" y="53"/>
                        </a:cubicBezTo>
                        <a:cubicBezTo>
                          <a:pt x="57" y="34"/>
                          <a:pt x="53" y="37"/>
                          <a:pt x="24" y="41"/>
                        </a:cubicBezTo>
                        <a:cubicBezTo>
                          <a:pt x="9" y="51"/>
                          <a:pt x="17" y="49"/>
                          <a:pt x="0" y="49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 fontAlgn="base">
                      <a:spcBef>
                        <a:spcPct val="0"/>
                      </a:spcBef>
                      <a:spcAft>
                        <a:spcPct val="0"/>
                      </a:spcAft>
                      <a:defRPr/>
                    </a:pPr>
                    <a:endParaRPr lang="en-US" sz="2400" u="sng">
                      <a:solidFill>
                        <a:srgbClr val="000000"/>
                      </a:solidFill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129" name="Freeform 40"/>
                  <p:cNvSpPr>
                    <a:spLocks/>
                  </p:cNvSpPr>
                  <p:nvPr/>
                </p:nvSpPr>
                <p:spPr bwMode="ltGray">
                  <a:xfrm>
                    <a:off x="2955" y="433"/>
                    <a:ext cx="58" cy="17"/>
                  </a:xfrm>
                  <a:custGeom>
                    <a:avLst/>
                    <a:gdLst/>
                    <a:ahLst/>
                    <a:cxnLst>
                      <a:cxn ang="0">
                        <a:pos x="0" y="0"/>
                      </a:cxn>
                      <a:cxn ang="0">
                        <a:pos x="52" y="4"/>
                      </a:cxn>
                      <a:cxn ang="0">
                        <a:pos x="88" y="24"/>
                      </a:cxn>
                      <a:cxn ang="0">
                        <a:pos x="112" y="20"/>
                      </a:cxn>
                      <a:cxn ang="0">
                        <a:pos x="108" y="44"/>
                      </a:cxn>
                      <a:cxn ang="0">
                        <a:pos x="64" y="40"/>
                      </a:cxn>
                      <a:cxn ang="0">
                        <a:pos x="0" y="36"/>
                      </a:cxn>
                      <a:cxn ang="0">
                        <a:pos x="28" y="20"/>
                      </a:cxn>
                      <a:cxn ang="0">
                        <a:pos x="0" y="0"/>
                      </a:cxn>
                    </a:cxnLst>
                    <a:rect l="0" t="0" r="r" b="b"/>
                    <a:pathLst>
                      <a:path w="138" h="44">
                        <a:moveTo>
                          <a:pt x="0" y="0"/>
                        </a:moveTo>
                        <a:cubicBezTo>
                          <a:pt x="19" y="3"/>
                          <a:pt x="35" y="10"/>
                          <a:pt x="52" y="4"/>
                        </a:cubicBezTo>
                        <a:cubicBezTo>
                          <a:pt x="87" y="11"/>
                          <a:pt x="61" y="15"/>
                          <a:pt x="88" y="24"/>
                        </a:cubicBezTo>
                        <a:cubicBezTo>
                          <a:pt x="96" y="23"/>
                          <a:pt x="104" y="19"/>
                          <a:pt x="112" y="20"/>
                        </a:cubicBezTo>
                        <a:cubicBezTo>
                          <a:pt x="138" y="23"/>
                          <a:pt x="118" y="41"/>
                          <a:pt x="108" y="44"/>
                        </a:cubicBezTo>
                        <a:cubicBezTo>
                          <a:pt x="78" y="34"/>
                          <a:pt x="92" y="34"/>
                          <a:pt x="64" y="40"/>
                        </a:cubicBezTo>
                        <a:cubicBezTo>
                          <a:pt x="41" y="37"/>
                          <a:pt x="22" y="41"/>
                          <a:pt x="0" y="36"/>
                        </a:cubicBezTo>
                        <a:cubicBezTo>
                          <a:pt x="6" y="11"/>
                          <a:pt x="7" y="27"/>
                          <a:pt x="28" y="20"/>
                        </a:cubicBezTo>
                        <a:cubicBezTo>
                          <a:pt x="17" y="13"/>
                          <a:pt x="0" y="13"/>
                          <a:pt x="0" y="0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 fontAlgn="base">
                      <a:spcBef>
                        <a:spcPct val="0"/>
                      </a:spcBef>
                      <a:spcAft>
                        <a:spcPct val="0"/>
                      </a:spcAft>
                      <a:defRPr/>
                    </a:pPr>
                    <a:endParaRPr lang="en-US" sz="2400" u="sng">
                      <a:solidFill>
                        <a:srgbClr val="000000"/>
                      </a:solidFill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130" name="Freeform 41"/>
                  <p:cNvSpPr>
                    <a:spLocks/>
                  </p:cNvSpPr>
                  <p:nvPr/>
                </p:nvSpPr>
                <p:spPr bwMode="ltGray">
                  <a:xfrm>
                    <a:off x="2924" y="439"/>
                    <a:ext cx="24" cy="10"/>
                  </a:xfrm>
                  <a:custGeom>
                    <a:avLst/>
                    <a:gdLst/>
                    <a:ahLst/>
                    <a:cxnLst>
                      <a:cxn ang="0">
                        <a:pos x="17" y="25"/>
                      </a:cxn>
                      <a:cxn ang="0">
                        <a:pos x="37" y="13"/>
                      </a:cxn>
                      <a:cxn ang="0">
                        <a:pos x="17" y="25"/>
                      </a:cxn>
                    </a:cxnLst>
                    <a:rect l="0" t="0" r="r" b="b"/>
                    <a:pathLst>
                      <a:path w="57" h="42">
                        <a:moveTo>
                          <a:pt x="17" y="25"/>
                        </a:moveTo>
                        <a:cubicBezTo>
                          <a:pt x="0" y="0"/>
                          <a:pt x="21" y="9"/>
                          <a:pt x="37" y="13"/>
                        </a:cubicBezTo>
                        <a:cubicBezTo>
                          <a:pt x="57" y="42"/>
                          <a:pt x="30" y="25"/>
                          <a:pt x="17" y="25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 fontAlgn="base">
                      <a:spcBef>
                        <a:spcPct val="0"/>
                      </a:spcBef>
                      <a:spcAft>
                        <a:spcPct val="0"/>
                      </a:spcAft>
                      <a:defRPr/>
                    </a:pPr>
                    <a:endParaRPr lang="en-US" sz="2400" u="sng">
                      <a:solidFill>
                        <a:srgbClr val="000000"/>
                      </a:solidFill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131" name="Freeform 42"/>
                  <p:cNvSpPr>
                    <a:spLocks/>
                  </p:cNvSpPr>
                  <p:nvPr/>
                </p:nvSpPr>
                <p:spPr bwMode="ltGray">
                  <a:xfrm>
                    <a:off x="2908" y="398"/>
                    <a:ext cx="16" cy="18"/>
                  </a:xfrm>
                  <a:custGeom>
                    <a:avLst/>
                    <a:gdLst/>
                    <a:ahLst/>
                    <a:cxnLst>
                      <a:cxn ang="0">
                        <a:pos x="19" y="32"/>
                      </a:cxn>
                      <a:cxn ang="0">
                        <a:pos x="19" y="0"/>
                      </a:cxn>
                      <a:cxn ang="0">
                        <a:pos x="19" y="32"/>
                      </a:cxn>
                    </a:cxnLst>
                    <a:rect l="0" t="0" r="r" b="b"/>
                    <a:pathLst>
                      <a:path w="39" h="52">
                        <a:moveTo>
                          <a:pt x="19" y="32"/>
                        </a:moveTo>
                        <a:cubicBezTo>
                          <a:pt x="13" y="14"/>
                          <a:pt x="0" y="13"/>
                          <a:pt x="19" y="0"/>
                        </a:cubicBezTo>
                        <a:cubicBezTo>
                          <a:pt x="23" y="5"/>
                          <a:pt x="39" y="52"/>
                          <a:pt x="19" y="32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 fontAlgn="base">
                      <a:spcBef>
                        <a:spcPct val="0"/>
                      </a:spcBef>
                      <a:spcAft>
                        <a:spcPct val="0"/>
                      </a:spcAft>
                      <a:defRPr/>
                    </a:pPr>
                    <a:endParaRPr lang="en-US" sz="2400" u="sng">
                      <a:solidFill>
                        <a:srgbClr val="000000"/>
                      </a:solidFill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132" name="Freeform 43"/>
                  <p:cNvSpPr>
                    <a:spLocks/>
                  </p:cNvSpPr>
                  <p:nvPr/>
                </p:nvSpPr>
                <p:spPr bwMode="ltGray">
                  <a:xfrm>
                    <a:off x="3035" y="449"/>
                    <a:ext cx="19" cy="30"/>
                  </a:xfrm>
                  <a:custGeom>
                    <a:avLst/>
                    <a:gdLst/>
                    <a:ahLst/>
                    <a:cxnLst>
                      <a:cxn ang="0">
                        <a:pos x="4" y="9"/>
                      </a:cxn>
                      <a:cxn ang="0">
                        <a:pos x="20" y="33"/>
                      </a:cxn>
                      <a:cxn ang="0">
                        <a:pos x="24" y="49"/>
                      </a:cxn>
                      <a:cxn ang="0">
                        <a:pos x="36" y="53"/>
                      </a:cxn>
                      <a:cxn ang="0">
                        <a:pos x="24" y="73"/>
                      </a:cxn>
                      <a:cxn ang="0">
                        <a:pos x="0" y="21"/>
                      </a:cxn>
                      <a:cxn ang="0">
                        <a:pos x="4" y="9"/>
                      </a:cxn>
                    </a:cxnLst>
                    <a:rect l="0" t="0" r="r" b="b"/>
                    <a:pathLst>
                      <a:path w="44" h="80">
                        <a:moveTo>
                          <a:pt x="4" y="9"/>
                        </a:moveTo>
                        <a:cubicBezTo>
                          <a:pt x="9" y="17"/>
                          <a:pt x="18" y="24"/>
                          <a:pt x="20" y="33"/>
                        </a:cubicBezTo>
                        <a:cubicBezTo>
                          <a:pt x="21" y="38"/>
                          <a:pt x="21" y="45"/>
                          <a:pt x="24" y="49"/>
                        </a:cubicBezTo>
                        <a:cubicBezTo>
                          <a:pt x="27" y="52"/>
                          <a:pt x="32" y="52"/>
                          <a:pt x="36" y="53"/>
                        </a:cubicBezTo>
                        <a:cubicBezTo>
                          <a:pt x="41" y="68"/>
                          <a:pt x="44" y="80"/>
                          <a:pt x="24" y="73"/>
                        </a:cubicBezTo>
                        <a:cubicBezTo>
                          <a:pt x="19" y="55"/>
                          <a:pt x="11" y="37"/>
                          <a:pt x="0" y="21"/>
                        </a:cubicBezTo>
                        <a:cubicBezTo>
                          <a:pt x="4" y="4"/>
                          <a:pt x="4" y="0"/>
                          <a:pt x="4" y="9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 fontAlgn="base">
                      <a:spcBef>
                        <a:spcPct val="0"/>
                      </a:spcBef>
                      <a:spcAft>
                        <a:spcPct val="0"/>
                      </a:spcAft>
                      <a:defRPr/>
                    </a:pPr>
                    <a:endParaRPr lang="en-US" sz="2400" u="sng">
                      <a:solidFill>
                        <a:srgbClr val="000000"/>
                      </a:solidFill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133" name="Freeform 44"/>
                  <p:cNvSpPr>
                    <a:spLocks/>
                  </p:cNvSpPr>
                  <p:nvPr/>
                </p:nvSpPr>
                <p:spPr bwMode="ltGray">
                  <a:xfrm>
                    <a:off x="2696" y="246"/>
                    <a:ext cx="205" cy="40"/>
                  </a:xfrm>
                  <a:custGeom>
                    <a:avLst/>
                    <a:gdLst/>
                    <a:ahLst/>
                    <a:cxnLst>
                      <a:cxn ang="0">
                        <a:pos x="220" y="1"/>
                      </a:cxn>
                      <a:cxn ang="0">
                        <a:pos x="231" y="8"/>
                      </a:cxn>
                      <a:cxn ang="0">
                        <a:pos x="235" y="0"/>
                      </a:cxn>
                      <a:cxn ang="0">
                        <a:pos x="265" y="0"/>
                      </a:cxn>
                      <a:cxn ang="0">
                        <a:pos x="287" y="17"/>
                      </a:cxn>
                      <a:cxn ang="0">
                        <a:pos x="319" y="10"/>
                      </a:cxn>
                      <a:cxn ang="0">
                        <a:pos x="314" y="29"/>
                      </a:cxn>
                      <a:cxn ang="0">
                        <a:pos x="298" y="46"/>
                      </a:cxn>
                      <a:cxn ang="0">
                        <a:pos x="295" y="29"/>
                      </a:cxn>
                      <a:cxn ang="0">
                        <a:pos x="287" y="31"/>
                      </a:cxn>
                      <a:cxn ang="0">
                        <a:pos x="279" y="29"/>
                      </a:cxn>
                      <a:cxn ang="0">
                        <a:pos x="263" y="21"/>
                      </a:cxn>
                      <a:cxn ang="0">
                        <a:pos x="228" y="38"/>
                      </a:cxn>
                      <a:cxn ang="0">
                        <a:pos x="201" y="44"/>
                      </a:cxn>
                      <a:cxn ang="0">
                        <a:pos x="212" y="57"/>
                      </a:cxn>
                      <a:cxn ang="0">
                        <a:pos x="188" y="63"/>
                      </a:cxn>
                      <a:cxn ang="0">
                        <a:pos x="169" y="61"/>
                      </a:cxn>
                      <a:cxn ang="0">
                        <a:pos x="177" y="57"/>
                      </a:cxn>
                      <a:cxn ang="0">
                        <a:pos x="171" y="40"/>
                      </a:cxn>
                      <a:cxn ang="0">
                        <a:pos x="169" y="31"/>
                      </a:cxn>
                      <a:cxn ang="0">
                        <a:pos x="158" y="23"/>
                      </a:cxn>
                      <a:cxn ang="0">
                        <a:pos x="142" y="27"/>
                      </a:cxn>
                      <a:cxn ang="0">
                        <a:pos x="134" y="27"/>
                      </a:cxn>
                      <a:cxn ang="0">
                        <a:pos x="123" y="25"/>
                      </a:cxn>
                      <a:cxn ang="0">
                        <a:pos x="83" y="2"/>
                      </a:cxn>
                      <a:cxn ang="0">
                        <a:pos x="59" y="14"/>
                      </a:cxn>
                      <a:cxn ang="0">
                        <a:pos x="1" y="0"/>
                      </a:cxn>
                      <a:cxn ang="0">
                        <a:pos x="220" y="1"/>
                      </a:cxn>
                    </a:cxnLst>
                    <a:rect l="0" t="0" r="r" b="b"/>
                    <a:pathLst>
                      <a:path w="323" h="64">
                        <a:moveTo>
                          <a:pt x="220" y="1"/>
                        </a:moveTo>
                        <a:cubicBezTo>
                          <a:pt x="215" y="12"/>
                          <a:pt x="225" y="17"/>
                          <a:pt x="231" y="8"/>
                        </a:cubicBezTo>
                        <a:cubicBezTo>
                          <a:pt x="235" y="0"/>
                          <a:pt x="229" y="7"/>
                          <a:pt x="235" y="0"/>
                        </a:cubicBezTo>
                        <a:lnTo>
                          <a:pt x="265" y="0"/>
                        </a:lnTo>
                        <a:cubicBezTo>
                          <a:pt x="277" y="6"/>
                          <a:pt x="276" y="11"/>
                          <a:pt x="287" y="17"/>
                        </a:cubicBezTo>
                        <a:cubicBezTo>
                          <a:pt x="308" y="11"/>
                          <a:pt x="293" y="7"/>
                          <a:pt x="319" y="10"/>
                        </a:cubicBezTo>
                        <a:cubicBezTo>
                          <a:pt x="323" y="19"/>
                          <a:pt x="321" y="22"/>
                          <a:pt x="314" y="29"/>
                        </a:cubicBezTo>
                        <a:cubicBezTo>
                          <a:pt x="312" y="39"/>
                          <a:pt x="313" y="50"/>
                          <a:pt x="298" y="46"/>
                        </a:cubicBezTo>
                        <a:cubicBezTo>
                          <a:pt x="297" y="40"/>
                          <a:pt x="298" y="34"/>
                          <a:pt x="295" y="29"/>
                        </a:cubicBezTo>
                        <a:cubicBezTo>
                          <a:pt x="294" y="27"/>
                          <a:pt x="290" y="31"/>
                          <a:pt x="287" y="31"/>
                        </a:cubicBezTo>
                        <a:cubicBezTo>
                          <a:pt x="284" y="31"/>
                          <a:pt x="282" y="30"/>
                          <a:pt x="279" y="29"/>
                        </a:cubicBezTo>
                        <a:cubicBezTo>
                          <a:pt x="274" y="27"/>
                          <a:pt x="263" y="21"/>
                          <a:pt x="263" y="21"/>
                        </a:cubicBezTo>
                        <a:cubicBezTo>
                          <a:pt x="249" y="23"/>
                          <a:pt x="241" y="31"/>
                          <a:pt x="228" y="38"/>
                        </a:cubicBezTo>
                        <a:cubicBezTo>
                          <a:pt x="220" y="41"/>
                          <a:pt x="209" y="42"/>
                          <a:pt x="201" y="44"/>
                        </a:cubicBezTo>
                        <a:cubicBezTo>
                          <a:pt x="193" y="54"/>
                          <a:pt x="200" y="53"/>
                          <a:pt x="212" y="57"/>
                        </a:cubicBezTo>
                        <a:cubicBezTo>
                          <a:pt x="200" y="62"/>
                          <a:pt x="199" y="57"/>
                          <a:pt x="188" y="63"/>
                        </a:cubicBezTo>
                        <a:cubicBezTo>
                          <a:pt x="181" y="62"/>
                          <a:pt x="174" y="64"/>
                          <a:pt x="169" y="61"/>
                        </a:cubicBezTo>
                        <a:cubicBezTo>
                          <a:pt x="166" y="59"/>
                          <a:pt x="175" y="59"/>
                          <a:pt x="177" y="57"/>
                        </a:cubicBezTo>
                        <a:cubicBezTo>
                          <a:pt x="181" y="48"/>
                          <a:pt x="149" y="28"/>
                          <a:pt x="171" y="40"/>
                        </a:cubicBezTo>
                        <a:cubicBezTo>
                          <a:pt x="184" y="55"/>
                          <a:pt x="184" y="36"/>
                          <a:pt x="169" y="31"/>
                        </a:cubicBezTo>
                        <a:cubicBezTo>
                          <a:pt x="167" y="27"/>
                          <a:pt x="167" y="22"/>
                          <a:pt x="158" y="23"/>
                        </a:cubicBezTo>
                        <a:cubicBezTo>
                          <a:pt x="153" y="23"/>
                          <a:pt x="142" y="27"/>
                          <a:pt x="142" y="27"/>
                        </a:cubicBezTo>
                        <a:cubicBezTo>
                          <a:pt x="136" y="39"/>
                          <a:pt x="143" y="31"/>
                          <a:pt x="134" y="27"/>
                        </a:cubicBezTo>
                        <a:cubicBezTo>
                          <a:pt x="130" y="25"/>
                          <a:pt x="126" y="25"/>
                          <a:pt x="123" y="25"/>
                        </a:cubicBezTo>
                        <a:cubicBezTo>
                          <a:pt x="117" y="11"/>
                          <a:pt x="100" y="6"/>
                          <a:pt x="83" y="2"/>
                        </a:cubicBezTo>
                        <a:cubicBezTo>
                          <a:pt x="70" y="4"/>
                          <a:pt x="69" y="9"/>
                          <a:pt x="59" y="14"/>
                        </a:cubicBezTo>
                        <a:cubicBezTo>
                          <a:pt x="45" y="14"/>
                          <a:pt x="0" y="12"/>
                          <a:pt x="1" y="0"/>
                        </a:cubicBezTo>
                        <a:lnTo>
                          <a:pt x="220" y="1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 fontAlgn="base">
                      <a:spcBef>
                        <a:spcPct val="0"/>
                      </a:spcBef>
                      <a:spcAft>
                        <a:spcPct val="0"/>
                      </a:spcAft>
                      <a:defRPr/>
                    </a:pPr>
                    <a:endParaRPr lang="en-US" sz="2400" u="sng">
                      <a:solidFill>
                        <a:srgbClr val="000000"/>
                      </a:solidFill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134" name="Freeform 45"/>
                  <p:cNvSpPr>
                    <a:spLocks/>
                  </p:cNvSpPr>
                  <p:nvPr/>
                </p:nvSpPr>
                <p:spPr bwMode="ltGray">
                  <a:xfrm>
                    <a:off x="2515" y="246"/>
                    <a:ext cx="194" cy="20"/>
                  </a:xfrm>
                  <a:custGeom>
                    <a:avLst/>
                    <a:gdLst/>
                    <a:ahLst/>
                    <a:cxnLst>
                      <a:cxn ang="0">
                        <a:pos x="105" y="31"/>
                      </a:cxn>
                      <a:cxn ang="0">
                        <a:pos x="30" y="1"/>
                      </a:cxn>
                      <a:cxn ang="0">
                        <a:pos x="285" y="0"/>
                      </a:cxn>
                      <a:cxn ang="0">
                        <a:pos x="296" y="14"/>
                      </a:cxn>
                      <a:cxn ang="0">
                        <a:pos x="264" y="16"/>
                      </a:cxn>
                      <a:cxn ang="0">
                        <a:pos x="105" y="31"/>
                      </a:cxn>
                    </a:cxnLst>
                    <a:rect l="0" t="0" r="r" b="b"/>
                    <a:pathLst>
                      <a:path w="300" h="31">
                        <a:moveTo>
                          <a:pt x="105" y="31"/>
                        </a:moveTo>
                        <a:cubicBezTo>
                          <a:pt x="83" y="19"/>
                          <a:pt x="0" y="6"/>
                          <a:pt x="30" y="1"/>
                        </a:cubicBezTo>
                        <a:lnTo>
                          <a:pt x="285" y="0"/>
                        </a:lnTo>
                        <a:cubicBezTo>
                          <a:pt x="296" y="4"/>
                          <a:pt x="300" y="5"/>
                          <a:pt x="296" y="14"/>
                        </a:cubicBezTo>
                        <a:cubicBezTo>
                          <a:pt x="285" y="11"/>
                          <a:pt x="276" y="16"/>
                          <a:pt x="264" y="16"/>
                        </a:cubicBezTo>
                        <a:lnTo>
                          <a:pt x="105" y="31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 fontAlgn="base">
                      <a:spcBef>
                        <a:spcPct val="0"/>
                      </a:spcBef>
                      <a:spcAft>
                        <a:spcPct val="0"/>
                      </a:spcAft>
                      <a:defRPr/>
                    </a:pPr>
                    <a:endParaRPr lang="en-US" sz="2400" u="sng">
                      <a:solidFill>
                        <a:srgbClr val="000000"/>
                      </a:solidFill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135" name="Freeform 46"/>
                  <p:cNvSpPr>
                    <a:spLocks/>
                  </p:cNvSpPr>
                  <p:nvPr/>
                </p:nvSpPr>
                <p:spPr bwMode="ltGray">
                  <a:xfrm>
                    <a:off x="2096" y="275"/>
                    <a:ext cx="18" cy="10"/>
                  </a:xfrm>
                  <a:custGeom>
                    <a:avLst/>
                    <a:gdLst/>
                    <a:ahLst/>
                    <a:cxnLst>
                      <a:cxn ang="0">
                        <a:pos x="0" y="25"/>
                      </a:cxn>
                      <a:cxn ang="0">
                        <a:pos x="12" y="29"/>
                      </a:cxn>
                      <a:cxn ang="0">
                        <a:pos x="0" y="25"/>
                      </a:cxn>
                    </a:cxnLst>
                    <a:rect l="0" t="0" r="r" b="b"/>
                    <a:pathLst>
                      <a:path w="41" h="29">
                        <a:moveTo>
                          <a:pt x="0" y="25"/>
                        </a:moveTo>
                        <a:cubicBezTo>
                          <a:pt x="10" y="11"/>
                          <a:pt x="41" y="0"/>
                          <a:pt x="12" y="29"/>
                        </a:cubicBezTo>
                        <a:cubicBezTo>
                          <a:pt x="8" y="28"/>
                          <a:pt x="0" y="25"/>
                          <a:pt x="0" y="25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 fontAlgn="base">
                      <a:spcBef>
                        <a:spcPct val="0"/>
                      </a:spcBef>
                      <a:spcAft>
                        <a:spcPct val="0"/>
                      </a:spcAft>
                      <a:defRPr/>
                    </a:pPr>
                    <a:endParaRPr lang="en-US" sz="2400" u="sng">
                      <a:solidFill>
                        <a:srgbClr val="000000"/>
                      </a:solidFill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136" name="Freeform 47"/>
                  <p:cNvSpPr>
                    <a:spLocks/>
                  </p:cNvSpPr>
                  <p:nvPr/>
                </p:nvSpPr>
                <p:spPr bwMode="ltGray">
                  <a:xfrm>
                    <a:off x="1606" y="246"/>
                    <a:ext cx="436" cy="152"/>
                  </a:xfrm>
                  <a:custGeom>
                    <a:avLst/>
                    <a:gdLst/>
                    <a:ahLst/>
                    <a:cxnLst>
                      <a:cxn ang="0">
                        <a:pos x="73" y="1"/>
                      </a:cxn>
                      <a:cxn ang="0">
                        <a:pos x="436" y="0"/>
                      </a:cxn>
                      <a:cxn ang="0">
                        <a:pos x="416" y="54"/>
                      </a:cxn>
                      <a:cxn ang="0">
                        <a:pos x="397" y="68"/>
                      </a:cxn>
                      <a:cxn ang="0">
                        <a:pos x="392" y="70"/>
                      </a:cxn>
                      <a:cxn ang="0">
                        <a:pos x="375" y="73"/>
                      </a:cxn>
                      <a:cxn ang="0">
                        <a:pos x="361" y="88"/>
                      </a:cxn>
                      <a:cxn ang="0">
                        <a:pos x="362" y="99"/>
                      </a:cxn>
                      <a:cxn ang="0">
                        <a:pos x="364" y="107"/>
                      </a:cxn>
                      <a:cxn ang="0">
                        <a:pos x="366" y="113"/>
                      </a:cxn>
                      <a:cxn ang="0">
                        <a:pos x="362" y="122"/>
                      </a:cxn>
                      <a:cxn ang="0">
                        <a:pos x="351" y="120"/>
                      </a:cxn>
                      <a:cxn ang="0">
                        <a:pos x="342" y="129"/>
                      </a:cxn>
                      <a:cxn ang="0">
                        <a:pos x="347" y="105"/>
                      </a:cxn>
                      <a:cxn ang="0">
                        <a:pos x="338" y="100"/>
                      </a:cxn>
                      <a:cxn ang="0">
                        <a:pos x="344" y="93"/>
                      </a:cxn>
                      <a:cxn ang="0">
                        <a:pos x="342" y="89"/>
                      </a:cxn>
                      <a:cxn ang="0">
                        <a:pos x="320" y="94"/>
                      </a:cxn>
                      <a:cxn ang="0">
                        <a:pos x="317" y="85"/>
                      </a:cxn>
                      <a:cxn ang="0">
                        <a:pos x="297" y="94"/>
                      </a:cxn>
                      <a:cxn ang="0">
                        <a:pos x="320" y="103"/>
                      </a:cxn>
                      <a:cxn ang="0">
                        <a:pos x="305" y="117"/>
                      </a:cxn>
                      <a:cxn ang="0">
                        <a:pos x="311" y="126"/>
                      </a:cxn>
                      <a:cxn ang="0">
                        <a:pos x="315" y="138"/>
                      </a:cxn>
                      <a:cxn ang="0">
                        <a:pos x="309" y="139"/>
                      </a:cxn>
                      <a:cxn ang="0">
                        <a:pos x="314" y="144"/>
                      </a:cxn>
                      <a:cxn ang="0">
                        <a:pos x="307" y="152"/>
                      </a:cxn>
                      <a:cxn ang="0">
                        <a:pos x="0" y="149"/>
                      </a:cxn>
                      <a:cxn ang="0">
                        <a:pos x="73" y="1"/>
                      </a:cxn>
                    </a:cxnLst>
                    <a:rect l="0" t="0" r="r" b="b"/>
                    <a:pathLst>
                      <a:path w="436" h="152">
                        <a:moveTo>
                          <a:pt x="73" y="1"/>
                        </a:moveTo>
                        <a:lnTo>
                          <a:pt x="436" y="0"/>
                        </a:lnTo>
                        <a:cubicBezTo>
                          <a:pt x="430" y="15"/>
                          <a:pt x="429" y="42"/>
                          <a:pt x="416" y="54"/>
                        </a:cubicBezTo>
                        <a:cubicBezTo>
                          <a:pt x="410" y="60"/>
                          <a:pt x="405" y="63"/>
                          <a:pt x="397" y="68"/>
                        </a:cubicBezTo>
                        <a:cubicBezTo>
                          <a:pt x="396" y="69"/>
                          <a:pt x="392" y="70"/>
                          <a:pt x="392" y="70"/>
                        </a:cubicBezTo>
                        <a:cubicBezTo>
                          <a:pt x="377" y="63"/>
                          <a:pt x="385" y="68"/>
                          <a:pt x="375" y="73"/>
                        </a:cubicBezTo>
                        <a:cubicBezTo>
                          <a:pt x="371" y="82"/>
                          <a:pt x="371" y="83"/>
                          <a:pt x="361" y="88"/>
                        </a:cubicBezTo>
                        <a:cubicBezTo>
                          <a:pt x="359" y="92"/>
                          <a:pt x="364" y="93"/>
                          <a:pt x="362" y="99"/>
                        </a:cubicBezTo>
                        <a:cubicBezTo>
                          <a:pt x="363" y="102"/>
                          <a:pt x="364" y="105"/>
                          <a:pt x="364" y="107"/>
                        </a:cubicBezTo>
                        <a:cubicBezTo>
                          <a:pt x="365" y="109"/>
                          <a:pt x="366" y="111"/>
                          <a:pt x="366" y="113"/>
                        </a:cubicBezTo>
                        <a:cubicBezTo>
                          <a:pt x="365" y="115"/>
                          <a:pt x="364" y="120"/>
                          <a:pt x="362" y="122"/>
                        </a:cubicBezTo>
                        <a:cubicBezTo>
                          <a:pt x="359" y="123"/>
                          <a:pt x="354" y="119"/>
                          <a:pt x="351" y="120"/>
                        </a:cubicBezTo>
                        <a:cubicBezTo>
                          <a:pt x="347" y="129"/>
                          <a:pt x="352" y="127"/>
                          <a:pt x="342" y="129"/>
                        </a:cubicBezTo>
                        <a:cubicBezTo>
                          <a:pt x="340" y="123"/>
                          <a:pt x="345" y="111"/>
                          <a:pt x="347" y="105"/>
                        </a:cubicBezTo>
                        <a:cubicBezTo>
                          <a:pt x="347" y="100"/>
                          <a:pt x="338" y="102"/>
                          <a:pt x="338" y="100"/>
                        </a:cubicBezTo>
                        <a:cubicBezTo>
                          <a:pt x="338" y="98"/>
                          <a:pt x="344" y="95"/>
                          <a:pt x="344" y="93"/>
                        </a:cubicBezTo>
                        <a:cubicBezTo>
                          <a:pt x="344" y="92"/>
                          <a:pt x="344" y="89"/>
                          <a:pt x="342" y="89"/>
                        </a:cubicBezTo>
                        <a:cubicBezTo>
                          <a:pt x="339" y="89"/>
                          <a:pt x="324" y="94"/>
                          <a:pt x="320" y="94"/>
                        </a:cubicBezTo>
                        <a:cubicBezTo>
                          <a:pt x="317" y="86"/>
                          <a:pt x="328" y="88"/>
                          <a:pt x="317" y="85"/>
                        </a:cubicBezTo>
                        <a:cubicBezTo>
                          <a:pt x="311" y="91"/>
                          <a:pt x="306" y="93"/>
                          <a:pt x="297" y="94"/>
                        </a:cubicBezTo>
                        <a:cubicBezTo>
                          <a:pt x="300" y="104"/>
                          <a:pt x="307" y="101"/>
                          <a:pt x="320" y="103"/>
                        </a:cubicBezTo>
                        <a:cubicBezTo>
                          <a:pt x="318" y="109"/>
                          <a:pt x="311" y="111"/>
                          <a:pt x="305" y="117"/>
                        </a:cubicBezTo>
                        <a:lnTo>
                          <a:pt x="311" y="126"/>
                        </a:lnTo>
                        <a:lnTo>
                          <a:pt x="315" y="138"/>
                        </a:lnTo>
                        <a:lnTo>
                          <a:pt x="309" y="139"/>
                        </a:lnTo>
                        <a:lnTo>
                          <a:pt x="314" y="144"/>
                        </a:lnTo>
                        <a:lnTo>
                          <a:pt x="307" y="152"/>
                        </a:lnTo>
                        <a:lnTo>
                          <a:pt x="0" y="149"/>
                        </a:lnTo>
                        <a:lnTo>
                          <a:pt x="73" y="1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 fontAlgn="base">
                      <a:spcBef>
                        <a:spcPct val="0"/>
                      </a:spcBef>
                      <a:spcAft>
                        <a:spcPct val="0"/>
                      </a:spcAft>
                      <a:defRPr/>
                    </a:pPr>
                    <a:endParaRPr lang="en-US" sz="2400" u="sng">
                      <a:solidFill>
                        <a:srgbClr val="000000"/>
                      </a:solidFill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137" name="Freeform 48"/>
                  <p:cNvSpPr>
                    <a:spLocks/>
                  </p:cNvSpPr>
                  <p:nvPr/>
                </p:nvSpPr>
                <p:spPr bwMode="ltGray">
                  <a:xfrm>
                    <a:off x="2043" y="241"/>
                    <a:ext cx="20" cy="55"/>
                  </a:xfrm>
                  <a:custGeom>
                    <a:avLst/>
                    <a:gdLst/>
                    <a:ahLst/>
                    <a:cxnLst>
                      <a:cxn ang="0">
                        <a:pos x="5" y="156"/>
                      </a:cxn>
                      <a:cxn ang="0">
                        <a:pos x="15" y="108"/>
                      </a:cxn>
                      <a:cxn ang="0">
                        <a:pos x="17" y="68"/>
                      </a:cxn>
                      <a:cxn ang="0">
                        <a:pos x="11" y="40"/>
                      </a:cxn>
                      <a:cxn ang="0">
                        <a:pos x="17" y="12"/>
                      </a:cxn>
                      <a:cxn ang="0">
                        <a:pos x="21" y="0"/>
                      </a:cxn>
                      <a:cxn ang="0">
                        <a:pos x="31" y="30"/>
                      </a:cxn>
                      <a:cxn ang="0">
                        <a:pos x="47" y="98"/>
                      </a:cxn>
                      <a:cxn ang="0">
                        <a:pos x="31" y="108"/>
                      </a:cxn>
                      <a:cxn ang="0">
                        <a:pos x="23" y="126"/>
                      </a:cxn>
                      <a:cxn ang="0">
                        <a:pos x="21" y="132"/>
                      </a:cxn>
                      <a:cxn ang="0">
                        <a:pos x="27" y="134"/>
                      </a:cxn>
                      <a:cxn ang="0">
                        <a:pos x="31" y="146"/>
                      </a:cxn>
                      <a:cxn ang="0">
                        <a:pos x="13" y="148"/>
                      </a:cxn>
                      <a:cxn ang="0">
                        <a:pos x="7" y="160"/>
                      </a:cxn>
                      <a:cxn ang="0">
                        <a:pos x="3" y="154"/>
                      </a:cxn>
                      <a:cxn ang="0">
                        <a:pos x="5" y="156"/>
                      </a:cxn>
                    </a:cxnLst>
                    <a:rect l="0" t="0" r="r" b="b"/>
                    <a:pathLst>
                      <a:path w="47" h="165">
                        <a:moveTo>
                          <a:pt x="5" y="156"/>
                        </a:moveTo>
                        <a:cubicBezTo>
                          <a:pt x="0" y="141"/>
                          <a:pt x="1" y="118"/>
                          <a:pt x="15" y="108"/>
                        </a:cubicBezTo>
                        <a:cubicBezTo>
                          <a:pt x="16" y="95"/>
                          <a:pt x="17" y="81"/>
                          <a:pt x="17" y="68"/>
                        </a:cubicBezTo>
                        <a:cubicBezTo>
                          <a:pt x="17" y="58"/>
                          <a:pt x="11" y="40"/>
                          <a:pt x="11" y="40"/>
                        </a:cubicBezTo>
                        <a:cubicBezTo>
                          <a:pt x="14" y="20"/>
                          <a:pt x="11" y="29"/>
                          <a:pt x="17" y="12"/>
                        </a:cubicBezTo>
                        <a:cubicBezTo>
                          <a:pt x="18" y="8"/>
                          <a:pt x="21" y="0"/>
                          <a:pt x="21" y="0"/>
                        </a:cubicBezTo>
                        <a:cubicBezTo>
                          <a:pt x="38" y="6"/>
                          <a:pt x="33" y="7"/>
                          <a:pt x="31" y="30"/>
                        </a:cubicBezTo>
                        <a:cubicBezTo>
                          <a:pt x="38" y="52"/>
                          <a:pt x="40" y="76"/>
                          <a:pt x="47" y="98"/>
                        </a:cubicBezTo>
                        <a:cubicBezTo>
                          <a:pt x="44" y="116"/>
                          <a:pt x="45" y="113"/>
                          <a:pt x="31" y="108"/>
                        </a:cubicBezTo>
                        <a:cubicBezTo>
                          <a:pt x="25" y="118"/>
                          <a:pt x="28" y="112"/>
                          <a:pt x="23" y="126"/>
                        </a:cubicBezTo>
                        <a:cubicBezTo>
                          <a:pt x="22" y="128"/>
                          <a:pt x="21" y="132"/>
                          <a:pt x="21" y="132"/>
                        </a:cubicBezTo>
                        <a:cubicBezTo>
                          <a:pt x="23" y="133"/>
                          <a:pt x="26" y="132"/>
                          <a:pt x="27" y="134"/>
                        </a:cubicBezTo>
                        <a:cubicBezTo>
                          <a:pt x="29" y="137"/>
                          <a:pt x="31" y="146"/>
                          <a:pt x="31" y="146"/>
                        </a:cubicBezTo>
                        <a:cubicBezTo>
                          <a:pt x="27" y="165"/>
                          <a:pt x="23" y="155"/>
                          <a:pt x="13" y="148"/>
                        </a:cubicBezTo>
                        <a:cubicBezTo>
                          <a:pt x="11" y="152"/>
                          <a:pt x="11" y="160"/>
                          <a:pt x="7" y="160"/>
                        </a:cubicBezTo>
                        <a:cubicBezTo>
                          <a:pt x="5" y="160"/>
                          <a:pt x="4" y="156"/>
                          <a:pt x="3" y="154"/>
                        </a:cubicBezTo>
                        <a:cubicBezTo>
                          <a:pt x="3" y="153"/>
                          <a:pt x="4" y="155"/>
                          <a:pt x="5" y="156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 fontAlgn="base">
                      <a:spcBef>
                        <a:spcPct val="0"/>
                      </a:spcBef>
                      <a:spcAft>
                        <a:spcPct val="0"/>
                      </a:spcAft>
                      <a:defRPr/>
                    </a:pPr>
                    <a:endParaRPr lang="en-US" sz="2400" u="sng">
                      <a:solidFill>
                        <a:srgbClr val="000000"/>
                      </a:solidFill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138" name="Freeform 49"/>
                  <p:cNvSpPr>
                    <a:spLocks/>
                  </p:cNvSpPr>
                  <p:nvPr/>
                </p:nvSpPr>
                <p:spPr bwMode="ltGray">
                  <a:xfrm>
                    <a:off x="2023" y="286"/>
                    <a:ext cx="59" cy="31"/>
                  </a:xfrm>
                  <a:custGeom>
                    <a:avLst/>
                    <a:gdLst/>
                    <a:ahLst/>
                    <a:cxnLst>
                      <a:cxn ang="0">
                        <a:pos x="26" y="61"/>
                      </a:cxn>
                      <a:cxn ang="0">
                        <a:pos x="30" y="43"/>
                      </a:cxn>
                      <a:cxn ang="0">
                        <a:pos x="50" y="33"/>
                      </a:cxn>
                      <a:cxn ang="0">
                        <a:pos x="54" y="45"/>
                      </a:cxn>
                      <a:cxn ang="0">
                        <a:pos x="66" y="49"/>
                      </a:cxn>
                      <a:cxn ang="0">
                        <a:pos x="80" y="55"/>
                      </a:cxn>
                      <a:cxn ang="0">
                        <a:pos x="116" y="33"/>
                      </a:cxn>
                      <a:cxn ang="0">
                        <a:pos x="130" y="17"/>
                      </a:cxn>
                      <a:cxn ang="0">
                        <a:pos x="138" y="11"/>
                      </a:cxn>
                      <a:cxn ang="0">
                        <a:pos x="106" y="49"/>
                      </a:cxn>
                      <a:cxn ang="0">
                        <a:pos x="84" y="67"/>
                      </a:cxn>
                      <a:cxn ang="0">
                        <a:pos x="66" y="81"/>
                      </a:cxn>
                      <a:cxn ang="0">
                        <a:pos x="48" y="103"/>
                      </a:cxn>
                      <a:cxn ang="0">
                        <a:pos x="26" y="89"/>
                      </a:cxn>
                      <a:cxn ang="0">
                        <a:pos x="20" y="87"/>
                      </a:cxn>
                      <a:cxn ang="0">
                        <a:pos x="22" y="97"/>
                      </a:cxn>
                      <a:cxn ang="0">
                        <a:pos x="0" y="97"/>
                      </a:cxn>
                      <a:cxn ang="0">
                        <a:pos x="10" y="79"/>
                      </a:cxn>
                      <a:cxn ang="0">
                        <a:pos x="26" y="61"/>
                      </a:cxn>
                    </a:cxnLst>
                    <a:rect l="0" t="0" r="r" b="b"/>
                    <a:pathLst>
                      <a:path w="138" h="103">
                        <a:moveTo>
                          <a:pt x="26" y="61"/>
                        </a:moveTo>
                        <a:cubicBezTo>
                          <a:pt x="29" y="53"/>
                          <a:pt x="33" y="51"/>
                          <a:pt x="30" y="43"/>
                        </a:cubicBezTo>
                        <a:cubicBezTo>
                          <a:pt x="33" y="27"/>
                          <a:pt x="37" y="24"/>
                          <a:pt x="50" y="33"/>
                        </a:cubicBezTo>
                        <a:cubicBezTo>
                          <a:pt x="51" y="37"/>
                          <a:pt x="53" y="41"/>
                          <a:pt x="54" y="45"/>
                        </a:cubicBezTo>
                        <a:cubicBezTo>
                          <a:pt x="55" y="49"/>
                          <a:pt x="66" y="49"/>
                          <a:pt x="66" y="49"/>
                        </a:cubicBezTo>
                        <a:cubicBezTo>
                          <a:pt x="75" y="43"/>
                          <a:pt x="77" y="45"/>
                          <a:pt x="80" y="55"/>
                        </a:cubicBezTo>
                        <a:cubicBezTo>
                          <a:pt x="92" y="47"/>
                          <a:pt x="101" y="37"/>
                          <a:pt x="116" y="33"/>
                        </a:cubicBezTo>
                        <a:cubicBezTo>
                          <a:pt x="125" y="19"/>
                          <a:pt x="120" y="24"/>
                          <a:pt x="130" y="17"/>
                        </a:cubicBezTo>
                        <a:cubicBezTo>
                          <a:pt x="134" y="11"/>
                          <a:pt x="134" y="0"/>
                          <a:pt x="138" y="11"/>
                        </a:cubicBezTo>
                        <a:cubicBezTo>
                          <a:pt x="135" y="31"/>
                          <a:pt x="126" y="45"/>
                          <a:pt x="106" y="49"/>
                        </a:cubicBezTo>
                        <a:cubicBezTo>
                          <a:pt x="97" y="55"/>
                          <a:pt x="93" y="61"/>
                          <a:pt x="84" y="67"/>
                        </a:cubicBezTo>
                        <a:cubicBezTo>
                          <a:pt x="80" y="79"/>
                          <a:pt x="79" y="79"/>
                          <a:pt x="66" y="81"/>
                        </a:cubicBezTo>
                        <a:cubicBezTo>
                          <a:pt x="60" y="90"/>
                          <a:pt x="57" y="97"/>
                          <a:pt x="48" y="103"/>
                        </a:cubicBezTo>
                        <a:cubicBezTo>
                          <a:pt x="42" y="94"/>
                          <a:pt x="37" y="93"/>
                          <a:pt x="26" y="89"/>
                        </a:cubicBezTo>
                        <a:cubicBezTo>
                          <a:pt x="24" y="88"/>
                          <a:pt x="20" y="87"/>
                          <a:pt x="20" y="87"/>
                        </a:cubicBezTo>
                        <a:cubicBezTo>
                          <a:pt x="10" y="90"/>
                          <a:pt x="14" y="94"/>
                          <a:pt x="22" y="97"/>
                        </a:cubicBezTo>
                        <a:cubicBezTo>
                          <a:pt x="14" y="103"/>
                          <a:pt x="9" y="100"/>
                          <a:pt x="0" y="97"/>
                        </a:cubicBezTo>
                        <a:cubicBezTo>
                          <a:pt x="2" y="87"/>
                          <a:pt x="1" y="82"/>
                          <a:pt x="10" y="79"/>
                        </a:cubicBezTo>
                        <a:cubicBezTo>
                          <a:pt x="15" y="63"/>
                          <a:pt x="14" y="69"/>
                          <a:pt x="26" y="61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 fontAlgn="base">
                      <a:spcBef>
                        <a:spcPct val="0"/>
                      </a:spcBef>
                      <a:spcAft>
                        <a:spcPct val="0"/>
                      </a:spcAft>
                      <a:defRPr/>
                    </a:pPr>
                    <a:endParaRPr lang="en-US" sz="2400" u="sng">
                      <a:solidFill>
                        <a:srgbClr val="000000"/>
                      </a:solidFill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139" name="Freeform 50"/>
                  <p:cNvSpPr>
                    <a:spLocks/>
                  </p:cNvSpPr>
                  <p:nvPr/>
                </p:nvSpPr>
                <p:spPr bwMode="ltGray">
                  <a:xfrm>
                    <a:off x="1968" y="317"/>
                    <a:ext cx="80" cy="71"/>
                  </a:xfrm>
                  <a:custGeom>
                    <a:avLst/>
                    <a:gdLst/>
                    <a:ahLst/>
                    <a:cxnLst>
                      <a:cxn ang="0">
                        <a:pos x="158" y="24"/>
                      </a:cxn>
                      <a:cxn ang="0">
                        <a:pos x="160" y="6"/>
                      </a:cxn>
                      <a:cxn ang="0">
                        <a:pos x="170" y="0"/>
                      </a:cxn>
                      <a:cxn ang="0">
                        <a:pos x="182" y="24"/>
                      </a:cxn>
                      <a:cxn ang="0">
                        <a:pos x="188" y="42"/>
                      </a:cxn>
                      <a:cxn ang="0">
                        <a:pos x="178" y="58"/>
                      </a:cxn>
                      <a:cxn ang="0">
                        <a:pos x="170" y="76"/>
                      </a:cxn>
                      <a:cxn ang="0">
                        <a:pos x="162" y="126"/>
                      </a:cxn>
                      <a:cxn ang="0">
                        <a:pos x="144" y="136"/>
                      </a:cxn>
                      <a:cxn ang="0">
                        <a:pos x="120" y="138"/>
                      </a:cxn>
                      <a:cxn ang="0">
                        <a:pos x="112" y="124"/>
                      </a:cxn>
                      <a:cxn ang="0">
                        <a:pos x="102" y="146"/>
                      </a:cxn>
                      <a:cxn ang="0">
                        <a:pos x="90" y="150"/>
                      </a:cxn>
                      <a:cxn ang="0">
                        <a:pos x="80" y="132"/>
                      </a:cxn>
                      <a:cxn ang="0">
                        <a:pos x="58" y="144"/>
                      </a:cxn>
                      <a:cxn ang="0">
                        <a:pos x="76" y="142"/>
                      </a:cxn>
                      <a:cxn ang="0">
                        <a:pos x="78" y="160"/>
                      </a:cxn>
                      <a:cxn ang="0">
                        <a:pos x="58" y="166"/>
                      </a:cxn>
                      <a:cxn ang="0">
                        <a:pos x="34" y="166"/>
                      </a:cxn>
                      <a:cxn ang="0">
                        <a:pos x="36" y="154"/>
                      </a:cxn>
                      <a:cxn ang="0">
                        <a:pos x="46" y="144"/>
                      </a:cxn>
                      <a:cxn ang="0">
                        <a:pos x="34" y="148"/>
                      </a:cxn>
                      <a:cxn ang="0">
                        <a:pos x="26" y="166"/>
                      </a:cxn>
                      <a:cxn ang="0">
                        <a:pos x="30" y="190"/>
                      </a:cxn>
                      <a:cxn ang="0">
                        <a:pos x="14" y="200"/>
                      </a:cxn>
                      <a:cxn ang="0">
                        <a:pos x="0" y="214"/>
                      </a:cxn>
                      <a:cxn ang="0">
                        <a:pos x="8" y="188"/>
                      </a:cxn>
                      <a:cxn ang="0">
                        <a:pos x="0" y="164"/>
                      </a:cxn>
                      <a:cxn ang="0">
                        <a:pos x="14" y="152"/>
                      </a:cxn>
                      <a:cxn ang="0">
                        <a:pos x="32" y="134"/>
                      </a:cxn>
                      <a:cxn ang="0">
                        <a:pos x="44" y="118"/>
                      </a:cxn>
                      <a:cxn ang="0">
                        <a:pos x="72" y="116"/>
                      </a:cxn>
                      <a:cxn ang="0">
                        <a:pos x="84" y="112"/>
                      </a:cxn>
                      <a:cxn ang="0">
                        <a:pos x="114" y="78"/>
                      </a:cxn>
                      <a:cxn ang="0">
                        <a:pos x="120" y="92"/>
                      </a:cxn>
                      <a:cxn ang="0">
                        <a:pos x="132" y="76"/>
                      </a:cxn>
                      <a:cxn ang="0">
                        <a:pos x="150" y="54"/>
                      </a:cxn>
                      <a:cxn ang="0">
                        <a:pos x="154" y="42"/>
                      </a:cxn>
                      <a:cxn ang="0">
                        <a:pos x="148" y="38"/>
                      </a:cxn>
                      <a:cxn ang="0">
                        <a:pos x="152" y="32"/>
                      </a:cxn>
                      <a:cxn ang="0">
                        <a:pos x="158" y="24"/>
                      </a:cxn>
                    </a:cxnLst>
                    <a:rect l="0" t="0" r="r" b="b"/>
                    <a:pathLst>
                      <a:path w="188" h="214">
                        <a:moveTo>
                          <a:pt x="158" y="24"/>
                        </a:moveTo>
                        <a:cubicBezTo>
                          <a:pt x="156" y="18"/>
                          <a:pt x="160" y="6"/>
                          <a:pt x="160" y="6"/>
                        </a:cubicBezTo>
                        <a:cubicBezTo>
                          <a:pt x="167" y="16"/>
                          <a:pt x="167" y="8"/>
                          <a:pt x="170" y="0"/>
                        </a:cubicBezTo>
                        <a:cubicBezTo>
                          <a:pt x="181" y="4"/>
                          <a:pt x="179" y="14"/>
                          <a:pt x="182" y="24"/>
                        </a:cubicBezTo>
                        <a:cubicBezTo>
                          <a:pt x="184" y="30"/>
                          <a:pt x="188" y="42"/>
                          <a:pt x="188" y="42"/>
                        </a:cubicBezTo>
                        <a:cubicBezTo>
                          <a:pt x="183" y="56"/>
                          <a:pt x="188" y="52"/>
                          <a:pt x="178" y="58"/>
                        </a:cubicBezTo>
                        <a:cubicBezTo>
                          <a:pt x="174" y="63"/>
                          <a:pt x="170" y="76"/>
                          <a:pt x="170" y="76"/>
                        </a:cubicBezTo>
                        <a:cubicBezTo>
                          <a:pt x="169" y="100"/>
                          <a:pt x="173" y="110"/>
                          <a:pt x="162" y="126"/>
                        </a:cubicBezTo>
                        <a:cubicBezTo>
                          <a:pt x="150" y="118"/>
                          <a:pt x="155" y="132"/>
                          <a:pt x="144" y="136"/>
                        </a:cubicBezTo>
                        <a:cubicBezTo>
                          <a:pt x="135" y="134"/>
                          <a:pt x="129" y="135"/>
                          <a:pt x="120" y="138"/>
                        </a:cubicBezTo>
                        <a:cubicBezTo>
                          <a:pt x="114" y="129"/>
                          <a:pt x="122" y="127"/>
                          <a:pt x="112" y="124"/>
                        </a:cubicBezTo>
                        <a:cubicBezTo>
                          <a:pt x="108" y="130"/>
                          <a:pt x="108" y="142"/>
                          <a:pt x="102" y="146"/>
                        </a:cubicBezTo>
                        <a:cubicBezTo>
                          <a:pt x="98" y="148"/>
                          <a:pt x="90" y="150"/>
                          <a:pt x="90" y="150"/>
                        </a:cubicBezTo>
                        <a:cubicBezTo>
                          <a:pt x="87" y="141"/>
                          <a:pt x="89" y="135"/>
                          <a:pt x="80" y="132"/>
                        </a:cubicBezTo>
                        <a:cubicBezTo>
                          <a:pt x="68" y="134"/>
                          <a:pt x="65" y="134"/>
                          <a:pt x="58" y="144"/>
                        </a:cubicBezTo>
                        <a:cubicBezTo>
                          <a:pt x="66" y="150"/>
                          <a:pt x="68" y="147"/>
                          <a:pt x="76" y="142"/>
                        </a:cubicBezTo>
                        <a:cubicBezTo>
                          <a:pt x="81" y="146"/>
                          <a:pt x="85" y="155"/>
                          <a:pt x="78" y="160"/>
                        </a:cubicBezTo>
                        <a:cubicBezTo>
                          <a:pt x="75" y="162"/>
                          <a:pt x="62" y="165"/>
                          <a:pt x="58" y="166"/>
                        </a:cubicBezTo>
                        <a:cubicBezTo>
                          <a:pt x="48" y="173"/>
                          <a:pt x="44" y="173"/>
                          <a:pt x="34" y="166"/>
                        </a:cubicBezTo>
                        <a:cubicBezTo>
                          <a:pt x="35" y="162"/>
                          <a:pt x="34" y="158"/>
                          <a:pt x="36" y="154"/>
                        </a:cubicBezTo>
                        <a:cubicBezTo>
                          <a:pt x="38" y="150"/>
                          <a:pt x="55" y="146"/>
                          <a:pt x="46" y="144"/>
                        </a:cubicBezTo>
                        <a:cubicBezTo>
                          <a:pt x="42" y="143"/>
                          <a:pt x="34" y="148"/>
                          <a:pt x="34" y="148"/>
                        </a:cubicBezTo>
                        <a:cubicBezTo>
                          <a:pt x="32" y="155"/>
                          <a:pt x="28" y="159"/>
                          <a:pt x="26" y="166"/>
                        </a:cubicBezTo>
                        <a:cubicBezTo>
                          <a:pt x="36" y="182"/>
                          <a:pt x="36" y="173"/>
                          <a:pt x="30" y="190"/>
                        </a:cubicBezTo>
                        <a:cubicBezTo>
                          <a:pt x="28" y="196"/>
                          <a:pt x="14" y="200"/>
                          <a:pt x="14" y="200"/>
                        </a:cubicBezTo>
                        <a:cubicBezTo>
                          <a:pt x="5" y="214"/>
                          <a:pt x="11" y="210"/>
                          <a:pt x="0" y="214"/>
                        </a:cubicBezTo>
                        <a:cubicBezTo>
                          <a:pt x="2" y="202"/>
                          <a:pt x="5" y="198"/>
                          <a:pt x="8" y="188"/>
                        </a:cubicBezTo>
                        <a:cubicBezTo>
                          <a:pt x="6" y="178"/>
                          <a:pt x="3" y="173"/>
                          <a:pt x="0" y="164"/>
                        </a:cubicBezTo>
                        <a:cubicBezTo>
                          <a:pt x="3" y="156"/>
                          <a:pt x="7" y="157"/>
                          <a:pt x="14" y="152"/>
                        </a:cubicBezTo>
                        <a:cubicBezTo>
                          <a:pt x="18" y="141"/>
                          <a:pt x="23" y="140"/>
                          <a:pt x="32" y="134"/>
                        </a:cubicBezTo>
                        <a:cubicBezTo>
                          <a:pt x="37" y="127"/>
                          <a:pt x="37" y="123"/>
                          <a:pt x="44" y="118"/>
                        </a:cubicBezTo>
                        <a:cubicBezTo>
                          <a:pt x="64" y="121"/>
                          <a:pt x="55" y="122"/>
                          <a:pt x="72" y="116"/>
                        </a:cubicBezTo>
                        <a:cubicBezTo>
                          <a:pt x="76" y="115"/>
                          <a:pt x="84" y="112"/>
                          <a:pt x="84" y="112"/>
                        </a:cubicBezTo>
                        <a:cubicBezTo>
                          <a:pt x="105" y="119"/>
                          <a:pt x="97" y="84"/>
                          <a:pt x="114" y="78"/>
                        </a:cubicBezTo>
                        <a:cubicBezTo>
                          <a:pt x="117" y="87"/>
                          <a:pt x="110" y="89"/>
                          <a:pt x="120" y="92"/>
                        </a:cubicBezTo>
                        <a:cubicBezTo>
                          <a:pt x="125" y="85"/>
                          <a:pt x="125" y="81"/>
                          <a:pt x="132" y="76"/>
                        </a:cubicBezTo>
                        <a:cubicBezTo>
                          <a:pt x="138" y="68"/>
                          <a:pt x="146" y="65"/>
                          <a:pt x="150" y="54"/>
                        </a:cubicBezTo>
                        <a:cubicBezTo>
                          <a:pt x="151" y="50"/>
                          <a:pt x="154" y="42"/>
                          <a:pt x="154" y="42"/>
                        </a:cubicBezTo>
                        <a:cubicBezTo>
                          <a:pt x="152" y="41"/>
                          <a:pt x="148" y="40"/>
                          <a:pt x="148" y="38"/>
                        </a:cubicBezTo>
                        <a:cubicBezTo>
                          <a:pt x="148" y="36"/>
                          <a:pt x="161" y="33"/>
                          <a:pt x="152" y="32"/>
                        </a:cubicBezTo>
                        <a:lnTo>
                          <a:pt x="158" y="24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 fontAlgn="base">
                      <a:spcBef>
                        <a:spcPct val="0"/>
                      </a:spcBef>
                      <a:spcAft>
                        <a:spcPct val="0"/>
                      </a:spcAft>
                      <a:defRPr/>
                    </a:pPr>
                    <a:endParaRPr lang="en-US" sz="2400" u="sng">
                      <a:solidFill>
                        <a:srgbClr val="000000"/>
                      </a:solidFill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140" name="Freeform 51"/>
                  <p:cNvSpPr>
                    <a:spLocks/>
                  </p:cNvSpPr>
                  <p:nvPr/>
                </p:nvSpPr>
                <p:spPr bwMode="ltGray">
                  <a:xfrm>
                    <a:off x="2021" y="337"/>
                    <a:ext cx="2" cy="0"/>
                  </a:xfrm>
                  <a:custGeom>
                    <a:avLst/>
                    <a:gdLst/>
                    <a:ahLst/>
                    <a:cxnLst>
                      <a:cxn ang="0">
                        <a:pos x="0" y="9"/>
                      </a:cxn>
                      <a:cxn ang="0">
                        <a:pos x="4" y="13"/>
                      </a:cxn>
                      <a:cxn ang="0">
                        <a:pos x="0" y="9"/>
                      </a:cxn>
                    </a:cxnLst>
                    <a:rect l="0" t="0" r="r" b="b"/>
                    <a:pathLst>
                      <a:path w="13" h="13">
                        <a:moveTo>
                          <a:pt x="0" y="9"/>
                        </a:moveTo>
                        <a:cubicBezTo>
                          <a:pt x="6" y="0"/>
                          <a:pt x="13" y="7"/>
                          <a:pt x="4" y="13"/>
                        </a:cubicBezTo>
                        <a:cubicBezTo>
                          <a:pt x="0" y="6"/>
                          <a:pt x="0" y="5"/>
                          <a:pt x="0" y="9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 fontAlgn="base">
                      <a:spcBef>
                        <a:spcPct val="0"/>
                      </a:spcBef>
                      <a:spcAft>
                        <a:spcPct val="0"/>
                      </a:spcAft>
                      <a:defRPr/>
                    </a:pPr>
                    <a:endParaRPr lang="en-US" sz="2400" u="sng">
                      <a:solidFill>
                        <a:srgbClr val="000000"/>
                      </a:solidFill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141" name="Freeform 52"/>
                  <p:cNvSpPr>
                    <a:spLocks/>
                  </p:cNvSpPr>
                  <p:nvPr/>
                </p:nvSpPr>
                <p:spPr bwMode="ltGray">
                  <a:xfrm>
                    <a:off x="1566" y="388"/>
                    <a:ext cx="354" cy="183"/>
                  </a:xfrm>
                  <a:custGeom>
                    <a:avLst/>
                    <a:gdLst/>
                    <a:ahLst/>
                    <a:cxnLst>
                      <a:cxn ang="0">
                        <a:pos x="812" y="26"/>
                      </a:cxn>
                      <a:cxn ang="0">
                        <a:pos x="778" y="78"/>
                      </a:cxn>
                      <a:cxn ang="0">
                        <a:pos x="748" y="122"/>
                      </a:cxn>
                      <a:cxn ang="0">
                        <a:pos x="722" y="142"/>
                      </a:cxn>
                      <a:cxn ang="0">
                        <a:pos x="634" y="180"/>
                      </a:cxn>
                      <a:cxn ang="0">
                        <a:pos x="632" y="210"/>
                      </a:cxn>
                      <a:cxn ang="0">
                        <a:pos x="604" y="230"/>
                      </a:cxn>
                      <a:cxn ang="0">
                        <a:pos x="620" y="178"/>
                      </a:cxn>
                      <a:cxn ang="0">
                        <a:pos x="576" y="188"/>
                      </a:cxn>
                      <a:cxn ang="0">
                        <a:pos x="556" y="218"/>
                      </a:cxn>
                      <a:cxn ang="0">
                        <a:pos x="596" y="280"/>
                      </a:cxn>
                      <a:cxn ang="0">
                        <a:pos x="594" y="368"/>
                      </a:cxn>
                      <a:cxn ang="0">
                        <a:pos x="542" y="406"/>
                      </a:cxn>
                      <a:cxn ang="0">
                        <a:pos x="522" y="386"/>
                      </a:cxn>
                      <a:cxn ang="0">
                        <a:pos x="482" y="348"/>
                      </a:cxn>
                      <a:cxn ang="0">
                        <a:pos x="462" y="348"/>
                      </a:cxn>
                      <a:cxn ang="0">
                        <a:pos x="450" y="394"/>
                      </a:cxn>
                      <a:cxn ang="0">
                        <a:pos x="500" y="464"/>
                      </a:cxn>
                      <a:cxn ang="0">
                        <a:pos x="510" y="524"/>
                      </a:cxn>
                      <a:cxn ang="0">
                        <a:pos x="526" y="560"/>
                      </a:cxn>
                      <a:cxn ang="0">
                        <a:pos x="492" y="544"/>
                      </a:cxn>
                      <a:cxn ang="0">
                        <a:pos x="470" y="518"/>
                      </a:cxn>
                      <a:cxn ang="0">
                        <a:pos x="422" y="424"/>
                      </a:cxn>
                      <a:cxn ang="0">
                        <a:pos x="426" y="310"/>
                      </a:cxn>
                      <a:cxn ang="0">
                        <a:pos x="422" y="268"/>
                      </a:cxn>
                      <a:cxn ang="0">
                        <a:pos x="412" y="276"/>
                      </a:cxn>
                      <a:cxn ang="0">
                        <a:pos x="386" y="266"/>
                      </a:cxn>
                      <a:cxn ang="0">
                        <a:pos x="360" y="170"/>
                      </a:cxn>
                      <a:cxn ang="0">
                        <a:pos x="330" y="166"/>
                      </a:cxn>
                      <a:cxn ang="0">
                        <a:pos x="288" y="172"/>
                      </a:cxn>
                      <a:cxn ang="0">
                        <a:pos x="242" y="232"/>
                      </a:cxn>
                      <a:cxn ang="0">
                        <a:pos x="196" y="268"/>
                      </a:cxn>
                      <a:cxn ang="0">
                        <a:pos x="184" y="274"/>
                      </a:cxn>
                      <a:cxn ang="0">
                        <a:pos x="160" y="328"/>
                      </a:cxn>
                      <a:cxn ang="0">
                        <a:pos x="152" y="354"/>
                      </a:cxn>
                      <a:cxn ang="0">
                        <a:pos x="128" y="404"/>
                      </a:cxn>
                      <a:cxn ang="0">
                        <a:pos x="94" y="392"/>
                      </a:cxn>
                      <a:cxn ang="0">
                        <a:pos x="66" y="258"/>
                      </a:cxn>
                      <a:cxn ang="0">
                        <a:pos x="72" y="156"/>
                      </a:cxn>
                      <a:cxn ang="0">
                        <a:pos x="44" y="180"/>
                      </a:cxn>
                      <a:cxn ang="0">
                        <a:pos x="20" y="150"/>
                      </a:cxn>
                      <a:cxn ang="0">
                        <a:pos x="24" y="138"/>
                      </a:cxn>
                      <a:cxn ang="0">
                        <a:pos x="0" y="92"/>
                      </a:cxn>
                      <a:cxn ang="0">
                        <a:pos x="798" y="6"/>
                      </a:cxn>
                    </a:cxnLst>
                    <a:rect l="0" t="0" r="r" b="b"/>
                    <a:pathLst>
                      <a:path w="812" h="564">
                        <a:moveTo>
                          <a:pt x="798" y="6"/>
                        </a:moveTo>
                        <a:cubicBezTo>
                          <a:pt x="801" y="15"/>
                          <a:pt x="809" y="16"/>
                          <a:pt x="812" y="26"/>
                        </a:cubicBezTo>
                        <a:cubicBezTo>
                          <a:pt x="809" y="36"/>
                          <a:pt x="801" y="41"/>
                          <a:pt x="796" y="50"/>
                        </a:cubicBezTo>
                        <a:cubicBezTo>
                          <a:pt x="791" y="61"/>
                          <a:pt x="788" y="71"/>
                          <a:pt x="778" y="78"/>
                        </a:cubicBezTo>
                        <a:cubicBezTo>
                          <a:pt x="773" y="85"/>
                          <a:pt x="771" y="88"/>
                          <a:pt x="774" y="96"/>
                        </a:cubicBezTo>
                        <a:cubicBezTo>
                          <a:pt x="767" y="107"/>
                          <a:pt x="758" y="114"/>
                          <a:pt x="748" y="122"/>
                        </a:cubicBezTo>
                        <a:cubicBezTo>
                          <a:pt x="744" y="125"/>
                          <a:pt x="736" y="130"/>
                          <a:pt x="736" y="130"/>
                        </a:cubicBezTo>
                        <a:cubicBezTo>
                          <a:pt x="740" y="141"/>
                          <a:pt x="731" y="140"/>
                          <a:pt x="722" y="142"/>
                        </a:cubicBezTo>
                        <a:cubicBezTo>
                          <a:pt x="716" y="148"/>
                          <a:pt x="712" y="151"/>
                          <a:pt x="704" y="154"/>
                        </a:cubicBezTo>
                        <a:cubicBezTo>
                          <a:pt x="686" y="150"/>
                          <a:pt x="650" y="169"/>
                          <a:pt x="634" y="180"/>
                        </a:cubicBezTo>
                        <a:cubicBezTo>
                          <a:pt x="636" y="189"/>
                          <a:pt x="631" y="193"/>
                          <a:pt x="640" y="196"/>
                        </a:cubicBezTo>
                        <a:cubicBezTo>
                          <a:pt x="643" y="205"/>
                          <a:pt x="640" y="207"/>
                          <a:pt x="632" y="210"/>
                        </a:cubicBezTo>
                        <a:cubicBezTo>
                          <a:pt x="626" y="219"/>
                          <a:pt x="623" y="226"/>
                          <a:pt x="614" y="232"/>
                        </a:cubicBezTo>
                        <a:cubicBezTo>
                          <a:pt x="611" y="231"/>
                          <a:pt x="606" y="233"/>
                          <a:pt x="604" y="230"/>
                        </a:cubicBezTo>
                        <a:cubicBezTo>
                          <a:pt x="599" y="220"/>
                          <a:pt x="610" y="199"/>
                          <a:pt x="620" y="196"/>
                        </a:cubicBezTo>
                        <a:cubicBezTo>
                          <a:pt x="623" y="187"/>
                          <a:pt x="617" y="187"/>
                          <a:pt x="620" y="178"/>
                        </a:cubicBezTo>
                        <a:cubicBezTo>
                          <a:pt x="617" y="164"/>
                          <a:pt x="609" y="168"/>
                          <a:pt x="598" y="172"/>
                        </a:cubicBezTo>
                        <a:cubicBezTo>
                          <a:pt x="592" y="180"/>
                          <a:pt x="585" y="185"/>
                          <a:pt x="576" y="188"/>
                        </a:cubicBezTo>
                        <a:cubicBezTo>
                          <a:pt x="572" y="194"/>
                          <a:pt x="568" y="200"/>
                          <a:pt x="564" y="206"/>
                        </a:cubicBezTo>
                        <a:cubicBezTo>
                          <a:pt x="561" y="210"/>
                          <a:pt x="556" y="218"/>
                          <a:pt x="556" y="218"/>
                        </a:cubicBezTo>
                        <a:cubicBezTo>
                          <a:pt x="558" y="234"/>
                          <a:pt x="559" y="243"/>
                          <a:pt x="572" y="252"/>
                        </a:cubicBezTo>
                        <a:cubicBezTo>
                          <a:pt x="579" y="262"/>
                          <a:pt x="586" y="273"/>
                          <a:pt x="596" y="280"/>
                        </a:cubicBezTo>
                        <a:cubicBezTo>
                          <a:pt x="598" y="286"/>
                          <a:pt x="602" y="298"/>
                          <a:pt x="602" y="298"/>
                        </a:cubicBezTo>
                        <a:cubicBezTo>
                          <a:pt x="601" y="308"/>
                          <a:pt x="599" y="361"/>
                          <a:pt x="594" y="368"/>
                        </a:cubicBezTo>
                        <a:cubicBezTo>
                          <a:pt x="590" y="374"/>
                          <a:pt x="576" y="378"/>
                          <a:pt x="570" y="382"/>
                        </a:cubicBezTo>
                        <a:cubicBezTo>
                          <a:pt x="563" y="393"/>
                          <a:pt x="550" y="396"/>
                          <a:pt x="542" y="406"/>
                        </a:cubicBezTo>
                        <a:cubicBezTo>
                          <a:pt x="536" y="413"/>
                          <a:pt x="539" y="417"/>
                          <a:pt x="530" y="420"/>
                        </a:cubicBezTo>
                        <a:cubicBezTo>
                          <a:pt x="526" y="408"/>
                          <a:pt x="538" y="391"/>
                          <a:pt x="522" y="386"/>
                        </a:cubicBezTo>
                        <a:cubicBezTo>
                          <a:pt x="516" y="377"/>
                          <a:pt x="510" y="364"/>
                          <a:pt x="502" y="356"/>
                        </a:cubicBezTo>
                        <a:cubicBezTo>
                          <a:pt x="497" y="341"/>
                          <a:pt x="505" y="360"/>
                          <a:pt x="482" y="348"/>
                        </a:cubicBezTo>
                        <a:cubicBezTo>
                          <a:pt x="478" y="346"/>
                          <a:pt x="478" y="339"/>
                          <a:pt x="474" y="336"/>
                        </a:cubicBezTo>
                        <a:cubicBezTo>
                          <a:pt x="470" y="323"/>
                          <a:pt x="466" y="342"/>
                          <a:pt x="462" y="348"/>
                        </a:cubicBezTo>
                        <a:cubicBezTo>
                          <a:pt x="460" y="358"/>
                          <a:pt x="456" y="363"/>
                          <a:pt x="454" y="374"/>
                        </a:cubicBezTo>
                        <a:cubicBezTo>
                          <a:pt x="457" y="383"/>
                          <a:pt x="455" y="387"/>
                          <a:pt x="450" y="394"/>
                        </a:cubicBezTo>
                        <a:cubicBezTo>
                          <a:pt x="454" y="399"/>
                          <a:pt x="464" y="411"/>
                          <a:pt x="466" y="418"/>
                        </a:cubicBezTo>
                        <a:cubicBezTo>
                          <a:pt x="474" y="443"/>
                          <a:pt x="472" y="458"/>
                          <a:pt x="500" y="464"/>
                        </a:cubicBezTo>
                        <a:cubicBezTo>
                          <a:pt x="507" y="469"/>
                          <a:pt x="510" y="474"/>
                          <a:pt x="516" y="480"/>
                        </a:cubicBezTo>
                        <a:cubicBezTo>
                          <a:pt x="511" y="494"/>
                          <a:pt x="513" y="509"/>
                          <a:pt x="510" y="524"/>
                        </a:cubicBezTo>
                        <a:cubicBezTo>
                          <a:pt x="512" y="537"/>
                          <a:pt x="511" y="541"/>
                          <a:pt x="522" y="548"/>
                        </a:cubicBezTo>
                        <a:cubicBezTo>
                          <a:pt x="523" y="552"/>
                          <a:pt x="525" y="556"/>
                          <a:pt x="526" y="560"/>
                        </a:cubicBezTo>
                        <a:cubicBezTo>
                          <a:pt x="527" y="564"/>
                          <a:pt x="514" y="556"/>
                          <a:pt x="514" y="556"/>
                        </a:cubicBezTo>
                        <a:cubicBezTo>
                          <a:pt x="502" y="564"/>
                          <a:pt x="501" y="551"/>
                          <a:pt x="492" y="544"/>
                        </a:cubicBezTo>
                        <a:cubicBezTo>
                          <a:pt x="488" y="541"/>
                          <a:pt x="480" y="536"/>
                          <a:pt x="480" y="536"/>
                        </a:cubicBezTo>
                        <a:cubicBezTo>
                          <a:pt x="471" y="522"/>
                          <a:pt x="474" y="529"/>
                          <a:pt x="470" y="518"/>
                        </a:cubicBezTo>
                        <a:cubicBezTo>
                          <a:pt x="467" y="491"/>
                          <a:pt x="461" y="446"/>
                          <a:pt x="436" y="430"/>
                        </a:cubicBezTo>
                        <a:cubicBezTo>
                          <a:pt x="428" y="433"/>
                          <a:pt x="425" y="433"/>
                          <a:pt x="422" y="424"/>
                        </a:cubicBezTo>
                        <a:cubicBezTo>
                          <a:pt x="427" y="404"/>
                          <a:pt x="432" y="383"/>
                          <a:pt x="438" y="364"/>
                        </a:cubicBezTo>
                        <a:cubicBezTo>
                          <a:pt x="436" y="343"/>
                          <a:pt x="431" y="330"/>
                          <a:pt x="426" y="310"/>
                        </a:cubicBezTo>
                        <a:cubicBezTo>
                          <a:pt x="429" y="302"/>
                          <a:pt x="425" y="300"/>
                          <a:pt x="422" y="292"/>
                        </a:cubicBezTo>
                        <a:cubicBezTo>
                          <a:pt x="424" y="282"/>
                          <a:pt x="428" y="277"/>
                          <a:pt x="422" y="268"/>
                        </a:cubicBezTo>
                        <a:cubicBezTo>
                          <a:pt x="420" y="269"/>
                          <a:pt x="418" y="269"/>
                          <a:pt x="416" y="270"/>
                        </a:cubicBezTo>
                        <a:cubicBezTo>
                          <a:pt x="414" y="272"/>
                          <a:pt x="414" y="275"/>
                          <a:pt x="412" y="276"/>
                        </a:cubicBezTo>
                        <a:cubicBezTo>
                          <a:pt x="408" y="278"/>
                          <a:pt x="400" y="280"/>
                          <a:pt x="400" y="280"/>
                        </a:cubicBezTo>
                        <a:cubicBezTo>
                          <a:pt x="394" y="274"/>
                          <a:pt x="389" y="274"/>
                          <a:pt x="386" y="266"/>
                        </a:cubicBezTo>
                        <a:cubicBezTo>
                          <a:pt x="391" y="251"/>
                          <a:pt x="379" y="206"/>
                          <a:pt x="364" y="196"/>
                        </a:cubicBezTo>
                        <a:cubicBezTo>
                          <a:pt x="357" y="186"/>
                          <a:pt x="358" y="182"/>
                          <a:pt x="360" y="170"/>
                        </a:cubicBezTo>
                        <a:cubicBezTo>
                          <a:pt x="358" y="160"/>
                          <a:pt x="356" y="147"/>
                          <a:pt x="346" y="144"/>
                        </a:cubicBezTo>
                        <a:cubicBezTo>
                          <a:pt x="343" y="154"/>
                          <a:pt x="338" y="160"/>
                          <a:pt x="330" y="166"/>
                        </a:cubicBezTo>
                        <a:cubicBezTo>
                          <a:pt x="323" y="164"/>
                          <a:pt x="308" y="160"/>
                          <a:pt x="308" y="160"/>
                        </a:cubicBezTo>
                        <a:cubicBezTo>
                          <a:pt x="296" y="162"/>
                          <a:pt x="297" y="166"/>
                          <a:pt x="288" y="172"/>
                        </a:cubicBezTo>
                        <a:cubicBezTo>
                          <a:pt x="284" y="185"/>
                          <a:pt x="282" y="191"/>
                          <a:pt x="268" y="196"/>
                        </a:cubicBezTo>
                        <a:cubicBezTo>
                          <a:pt x="264" y="200"/>
                          <a:pt x="243" y="231"/>
                          <a:pt x="242" y="232"/>
                        </a:cubicBezTo>
                        <a:cubicBezTo>
                          <a:pt x="231" y="239"/>
                          <a:pt x="215" y="247"/>
                          <a:pt x="206" y="256"/>
                        </a:cubicBezTo>
                        <a:cubicBezTo>
                          <a:pt x="202" y="260"/>
                          <a:pt x="200" y="265"/>
                          <a:pt x="196" y="268"/>
                        </a:cubicBezTo>
                        <a:cubicBezTo>
                          <a:pt x="194" y="269"/>
                          <a:pt x="192" y="269"/>
                          <a:pt x="190" y="270"/>
                        </a:cubicBezTo>
                        <a:cubicBezTo>
                          <a:pt x="188" y="271"/>
                          <a:pt x="186" y="272"/>
                          <a:pt x="184" y="274"/>
                        </a:cubicBezTo>
                        <a:cubicBezTo>
                          <a:pt x="180" y="278"/>
                          <a:pt x="172" y="286"/>
                          <a:pt x="172" y="286"/>
                        </a:cubicBezTo>
                        <a:cubicBezTo>
                          <a:pt x="167" y="300"/>
                          <a:pt x="165" y="314"/>
                          <a:pt x="160" y="328"/>
                        </a:cubicBezTo>
                        <a:cubicBezTo>
                          <a:pt x="158" y="335"/>
                          <a:pt x="156" y="341"/>
                          <a:pt x="154" y="348"/>
                        </a:cubicBezTo>
                        <a:cubicBezTo>
                          <a:pt x="153" y="350"/>
                          <a:pt x="152" y="354"/>
                          <a:pt x="152" y="354"/>
                        </a:cubicBezTo>
                        <a:cubicBezTo>
                          <a:pt x="152" y="359"/>
                          <a:pt x="156" y="384"/>
                          <a:pt x="146" y="392"/>
                        </a:cubicBezTo>
                        <a:cubicBezTo>
                          <a:pt x="141" y="397"/>
                          <a:pt x="128" y="404"/>
                          <a:pt x="128" y="404"/>
                        </a:cubicBezTo>
                        <a:cubicBezTo>
                          <a:pt x="125" y="412"/>
                          <a:pt x="122" y="421"/>
                          <a:pt x="114" y="424"/>
                        </a:cubicBezTo>
                        <a:cubicBezTo>
                          <a:pt x="100" y="419"/>
                          <a:pt x="97" y="405"/>
                          <a:pt x="94" y="392"/>
                        </a:cubicBezTo>
                        <a:cubicBezTo>
                          <a:pt x="86" y="362"/>
                          <a:pt x="82" y="332"/>
                          <a:pt x="72" y="302"/>
                        </a:cubicBezTo>
                        <a:cubicBezTo>
                          <a:pt x="71" y="281"/>
                          <a:pt x="70" y="275"/>
                          <a:pt x="66" y="258"/>
                        </a:cubicBezTo>
                        <a:cubicBezTo>
                          <a:pt x="66" y="251"/>
                          <a:pt x="68" y="219"/>
                          <a:pt x="64" y="208"/>
                        </a:cubicBezTo>
                        <a:cubicBezTo>
                          <a:pt x="70" y="191"/>
                          <a:pt x="66" y="173"/>
                          <a:pt x="72" y="156"/>
                        </a:cubicBezTo>
                        <a:cubicBezTo>
                          <a:pt x="66" y="139"/>
                          <a:pt x="60" y="168"/>
                          <a:pt x="56" y="172"/>
                        </a:cubicBezTo>
                        <a:cubicBezTo>
                          <a:pt x="53" y="175"/>
                          <a:pt x="44" y="180"/>
                          <a:pt x="44" y="180"/>
                        </a:cubicBezTo>
                        <a:cubicBezTo>
                          <a:pt x="35" y="177"/>
                          <a:pt x="28" y="173"/>
                          <a:pt x="24" y="162"/>
                        </a:cubicBezTo>
                        <a:cubicBezTo>
                          <a:pt x="23" y="158"/>
                          <a:pt x="20" y="150"/>
                          <a:pt x="20" y="150"/>
                        </a:cubicBezTo>
                        <a:cubicBezTo>
                          <a:pt x="30" y="148"/>
                          <a:pt x="30" y="143"/>
                          <a:pt x="38" y="138"/>
                        </a:cubicBezTo>
                        <a:cubicBezTo>
                          <a:pt x="35" y="128"/>
                          <a:pt x="31" y="133"/>
                          <a:pt x="24" y="138"/>
                        </a:cubicBezTo>
                        <a:cubicBezTo>
                          <a:pt x="15" y="135"/>
                          <a:pt x="15" y="132"/>
                          <a:pt x="18" y="124"/>
                        </a:cubicBezTo>
                        <a:cubicBezTo>
                          <a:pt x="11" y="114"/>
                          <a:pt x="9" y="101"/>
                          <a:pt x="0" y="92"/>
                        </a:cubicBezTo>
                        <a:lnTo>
                          <a:pt x="76" y="0"/>
                        </a:lnTo>
                        <a:lnTo>
                          <a:pt x="798" y="6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 fontAlgn="base">
                      <a:spcBef>
                        <a:spcPct val="0"/>
                      </a:spcBef>
                      <a:spcAft>
                        <a:spcPct val="0"/>
                      </a:spcAft>
                      <a:defRPr/>
                    </a:pPr>
                    <a:endParaRPr lang="en-US" sz="2400" u="sng">
                      <a:solidFill>
                        <a:srgbClr val="000000"/>
                      </a:solidFill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142" name="Freeform 53"/>
                  <p:cNvSpPr>
                    <a:spLocks/>
                  </p:cNvSpPr>
                  <p:nvPr/>
                </p:nvSpPr>
                <p:spPr bwMode="ltGray">
                  <a:xfrm>
                    <a:off x="1634" y="519"/>
                    <a:ext cx="19" cy="29"/>
                  </a:xfrm>
                  <a:custGeom>
                    <a:avLst/>
                    <a:gdLst/>
                    <a:ahLst/>
                    <a:cxnLst>
                      <a:cxn ang="0">
                        <a:pos x="7" y="11"/>
                      </a:cxn>
                      <a:cxn ang="0">
                        <a:pos x="17" y="3"/>
                      </a:cxn>
                      <a:cxn ang="0">
                        <a:pos x="37" y="33"/>
                      </a:cxn>
                      <a:cxn ang="0">
                        <a:pos x="19" y="85"/>
                      </a:cxn>
                      <a:cxn ang="0">
                        <a:pos x="1" y="69"/>
                      </a:cxn>
                      <a:cxn ang="0">
                        <a:pos x="7" y="11"/>
                      </a:cxn>
                    </a:cxnLst>
                    <a:rect l="0" t="0" r="r" b="b"/>
                    <a:pathLst>
                      <a:path w="43" h="85">
                        <a:moveTo>
                          <a:pt x="7" y="11"/>
                        </a:moveTo>
                        <a:cubicBezTo>
                          <a:pt x="4" y="2"/>
                          <a:pt x="9" y="0"/>
                          <a:pt x="17" y="3"/>
                        </a:cubicBezTo>
                        <a:cubicBezTo>
                          <a:pt x="24" y="13"/>
                          <a:pt x="28" y="24"/>
                          <a:pt x="37" y="33"/>
                        </a:cubicBezTo>
                        <a:cubicBezTo>
                          <a:pt x="43" y="52"/>
                          <a:pt x="40" y="78"/>
                          <a:pt x="19" y="85"/>
                        </a:cubicBezTo>
                        <a:cubicBezTo>
                          <a:pt x="6" y="81"/>
                          <a:pt x="5" y="81"/>
                          <a:pt x="1" y="69"/>
                        </a:cubicBezTo>
                        <a:cubicBezTo>
                          <a:pt x="2" y="66"/>
                          <a:pt x="0" y="4"/>
                          <a:pt x="7" y="11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 fontAlgn="base">
                      <a:spcBef>
                        <a:spcPct val="0"/>
                      </a:spcBef>
                      <a:spcAft>
                        <a:spcPct val="0"/>
                      </a:spcAft>
                      <a:defRPr/>
                    </a:pPr>
                    <a:endParaRPr lang="en-US" sz="2400" u="sng">
                      <a:solidFill>
                        <a:srgbClr val="000000"/>
                      </a:solidFill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143" name="Freeform 54"/>
                  <p:cNvSpPr>
                    <a:spLocks/>
                  </p:cNvSpPr>
                  <p:nvPr/>
                </p:nvSpPr>
                <p:spPr bwMode="ltGray">
                  <a:xfrm>
                    <a:off x="1896" y="418"/>
                    <a:ext cx="22" cy="21"/>
                  </a:xfrm>
                  <a:custGeom>
                    <a:avLst/>
                    <a:gdLst/>
                    <a:ahLst/>
                    <a:cxnLst>
                      <a:cxn ang="0">
                        <a:pos x="13" y="28"/>
                      </a:cxn>
                      <a:cxn ang="0">
                        <a:pos x="29" y="2"/>
                      </a:cxn>
                      <a:cxn ang="0">
                        <a:pos x="43" y="4"/>
                      </a:cxn>
                      <a:cxn ang="0">
                        <a:pos x="39" y="26"/>
                      </a:cxn>
                      <a:cxn ang="0">
                        <a:pos x="13" y="74"/>
                      </a:cxn>
                      <a:cxn ang="0">
                        <a:pos x="7" y="60"/>
                      </a:cxn>
                      <a:cxn ang="0">
                        <a:pos x="3" y="36"/>
                      </a:cxn>
                      <a:cxn ang="0">
                        <a:pos x="13" y="28"/>
                      </a:cxn>
                    </a:cxnLst>
                    <a:rect l="0" t="0" r="r" b="b"/>
                    <a:pathLst>
                      <a:path w="44" h="74">
                        <a:moveTo>
                          <a:pt x="13" y="28"/>
                        </a:moveTo>
                        <a:cubicBezTo>
                          <a:pt x="15" y="13"/>
                          <a:pt x="14" y="7"/>
                          <a:pt x="29" y="2"/>
                        </a:cubicBezTo>
                        <a:cubicBezTo>
                          <a:pt x="34" y="3"/>
                          <a:pt x="40" y="0"/>
                          <a:pt x="43" y="4"/>
                        </a:cubicBezTo>
                        <a:cubicBezTo>
                          <a:pt x="44" y="6"/>
                          <a:pt x="41" y="21"/>
                          <a:pt x="39" y="26"/>
                        </a:cubicBezTo>
                        <a:cubicBezTo>
                          <a:pt x="31" y="43"/>
                          <a:pt x="30" y="63"/>
                          <a:pt x="13" y="74"/>
                        </a:cubicBezTo>
                        <a:cubicBezTo>
                          <a:pt x="4" y="71"/>
                          <a:pt x="4" y="68"/>
                          <a:pt x="7" y="60"/>
                        </a:cubicBezTo>
                        <a:cubicBezTo>
                          <a:pt x="5" y="50"/>
                          <a:pt x="0" y="46"/>
                          <a:pt x="3" y="36"/>
                        </a:cubicBezTo>
                        <a:cubicBezTo>
                          <a:pt x="4" y="32"/>
                          <a:pt x="8" y="23"/>
                          <a:pt x="13" y="2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 fontAlgn="base">
                      <a:spcBef>
                        <a:spcPct val="0"/>
                      </a:spcBef>
                      <a:spcAft>
                        <a:spcPct val="0"/>
                      </a:spcAft>
                      <a:defRPr/>
                    </a:pPr>
                    <a:endParaRPr lang="en-US" sz="2400" u="sng">
                      <a:solidFill>
                        <a:srgbClr val="000000"/>
                      </a:solidFill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144" name="Freeform 55"/>
                  <p:cNvSpPr>
                    <a:spLocks/>
                  </p:cNvSpPr>
                  <p:nvPr/>
                </p:nvSpPr>
                <p:spPr bwMode="ltGray">
                  <a:xfrm>
                    <a:off x="1947" y="408"/>
                    <a:ext cx="5" cy="10"/>
                  </a:xfrm>
                  <a:custGeom>
                    <a:avLst/>
                    <a:gdLst/>
                    <a:ahLst/>
                    <a:cxnLst>
                      <a:cxn ang="0">
                        <a:pos x="7" y="16"/>
                      </a:cxn>
                      <a:cxn ang="0">
                        <a:pos x="5" y="30"/>
                      </a:cxn>
                      <a:cxn ang="0">
                        <a:pos x="7" y="16"/>
                      </a:cxn>
                    </a:cxnLst>
                    <a:rect l="0" t="0" r="r" b="b"/>
                    <a:pathLst>
                      <a:path w="20" h="30">
                        <a:moveTo>
                          <a:pt x="7" y="16"/>
                        </a:moveTo>
                        <a:cubicBezTo>
                          <a:pt x="18" y="0"/>
                          <a:pt x="20" y="20"/>
                          <a:pt x="5" y="30"/>
                        </a:cubicBezTo>
                        <a:cubicBezTo>
                          <a:pt x="0" y="23"/>
                          <a:pt x="1" y="22"/>
                          <a:pt x="7" y="16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 fontAlgn="base">
                      <a:spcBef>
                        <a:spcPct val="0"/>
                      </a:spcBef>
                      <a:spcAft>
                        <a:spcPct val="0"/>
                      </a:spcAft>
                      <a:defRPr/>
                    </a:pPr>
                    <a:endParaRPr lang="en-US" sz="2400" u="sng">
                      <a:solidFill>
                        <a:srgbClr val="000000"/>
                      </a:solidFill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145" name="Freeform 56"/>
                  <p:cNvSpPr>
                    <a:spLocks/>
                  </p:cNvSpPr>
                  <p:nvPr/>
                </p:nvSpPr>
                <p:spPr bwMode="ltGray">
                  <a:xfrm>
                    <a:off x="1021" y="314"/>
                    <a:ext cx="433" cy="348"/>
                  </a:xfrm>
                  <a:custGeom>
                    <a:avLst/>
                    <a:gdLst/>
                    <a:ahLst/>
                    <a:cxnLst>
                      <a:cxn ang="0">
                        <a:pos x="481" y="464"/>
                      </a:cxn>
                      <a:cxn ang="0">
                        <a:pos x="486" y="451"/>
                      </a:cxn>
                      <a:cxn ang="0">
                        <a:pos x="500" y="413"/>
                      </a:cxn>
                      <a:cxn ang="0">
                        <a:pos x="309" y="287"/>
                      </a:cxn>
                      <a:cxn ang="0">
                        <a:pos x="282" y="346"/>
                      </a:cxn>
                      <a:cxn ang="0">
                        <a:pos x="303" y="556"/>
                      </a:cxn>
                      <a:cxn ang="0">
                        <a:pos x="282" y="494"/>
                      </a:cxn>
                      <a:cxn ang="0">
                        <a:pos x="242" y="439"/>
                      </a:cxn>
                      <a:cxn ang="0">
                        <a:pos x="245" y="413"/>
                      </a:cxn>
                      <a:cxn ang="0">
                        <a:pos x="247" y="394"/>
                      </a:cxn>
                      <a:cxn ang="0">
                        <a:pos x="220" y="375"/>
                      </a:cxn>
                      <a:cxn ang="0">
                        <a:pos x="194" y="346"/>
                      </a:cxn>
                      <a:cxn ang="0">
                        <a:pos x="148" y="354"/>
                      </a:cxn>
                      <a:cxn ang="0">
                        <a:pos x="126" y="365"/>
                      </a:cxn>
                      <a:cxn ang="0">
                        <a:pos x="78" y="365"/>
                      </a:cxn>
                      <a:cxn ang="0">
                        <a:pos x="22" y="312"/>
                      </a:cxn>
                      <a:cxn ang="0">
                        <a:pos x="11" y="295"/>
                      </a:cxn>
                      <a:cxn ang="0">
                        <a:pos x="0" y="264"/>
                      </a:cxn>
                      <a:cxn ang="0">
                        <a:pos x="24" y="213"/>
                      </a:cxn>
                      <a:cxn ang="0">
                        <a:pos x="32" y="181"/>
                      </a:cxn>
                      <a:cxn ang="0">
                        <a:pos x="51" y="143"/>
                      </a:cxn>
                      <a:cxn ang="0">
                        <a:pos x="81" y="116"/>
                      </a:cxn>
                      <a:cxn ang="0">
                        <a:pos x="167" y="67"/>
                      </a:cxn>
                      <a:cxn ang="0">
                        <a:pos x="220" y="30"/>
                      </a:cxn>
                      <a:cxn ang="0">
                        <a:pos x="258" y="6"/>
                      </a:cxn>
                      <a:cxn ang="0">
                        <a:pos x="363" y="2"/>
                      </a:cxn>
                      <a:cxn ang="0">
                        <a:pos x="398" y="0"/>
                      </a:cxn>
                      <a:cxn ang="0">
                        <a:pos x="384" y="34"/>
                      </a:cxn>
                      <a:cxn ang="0">
                        <a:pos x="443" y="84"/>
                      </a:cxn>
                      <a:cxn ang="0">
                        <a:pos x="497" y="74"/>
                      </a:cxn>
                      <a:cxn ang="0">
                        <a:pos x="529" y="82"/>
                      </a:cxn>
                      <a:cxn ang="0">
                        <a:pos x="559" y="97"/>
                      </a:cxn>
                      <a:cxn ang="0">
                        <a:pos x="572" y="188"/>
                      </a:cxn>
                      <a:cxn ang="0">
                        <a:pos x="572" y="240"/>
                      </a:cxn>
                      <a:cxn ang="0">
                        <a:pos x="599" y="283"/>
                      </a:cxn>
                      <a:cxn ang="0">
                        <a:pos x="645" y="300"/>
                      </a:cxn>
                      <a:cxn ang="0">
                        <a:pos x="680" y="295"/>
                      </a:cxn>
                      <a:cxn ang="0">
                        <a:pos x="664" y="340"/>
                      </a:cxn>
                      <a:cxn ang="0">
                        <a:pos x="599" y="407"/>
                      </a:cxn>
                      <a:cxn ang="0">
                        <a:pos x="548" y="485"/>
                      </a:cxn>
                      <a:cxn ang="0">
                        <a:pos x="556" y="508"/>
                      </a:cxn>
                      <a:cxn ang="0">
                        <a:pos x="435" y="556"/>
                      </a:cxn>
                    </a:cxnLst>
                    <a:rect l="0" t="0" r="r" b="b"/>
                    <a:pathLst>
                      <a:path w="682" h="557">
                        <a:moveTo>
                          <a:pt x="435" y="556"/>
                        </a:moveTo>
                        <a:lnTo>
                          <a:pt x="481" y="464"/>
                        </a:lnTo>
                        <a:lnTo>
                          <a:pt x="473" y="449"/>
                        </a:lnTo>
                        <a:lnTo>
                          <a:pt x="486" y="451"/>
                        </a:lnTo>
                        <a:lnTo>
                          <a:pt x="495" y="441"/>
                        </a:lnTo>
                        <a:lnTo>
                          <a:pt x="500" y="413"/>
                        </a:lnTo>
                        <a:lnTo>
                          <a:pt x="500" y="371"/>
                        </a:lnTo>
                        <a:lnTo>
                          <a:pt x="309" y="287"/>
                        </a:lnTo>
                        <a:lnTo>
                          <a:pt x="296" y="308"/>
                        </a:lnTo>
                        <a:lnTo>
                          <a:pt x="282" y="346"/>
                        </a:lnTo>
                        <a:lnTo>
                          <a:pt x="396" y="557"/>
                        </a:lnTo>
                        <a:lnTo>
                          <a:pt x="303" y="556"/>
                        </a:lnTo>
                        <a:lnTo>
                          <a:pt x="304" y="536"/>
                        </a:lnTo>
                        <a:cubicBezTo>
                          <a:pt x="284" y="520"/>
                          <a:pt x="296" y="510"/>
                          <a:pt x="282" y="494"/>
                        </a:cubicBezTo>
                        <a:cubicBezTo>
                          <a:pt x="276" y="475"/>
                          <a:pt x="267" y="468"/>
                          <a:pt x="253" y="451"/>
                        </a:cubicBezTo>
                        <a:cubicBezTo>
                          <a:pt x="249" y="447"/>
                          <a:pt x="245" y="443"/>
                          <a:pt x="242" y="439"/>
                        </a:cubicBezTo>
                        <a:lnTo>
                          <a:pt x="237" y="432"/>
                        </a:lnTo>
                        <a:cubicBezTo>
                          <a:pt x="237" y="432"/>
                          <a:pt x="245" y="413"/>
                          <a:pt x="245" y="413"/>
                        </a:cubicBezTo>
                        <a:cubicBezTo>
                          <a:pt x="247" y="409"/>
                          <a:pt x="250" y="401"/>
                          <a:pt x="250" y="401"/>
                        </a:cubicBezTo>
                        <a:cubicBezTo>
                          <a:pt x="249" y="399"/>
                          <a:pt x="247" y="397"/>
                          <a:pt x="247" y="394"/>
                        </a:cubicBezTo>
                        <a:cubicBezTo>
                          <a:pt x="248" y="390"/>
                          <a:pt x="253" y="382"/>
                          <a:pt x="253" y="382"/>
                        </a:cubicBezTo>
                        <a:cubicBezTo>
                          <a:pt x="243" y="370"/>
                          <a:pt x="237" y="371"/>
                          <a:pt x="220" y="375"/>
                        </a:cubicBezTo>
                        <a:cubicBezTo>
                          <a:pt x="217" y="371"/>
                          <a:pt x="210" y="369"/>
                          <a:pt x="207" y="365"/>
                        </a:cubicBezTo>
                        <a:cubicBezTo>
                          <a:pt x="185" y="337"/>
                          <a:pt x="216" y="363"/>
                          <a:pt x="194" y="346"/>
                        </a:cubicBezTo>
                        <a:cubicBezTo>
                          <a:pt x="167" y="349"/>
                          <a:pt x="179" y="346"/>
                          <a:pt x="156" y="352"/>
                        </a:cubicBezTo>
                        <a:cubicBezTo>
                          <a:pt x="153" y="353"/>
                          <a:pt x="148" y="354"/>
                          <a:pt x="148" y="354"/>
                        </a:cubicBezTo>
                        <a:cubicBezTo>
                          <a:pt x="146" y="356"/>
                          <a:pt x="145" y="359"/>
                          <a:pt x="142" y="361"/>
                        </a:cubicBezTo>
                        <a:cubicBezTo>
                          <a:pt x="138" y="363"/>
                          <a:pt x="126" y="365"/>
                          <a:pt x="126" y="365"/>
                        </a:cubicBezTo>
                        <a:cubicBezTo>
                          <a:pt x="105" y="354"/>
                          <a:pt x="116" y="355"/>
                          <a:pt x="94" y="361"/>
                        </a:cubicBezTo>
                        <a:cubicBezTo>
                          <a:pt x="89" y="362"/>
                          <a:pt x="78" y="365"/>
                          <a:pt x="78" y="365"/>
                        </a:cubicBezTo>
                        <a:cubicBezTo>
                          <a:pt x="62" y="383"/>
                          <a:pt x="46" y="346"/>
                          <a:pt x="35" y="337"/>
                        </a:cubicBezTo>
                        <a:cubicBezTo>
                          <a:pt x="32" y="330"/>
                          <a:pt x="24" y="320"/>
                          <a:pt x="22" y="312"/>
                        </a:cubicBezTo>
                        <a:cubicBezTo>
                          <a:pt x="20" y="308"/>
                          <a:pt x="22" y="303"/>
                          <a:pt x="19" y="300"/>
                        </a:cubicBezTo>
                        <a:cubicBezTo>
                          <a:pt x="17" y="297"/>
                          <a:pt x="13" y="297"/>
                          <a:pt x="11" y="295"/>
                        </a:cubicBezTo>
                        <a:cubicBezTo>
                          <a:pt x="3" y="277"/>
                          <a:pt x="15" y="306"/>
                          <a:pt x="5" y="276"/>
                        </a:cubicBezTo>
                        <a:cubicBezTo>
                          <a:pt x="4" y="272"/>
                          <a:pt x="0" y="264"/>
                          <a:pt x="0" y="264"/>
                        </a:cubicBezTo>
                        <a:cubicBezTo>
                          <a:pt x="3" y="253"/>
                          <a:pt x="2" y="248"/>
                          <a:pt x="13" y="243"/>
                        </a:cubicBezTo>
                        <a:cubicBezTo>
                          <a:pt x="20" y="221"/>
                          <a:pt x="17" y="231"/>
                          <a:pt x="24" y="213"/>
                        </a:cubicBezTo>
                        <a:cubicBezTo>
                          <a:pt x="26" y="209"/>
                          <a:pt x="30" y="200"/>
                          <a:pt x="30" y="200"/>
                        </a:cubicBezTo>
                        <a:cubicBezTo>
                          <a:pt x="26" y="192"/>
                          <a:pt x="24" y="191"/>
                          <a:pt x="32" y="181"/>
                        </a:cubicBezTo>
                        <a:cubicBezTo>
                          <a:pt x="36" y="177"/>
                          <a:pt x="43" y="169"/>
                          <a:pt x="43" y="169"/>
                        </a:cubicBezTo>
                        <a:cubicBezTo>
                          <a:pt x="37" y="155"/>
                          <a:pt x="36" y="153"/>
                          <a:pt x="51" y="143"/>
                        </a:cubicBezTo>
                        <a:cubicBezTo>
                          <a:pt x="56" y="140"/>
                          <a:pt x="67" y="135"/>
                          <a:pt x="67" y="135"/>
                        </a:cubicBezTo>
                        <a:cubicBezTo>
                          <a:pt x="73" y="129"/>
                          <a:pt x="75" y="122"/>
                          <a:pt x="81" y="116"/>
                        </a:cubicBezTo>
                        <a:cubicBezTo>
                          <a:pt x="89" y="107"/>
                          <a:pt x="102" y="105"/>
                          <a:pt x="113" y="99"/>
                        </a:cubicBezTo>
                        <a:cubicBezTo>
                          <a:pt x="125" y="85"/>
                          <a:pt x="149" y="76"/>
                          <a:pt x="167" y="67"/>
                        </a:cubicBezTo>
                        <a:cubicBezTo>
                          <a:pt x="174" y="59"/>
                          <a:pt x="175" y="50"/>
                          <a:pt x="188" y="46"/>
                        </a:cubicBezTo>
                        <a:cubicBezTo>
                          <a:pt x="198" y="39"/>
                          <a:pt x="208" y="36"/>
                          <a:pt x="220" y="30"/>
                        </a:cubicBezTo>
                        <a:cubicBezTo>
                          <a:pt x="223" y="28"/>
                          <a:pt x="228" y="25"/>
                          <a:pt x="228" y="25"/>
                        </a:cubicBezTo>
                        <a:cubicBezTo>
                          <a:pt x="237" y="16"/>
                          <a:pt x="245" y="10"/>
                          <a:pt x="258" y="6"/>
                        </a:cubicBezTo>
                        <a:cubicBezTo>
                          <a:pt x="269" y="31"/>
                          <a:pt x="301" y="6"/>
                          <a:pt x="320" y="4"/>
                        </a:cubicBezTo>
                        <a:cubicBezTo>
                          <a:pt x="334" y="3"/>
                          <a:pt x="349" y="3"/>
                          <a:pt x="363" y="2"/>
                        </a:cubicBezTo>
                        <a:cubicBezTo>
                          <a:pt x="369" y="3"/>
                          <a:pt x="376" y="5"/>
                          <a:pt x="382" y="4"/>
                        </a:cubicBezTo>
                        <a:cubicBezTo>
                          <a:pt x="387" y="4"/>
                          <a:pt x="398" y="0"/>
                          <a:pt x="398" y="0"/>
                        </a:cubicBezTo>
                        <a:cubicBezTo>
                          <a:pt x="415" y="8"/>
                          <a:pt x="406" y="16"/>
                          <a:pt x="400" y="30"/>
                        </a:cubicBezTo>
                        <a:cubicBezTo>
                          <a:pt x="398" y="34"/>
                          <a:pt x="384" y="34"/>
                          <a:pt x="384" y="34"/>
                        </a:cubicBezTo>
                        <a:cubicBezTo>
                          <a:pt x="379" y="47"/>
                          <a:pt x="398" y="51"/>
                          <a:pt x="411" y="55"/>
                        </a:cubicBezTo>
                        <a:cubicBezTo>
                          <a:pt x="419" y="72"/>
                          <a:pt x="421" y="79"/>
                          <a:pt x="443" y="84"/>
                        </a:cubicBezTo>
                        <a:cubicBezTo>
                          <a:pt x="461" y="71"/>
                          <a:pt x="435" y="65"/>
                          <a:pt x="468" y="57"/>
                        </a:cubicBezTo>
                        <a:cubicBezTo>
                          <a:pt x="482" y="61"/>
                          <a:pt x="485" y="70"/>
                          <a:pt x="497" y="74"/>
                        </a:cubicBezTo>
                        <a:cubicBezTo>
                          <a:pt x="505" y="76"/>
                          <a:pt x="513" y="78"/>
                          <a:pt x="521" y="80"/>
                        </a:cubicBezTo>
                        <a:cubicBezTo>
                          <a:pt x="524" y="81"/>
                          <a:pt x="529" y="82"/>
                          <a:pt x="529" y="82"/>
                        </a:cubicBezTo>
                        <a:cubicBezTo>
                          <a:pt x="547" y="78"/>
                          <a:pt x="547" y="76"/>
                          <a:pt x="562" y="84"/>
                        </a:cubicBezTo>
                        <a:cubicBezTo>
                          <a:pt x="566" y="95"/>
                          <a:pt x="565" y="86"/>
                          <a:pt x="559" y="97"/>
                        </a:cubicBezTo>
                        <a:cubicBezTo>
                          <a:pt x="557" y="101"/>
                          <a:pt x="554" y="110"/>
                          <a:pt x="554" y="110"/>
                        </a:cubicBezTo>
                        <a:cubicBezTo>
                          <a:pt x="556" y="132"/>
                          <a:pt x="556" y="168"/>
                          <a:pt x="572" y="188"/>
                        </a:cubicBezTo>
                        <a:cubicBezTo>
                          <a:pt x="568" y="198"/>
                          <a:pt x="564" y="208"/>
                          <a:pt x="562" y="219"/>
                        </a:cubicBezTo>
                        <a:cubicBezTo>
                          <a:pt x="564" y="227"/>
                          <a:pt x="569" y="233"/>
                          <a:pt x="572" y="240"/>
                        </a:cubicBezTo>
                        <a:cubicBezTo>
                          <a:pt x="573" y="247"/>
                          <a:pt x="572" y="254"/>
                          <a:pt x="575" y="259"/>
                        </a:cubicBezTo>
                        <a:cubicBezTo>
                          <a:pt x="577" y="263"/>
                          <a:pt x="595" y="272"/>
                          <a:pt x="599" y="283"/>
                        </a:cubicBezTo>
                        <a:cubicBezTo>
                          <a:pt x="594" y="295"/>
                          <a:pt x="603" y="306"/>
                          <a:pt x="618" y="310"/>
                        </a:cubicBezTo>
                        <a:cubicBezTo>
                          <a:pt x="630" y="307"/>
                          <a:pt x="638" y="308"/>
                          <a:pt x="645" y="300"/>
                        </a:cubicBezTo>
                        <a:cubicBezTo>
                          <a:pt x="660" y="302"/>
                          <a:pt x="663" y="303"/>
                          <a:pt x="672" y="293"/>
                        </a:cubicBezTo>
                        <a:cubicBezTo>
                          <a:pt x="675" y="294"/>
                          <a:pt x="679" y="293"/>
                          <a:pt x="680" y="295"/>
                        </a:cubicBezTo>
                        <a:cubicBezTo>
                          <a:pt x="682" y="301"/>
                          <a:pt x="674" y="321"/>
                          <a:pt x="672" y="327"/>
                        </a:cubicBezTo>
                        <a:cubicBezTo>
                          <a:pt x="668" y="340"/>
                          <a:pt x="671" y="326"/>
                          <a:pt x="664" y="340"/>
                        </a:cubicBezTo>
                        <a:cubicBezTo>
                          <a:pt x="652" y="360"/>
                          <a:pt x="646" y="381"/>
                          <a:pt x="621" y="394"/>
                        </a:cubicBezTo>
                        <a:cubicBezTo>
                          <a:pt x="614" y="402"/>
                          <a:pt x="609" y="402"/>
                          <a:pt x="599" y="407"/>
                        </a:cubicBezTo>
                        <a:cubicBezTo>
                          <a:pt x="590" y="418"/>
                          <a:pt x="579" y="429"/>
                          <a:pt x="567" y="439"/>
                        </a:cubicBezTo>
                        <a:cubicBezTo>
                          <a:pt x="560" y="454"/>
                          <a:pt x="555" y="470"/>
                          <a:pt x="548" y="485"/>
                        </a:cubicBezTo>
                        <a:cubicBezTo>
                          <a:pt x="549" y="489"/>
                          <a:pt x="550" y="492"/>
                          <a:pt x="551" y="496"/>
                        </a:cubicBezTo>
                        <a:cubicBezTo>
                          <a:pt x="552" y="500"/>
                          <a:pt x="556" y="508"/>
                          <a:pt x="556" y="508"/>
                        </a:cubicBezTo>
                        <a:cubicBezTo>
                          <a:pt x="559" y="524"/>
                          <a:pt x="562" y="546"/>
                          <a:pt x="576" y="557"/>
                        </a:cubicBezTo>
                        <a:lnTo>
                          <a:pt x="435" y="556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 fontAlgn="base">
                      <a:spcBef>
                        <a:spcPct val="0"/>
                      </a:spcBef>
                      <a:spcAft>
                        <a:spcPct val="0"/>
                      </a:spcAft>
                      <a:defRPr/>
                    </a:pPr>
                    <a:endParaRPr lang="en-US" sz="2400" u="sng">
                      <a:solidFill>
                        <a:srgbClr val="000000"/>
                      </a:solidFill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146" name="Freeform 57"/>
                  <p:cNvSpPr>
                    <a:spLocks/>
                  </p:cNvSpPr>
                  <p:nvPr/>
                </p:nvSpPr>
                <p:spPr bwMode="ltGray">
                  <a:xfrm>
                    <a:off x="1185" y="447"/>
                    <a:ext cx="159" cy="215"/>
                  </a:xfrm>
                  <a:custGeom>
                    <a:avLst/>
                    <a:gdLst/>
                    <a:ahLst/>
                    <a:cxnLst>
                      <a:cxn ang="0">
                        <a:pos x="243" y="347"/>
                      </a:cxn>
                      <a:cxn ang="0">
                        <a:pos x="233" y="301"/>
                      </a:cxn>
                      <a:cxn ang="0">
                        <a:pos x="217" y="288"/>
                      </a:cxn>
                      <a:cxn ang="0">
                        <a:pos x="215" y="269"/>
                      </a:cxn>
                      <a:cxn ang="0">
                        <a:pos x="209" y="254"/>
                      </a:cxn>
                      <a:cxn ang="0">
                        <a:pos x="209" y="229"/>
                      </a:cxn>
                      <a:cxn ang="0">
                        <a:pos x="207" y="214"/>
                      </a:cxn>
                      <a:cxn ang="0">
                        <a:pos x="228" y="202"/>
                      </a:cxn>
                      <a:cxn ang="0">
                        <a:pos x="257" y="197"/>
                      </a:cxn>
                      <a:cxn ang="0">
                        <a:pos x="257" y="136"/>
                      </a:cxn>
                      <a:cxn ang="0">
                        <a:pos x="54" y="96"/>
                      </a:cxn>
                      <a:cxn ang="0">
                        <a:pos x="32" y="98"/>
                      </a:cxn>
                      <a:cxn ang="0">
                        <a:pos x="16" y="102"/>
                      </a:cxn>
                      <a:cxn ang="0">
                        <a:pos x="0" y="149"/>
                      </a:cxn>
                      <a:cxn ang="0">
                        <a:pos x="93" y="346"/>
                      </a:cxn>
                      <a:cxn ang="0">
                        <a:pos x="243" y="347"/>
                      </a:cxn>
                    </a:cxnLst>
                    <a:rect l="0" t="0" r="r" b="b"/>
                    <a:pathLst>
                      <a:path w="257" h="347">
                        <a:moveTo>
                          <a:pt x="243" y="347"/>
                        </a:moveTo>
                        <a:lnTo>
                          <a:pt x="233" y="301"/>
                        </a:lnTo>
                        <a:lnTo>
                          <a:pt x="217" y="288"/>
                        </a:lnTo>
                        <a:lnTo>
                          <a:pt x="215" y="269"/>
                        </a:lnTo>
                        <a:lnTo>
                          <a:pt x="209" y="254"/>
                        </a:lnTo>
                        <a:lnTo>
                          <a:pt x="209" y="229"/>
                        </a:lnTo>
                        <a:lnTo>
                          <a:pt x="207" y="214"/>
                        </a:lnTo>
                        <a:lnTo>
                          <a:pt x="228" y="202"/>
                        </a:lnTo>
                        <a:lnTo>
                          <a:pt x="257" y="197"/>
                        </a:lnTo>
                        <a:lnTo>
                          <a:pt x="257" y="136"/>
                        </a:lnTo>
                        <a:cubicBezTo>
                          <a:pt x="209" y="119"/>
                          <a:pt x="13" y="0"/>
                          <a:pt x="54" y="96"/>
                        </a:cubicBezTo>
                        <a:cubicBezTo>
                          <a:pt x="36" y="106"/>
                          <a:pt x="57" y="97"/>
                          <a:pt x="32" y="98"/>
                        </a:cubicBezTo>
                        <a:cubicBezTo>
                          <a:pt x="27" y="99"/>
                          <a:pt x="16" y="102"/>
                          <a:pt x="16" y="102"/>
                        </a:cubicBezTo>
                        <a:lnTo>
                          <a:pt x="0" y="149"/>
                        </a:lnTo>
                        <a:lnTo>
                          <a:pt x="93" y="346"/>
                        </a:lnTo>
                        <a:lnTo>
                          <a:pt x="243" y="347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 fontAlgn="base">
                      <a:spcBef>
                        <a:spcPct val="0"/>
                      </a:spcBef>
                      <a:spcAft>
                        <a:spcPct val="0"/>
                      </a:spcAft>
                      <a:defRPr/>
                    </a:pPr>
                    <a:endParaRPr lang="en-US" sz="2400" u="sng">
                      <a:solidFill>
                        <a:srgbClr val="000000"/>
                      </a:solidFill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147" name="Freeform 58"/>
                  <p:cNvSpPr>
                    <a:spLocks/>
                  </p:cNvSpPr>
                  <p:nvPr/>
                </p:nvSpPr>
                <p:spPr bwMode="ltGray">
                  <a:xfrm>
                    <a:off x="1476" y="611"/>
                    <a:ext cx="7" cy="11"/>
                  </a:xfrm>
                  <a:custGeom>
                    <a:avLst/>
                    <a:gdLst/>
                    <a:ahLst/>
                    <a:cxnLst>
                      <a:cxn ang="0">
                        <a:pos x="7" y="25"/>
                      </a:cxn>
                      <a:cxn ang="0">
                        <a:pos x="19" y="21"/>
                      </a:cxn>
                      <a:cxn ang="0">
                        <a:pos x="7" y="25"/>
                      </a:cxn>
                    </a:cxnLst>
                    <a:rect l="0" t="0" r="r" b="b"/>
                    <a:pathLst>
                      <a:path w="19" h="37">
                        <a:moveTo>
                          <a:pt x="7" y="25"/>
                        </a:moveTo>
                        <a:cubicBezTo>
                          <a:pt x="0" y="4"/>
                          <a:pt x="12" y="0"/>
                          <a:pt x="19" y="21"/>
                        </a:cubicBezTo>
                        <a:cubicBezTo>
                          <a:pt x="14" y="37"/>
                          <a:pt x="18" y="36"/>
                          <a:pt x="7" y="25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 fontAlgn="base">
                      <a:spcBef>
                        <a:spcPct val="0"/>
                      </a:spcBef>
                      <a:spcAft>
                        <a:spcPct val="0"/>
                      </a:spcAft>
                      <a:defRPr/>
                    </a:pPr>
                    <a:endParaRPr lang="en-US" sz="2400" u="sng">
                      <a:solidFill>
                        <a:srgbClr val="000000"/>
                      </a:solidFill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148" name="Freeform 59"/>
                  <p:cNvSpPr>
                    <a:spLocks/>
                  </p:cNvSpPr>
                  <p:nvPr/>
                </p:nvSpPr>
                <p:spPr bwMode="ltGray">
                  <a:xfrm>
                    <a:off x="1465" y="497"/>
                    <a:ext cx="3" cy="7"/>
                  </a:xfrm>
                  <a:custGeom>
                    <a:avLst/>
                    <a:gdLst/>
                    <a:ahLst/>
                    <a:cxnLst>
                      <a:cxn ang="0">
                        <a:pos x="12" y="12"/>
                      </a:cxn>
                      <a:cxn ang="0">
                        <a:pos x="16" y="0"/>
                      </a:cxn>
                      <a:cxn ang="0">
                        <a:pos x="20" y="12"/>
                      </a:cxn>
                      <a:cxn ang="0">
                        <a:pos x="8" y="20"/>
                      </a:cxn>
                      <a:cxn ang="0">
                        <a:pos x="12" y="12"/>
                      </a:cxn>
                    </a:cxnLst>
                    <a:rect l="0" t="0" r="r" b="b"/>
                    <a:pathLst>
                      <a:path w="22" h="20">
                        <a:moveTo>
                          <a:pt x="12" y="12"/>
                        </a:moveTo>
                        <a:cubicBezTo>
                          <a:pt x="13" y="8"/>
                          <a:pt x="12" y="0"/>
                          <a:pt x="16" y="0"/>
                        </a:cubicBezTo>
                        <a:cubicBezTo>
                          <a:pt x="20" y="0"/>
                          <a:pt x="22" y="8"/>
                          <a:pt x="20" y="12"/>
                        </a:cubicBezTo>
                        <a:cubicBezTo>
                          <a:pt x="18" y="16"/>
                          <a:pt x="12" y="17"/>
                          <a:pt x="8" y="20"/>
                        </a:cubicBezTo>
                        <a:cubicBezTo>
                          <a:pt x="3" y="5"/>
                          <a:pt x="0" y="6"/>
                          <a:pt x="12" y="12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 fontAlgn="base">
                      <a:spcBef>
                        <a:spcPct val="0"/>
                      </a:spcBef>
                      <a:spcAft>
                        <a:spcPct val="0"/>
                      </a:spcAft>
                      <a:defRPr/>
                    </a:pPr>
                    <a:endParaRPr lang="en-US" sz="2400" u="sng">
                      <a:solidFill>
                        <a:srgbClr val="000000"/>
                      </a:solidFill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149" name="Freeform 60"/>
                  <p:cNvSpPr>
                    <a:spLocks/>
                  </p:cNvSpPr>
                  <p:nvPr/>
                </p:nvSpPr>
                <p:spPr bwMode="ltGray">
                  <a:xfrm>
                    <a:off x="1072" y="357"/>
                    <a:ext cx="25" cy="10"/>
                  </a:xfrm>
                  <a:custGeom>
                    <a:avLst/>
                    <a:gdLst/>
                    <a:ahLst/>
                    <a:cxnLst>
                      <a:cxn ang="0">
                        <a:pos x="24" y="18"/>
                      </a:cxn>
                      <a:cxn ang="0">
                        <a:pos x="32" y="6"/>
                      </a:cxn>
                      <a:cxn ang="0">
                        <a:pos x="36" y="30"/>
                      </a:cxn>
                      <a:cxn ang="0">
                        <a:pos x="24" y="18"/>
                      </a:cxn>
                    </a:cxnLst>
                    <a:rect l="0" t="0" r="r" b="b"/>
                    <a:pathLst>
                      <a:path w="57" h="30">
                        <a:moveTo>
                          <a:pt x="24" y="18"/>
                        </a:moveTo>
                        <a:cubicBezTo>
                          <a:pt x="0" y="10"/>
                          <a:pt x="9" y="0"/>
                          <a:pt x="32" y="6"/>
                        </a:cubicBezTo>
                        <a:cubicBezTo>
                          <a:pt x="46" y="15"/>
                          <a:pt x="57" y="23"/>
                          <a:pt x="36" y="30"/>
                        </a:cubicBezTo>
                        <a:cubicBezTo>
                          <a:pt x="21" y="25"/>
                          <a:pt x="24" y="30"/>
                          <a:pt x="24" y="1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 fontAlgn="base">
                      <a:spcBef>
                        <a:spcPct val="0"/>
                      </a:spcBef>
                      <a:spcAft>
                        <a:spcPct val="0"/>
                      </a:spcAft>
                      <a:defRPr/>
                    </a:pPr>
                    <a:endParaRPr lang="en-US" sz="2400" u="sng">
                      <a:solidFill>
                        <a:srgbClr val="000000"/>
                      </a:solidFill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150" name="Freeform 61"/>
                  <p:cNvSpPr>
                    <a:spLocks/>
                  </p:cNvSpPr>
                  <p:nvPr/>
                </p:nvSpPr>
                <p:spPr bwMode="ltGray">
                  <a:xfrm>
                    <a:off x="1374" y="265"/>
                    <a:ext cx="295" cy="233"/>
                  </a:xfrm>
                  <a:custGeom>
                    <a:avLst/>
                    <a:gdLst/>
                    <a:ahLst/>
                    <a:cxnLst>
                      <a:cxn ang="0">
                        <a:pos x="473" y="464"/>
                      </a:cxn>
                      <a:cxn ang="0">
                        <a:pos x="393" y="452"/>
                      </a:cxn>
                      <a:cxn ang="0">
                        <a:pos x="325" y="412"/>
                      </a:cxn>
                      <a:cxn ang="0">
                        <a:pos x="265" y="400"/>
                      </a:cxn>
                      <a:cxn ang="0">
                        <a:pos x="237" y="416"/>
                      </a:cxn>
                      <a:cxn ang="0">
                        <a:pos x="261" y="428"/>
                      </a:cxn>
                      <a:cxn ang="0">
                        <a:pos x="293" y="468"/>
                      </a:cxn>
                      <a:cxn ang="0">
                        <a:pos x="321" y="476"/>
                      </a:cxn>
                      <a:cxn ang="0">
                        <a:pos x="333" y="536"/>
                      </a:cxn>
                      <a:cxn ang="0">
                        <a:pos x="313" y="552"/>
                      </a:cxn>
                      <a:cxn ang="0">
                        <a:pos x="261" y="616"/>
                      </a:cxn>
                      <a:cxn ang="0">
                        <a:pos x="225" y="628"/>
                      </a:cxn>
                      <a:cxn ang="0">
                        <a:pos x="97" y="696"/>
                      </a:cxn>
                      <a:cxn ang="0">
                        <a:pos x="77" y="616"/>
                      </a:cxn>
                      <a:cxn ang="0">
                        <a:pos x="45" y="524"/>
                      </a:cxn>
                      <a:cxn ang="0">
                        <a:pos x="33" y="448"/>
                      </a:cxn>
                      <a:cxn ang="0">
                        <a:pos x="53" y="344"/>
                      </a:cxn>
                      <a:cxn ang="0">
                        <a:pos x="17" y="392"/>
                      </a:cxn>
                      <a:cxn ang="0">
                        <a:pos x="81" y="280"/>
                      </a:cxn>
                      <a:cxn ang="0">
                        <a:pos x="113" y="204"/>
                      </a:cxn>
                      <a:cxn ang="0">
                        <a:pos x="37" y="204"/>
                      </a:cxn>
                      <a:cxn ang="0">
                        <a:pos x="1" y="196"/>
                      </a:cxn>
                      <a:cxn ang="0">
                        <a:pos x="25" y="140"/>
                      </a:cxn>
                      <a:cxn ang="0">
                        <a:pos x="97" y="112"/>
                      </a:cxn>
                      <a:cxn ang="0">
                        <a:pos x="221" y="124"/>
                      </a:cxn>
                      <a:cxn ang="0">
                        <a:pos x="229" y="64"/>
                      </a:cxn>
                      <a:cxn ang="0">
                        <a:pos x="261" y="0"/>
                      </a:cxn>
                      <a:cxn ang="0">
                        <a:pos x="357" y="44"/>
                      </a:cxn>
                      <a:cxn ang="0">
                        <a:pos x="329" y="88"/>
                      </a:cxn>
                      <a:cxn ang="0">
                        <a:pos x="301" y="176"/>
                      </a:cxn>
                      <a:cxn ang="0">
                        <a:pos x="361" y="192"/>
                      </a:cxn>
                      <a:cxn ang="0">
                        <a:pos x="373" y="136"/>
                      </a:cxn>
                      <a:cxn ang="0">
                        <a:pos x="417" y="92"/>
                      </a:cxn>
                      <a:cxn ang="0">
                        <a:pos x="497" y="88"/>
                      </a:cxn>
                      <a:cxn ang="0">
                        <a:pos x="529" y="52"/>
                      </a:cxn>
                      <a:cxn ang="0">
                        <a:pos x="541" y="460"/>
                      </a:cxn>
                    </a:cxnLst>
                    <a:rect l="0" t="0" r="r" b="b"/>
                    <a:pathLst>
                      <a:path w="693" h="696">
                        <a:moveTo>
                          <a:pt x="541" y="460"/>
                        </a:moveTo>
                        <a:lnTo>
                          <a:pt x="473" y="464"/>
                        </a:lnTo>
                        <a:lnTo>
                          <a:pt x="441" y="452"/>
                        </a:lnTo>
                        <a:lnTo>
                          <a:pt x="393" y="452"/>
                        </a:lnTo>
                        <a:cubicBezTo>
                          <a:pt x="365" y="448"/>
                          <a:pt x="360" y="444"/>
                          <a:pt x="337" y="436"/>
                        </a:cubicBezTo>
                        <a:cubicBezTo>
                          <a:pt x="336" y="432"/>
                          <a:pt x="330" y="413"/>
                          <a:pt x="325" y="412"/>
                        </a:cubicBezTo>
                        <a:cubicBezTo>
                          <a:pt x="317" y="411"/>
                          <a:pt x="301" y="420"/>
                          <a:pt x="301" y="420"/>
                        </a:cubicBezTo>
                        <a:cubicBezTo>
                          <a:pt x="289" y="412"/>
                          <a:pt x="277" y="408"/>
                          <a:pt x="265" y="400"/>
                        </a:cubicBezTo>
                        <a:cubicBezTo>
                          <a:pt x="252" y="380"/>
                          <a:pt x="256" y="356"/>
                          <a:pt x="233" y="348"/>
                        </a:cubicBezTo>
                        <a:cubicBezTo>
                          <a:pt x="217" y="372"/>
                          <a:pt x="221" y="392"/>
                          <a:pt x="237" y="416"/>
                        </a:cubicBezTo>
                        <a:cubicBezTo>
                          <a:pt x="234" y="428"/>
                          <a:pt x="228" y="445"/>
                          <a:pt x="237" y="444"/>
                        </a:cubicBezTo>
                        <a:cubicBezTo>
                          <a:pt x="247" y="443"/>
                          <a:pt x="261" y="428"/>
                          <a:pt x="261" y="428"/>
                        </a:cubicBezTo>
                        <a:cubicBezTo>
                          <a:pt x="258" y="450"/>
                          <a:pt x="243" y="475"/>
                          <a:pt x="269" y="484"/>
                        </a:cubicBezTo>
                        <a:cubicBezTo>
                          <a:pt x="277" y="479"/>
                          <a:pt x="288" y="476"/>
                          <a:pt x="293" y="468"/>
                        </a:cubicBezTo>
                        <a:cubicBezTo>
                          <a:pt x="302" y="454"/>
                          <a:pt x="303" y="446"/>
                          <a:pt x="317" y="436"/>
                        </a:cubicBezTo>
                        <a:cubicBezTo>
                          <a:pt x="315" y="448"/>
                          <a:pt x="306" y="467"/>
                          <a:pt x="321" y="476"/>
                        </a:cubicBezTo>
                        <a:cubicBezTo>
                          <a:pt x="328" y="480"/>
                          <a:pt x="345" y="484"/>
                          <a:pt x="345" y="484"/>
                        </a:cubicBezTo>
                        <a:cubicBezTo>
                          <a:pt x="382" y="472"/>
                          <a:pt x="347" y="527"/>
                          <a:pt x="333" y="536"/>
                        </a:cubicBezTo>
                        <a:cubicBezTo>
                          <a:pt x="330" y="540"/>
                          <a:pt x="329" y="545"/>
                          <a:pt x="325" y="548"/>
                        </a:cubicBezTo>
                        <a:cubicBezTo>
                          <a:pt x="322" y="551"/>
                          <a:pt x="316" y="549"/>
                          <a:pt x="313" y="552"/>
                        </a:cubicBezTo>
                        <a:cubicBezTo>
                          <a:pt x="300" y="565"/>
                          <a:pt x="320" y="575"/>
                          <a:pt x="293" y="584"/>
                        </a:cubicBezTo>
                        <a:cubicBezTo>
                          <a:pt x="286" y="595"/>
                          <a:pt x="272" y="610"/>
                          <a:pt x="261" y="616"/>
                        </a:cubicBezTo>
                        <a:cubicBezTo>
                          <a:pt x="254" y="620"/>
                          <a:pt x="245" y="621"/>
                          <a:pt x="237" y="624"/>
                        </a:cubicBezTo>
                        <a:cubicBezTo>
                          <a:pt x="233" y="625"/>
                          <a:pt x="225" y="628"/>
                          <a:pt x="225" y="628"/>
                        </a:cubicBezTo>
                        <a:cubicBezTo>
                          <a:pt x="215" y="659"/>
                          <a:pt x="212" y="652"/>
                          <a:pt x="173" y="656"/>
                        </a:cubicBezTo>
                        <a:cubicBezTo>
                          <a:pt x="140" y="667"/>
                          <a:pt x="132" y="687"/>
                          <a:pt x="97" y="696"/>
                        </a:cubicBezTo>
                        <a:cubicBezTo>
                          <a:pt x="77" y="691"/>
                          <a:pt x="75" y="687"/>
                          <a:pt x="81" y="668"/>
                        </a:cubicBezTo>
                        <a:cubicBezTo>
                          <a:pt x="77" y="646"/>
                          <a:pt x="72" y="639"/>
                          <a:pt x="77" y="616"/>
                        </a:cubicBezTo>
                        <a:cubicBezTo>
                          <a:pt x="73" y="598"/>
                          <a:pt x="71" y="587"/>
                          <a:pt x="61" y="572"/>
                        </a:cubicBezTo>
                        <a:cubicBezTo>
                          <a:pt x="58" y="551"/>
                          <a:pt x="51" y="543"/>
                          <a:pt x="45" y="524"/>
                        </a:cubicBezTo>
                        <a:cubicBezTo>
                          <a:pt x="52" y="502"/>
                          <a:pt x="58" y="496"/>
                          <a:pt x="49" y="472"/>
                        </a:cubicBezTo>
                        <a:cubicBezTo>
                          <a:pt x="46" y="463"/>
                          <a:pt x="33" y="448"/>
                          <a:pt x="33" y="448"/>
                        </a:cubicBezTo>
                        <a:cubicBezTo>
                          <a:pt x="42" y="422"/>
                          <a:pt x="42" y="408"/>
                          <a:pt x="33" y="380"/>
                        </a:cubicBezTo>
                        <a:cubicBezTo>
                          <a:pt x="49" y="369"/>
                          <a:pt x="48" y="362"/>
                          <a:pt x="53" y="344"/>
                        </a:cubicBezTo>
                        <a:cubicBezTo>
                          <a:pt x="47" y="327"/>
                          <a:pt x="49" y="308"/>
                          <a:pt x="33" y="332"/>
                        </a:cubicBezTo>
                        <a:cubicBezTo>
                          <a:pt x="40" y="353"/>
                          <a:pt x="29" y="374"/>
                          <a:pt x="17" y="392"/>
                        </a:cubicBezTo>
                        <a:cubicBezTo>
                          <a:pt x="6" y="360"/>
                          <a:pt x="10" y="340"/>
                          <a:pt x="13" y="304"/>
                        </a:cubicBezTo>
                        <a:cubicBezTo>
                          <a:pt x="44" y="314"/>
                          <a:pt x="54" y="289"/>
                          <a:pt x="81" y="280"/>
                        </a:cubicBezTo>
                        <a:cubicBezTo>
                          <a:pt x="94" y="261"/>
                          <a:pt x="85" y="242"/>
                          <a:pt x="105" y="228"/>
                        </a:cubicBezTo>
                        <a:cubicBezTo>
                          <a:pt x="108" y="220"/>
                          <a:pt x="110" y="212"/>
                          <a:pt x="113" y="204"/>
                        </a:cubicBezTo>
                        <a:cubicBezTo>
                          <a:pt x="116" y="196"/>
                          <a:pt x="89" y="196"/>
                          <a:pt x="89" y="196"/>
                        </a:cubicBezTo>
                        <a:cubicBezTo>
                          <a:pt x="81" y="221"/>
                          <a:pt x="58" y="211"/>
                          <a:pt x="37" y="204"/>
                        </a:cubicBezTo>
                        <a:cubicBezTo>
                          <a:pt x="33" y="207"/>
                          <a:pt x="30" y="213"/>
                          <a:pt x="25" y="212"/>
                        </a:cubicBezTo>
                        <a:cubicBezTo>
                          <a:pt x="16" y="210"/>
                          <a:pt x="1" y="196"/>
                          <a:pt x="1" y="196"/>
                        </a:cubicBezTo>
                        <a:cubicBezTo>
                          <a:pt x="4" y="186"/>
                          <a:pt x="4" y="174"/>
                          <a:pt x="9" y="164"/>
                        </a:cubicBezTo>
                        <a:cubicBezTo>
                          <a:pt x="13" y="155"/>
                          <a:pt x="25" y="140"/>
                          <a:pt x="25" y="140"/>
                        </a:cubicBezTo>
                        <a:cubicBezTo>
                          <a:pt x="0" y="132"/>
                          <a:pt x="25" y="128"/>
                          <a:pt x="37" y="124"/>
                        </a:cubicBezTo>
                        <a:cubicBezTo>
                          <a:pt x="58" y="131"/>
                          <a:pt x="75" y="116"/>
                          <a:pt x="97" y="112"/>
                        </a:cubicBezTo>
                        <a:cubicBezTo>
                          <a:pt x="135" y="87"/>
                          <a:pt x="159" y="122"/>
                          <a:pt x="197" y="132"/>
                        </a:cubicBezTo>
                        <a:cubicBezTo>
                          <a:pt x="205" y="129"/>
                          <a:pt x="213" y="127"/>
                          <a:pt x="221" y="124"/>
                        </a:cubicBezTo>
                        <a:cubicBezTo>
                          <a:pt x="225" y="123"/>
                          <a:pt x="226" y="147"/>
                          <a:pt x="233" y="120"/>
                        </a:cubicBezTo>
                        <a:lnTo>
                          <a:pt x="229" y="64"/>
                        </a:lnTo>
                        <a:lnTo>
                          <a:pt x="209" y="40"/>
                        </a:lnTo>
                        <a:cubicBezTo>
                          <a:pt x="243" y="21"/>
                          <a:pt x="240" y="21"/>
                          <a:pt x="261" y="0"/>
                        </a:cubicBezTo>
                        <a:cubicBezTo>
                          <a:pt x="297" y="16"/>
                          <a:pt x="333" y="32"/>
                          <a:pt x="369" y="48"/>
                        </a:cubicBezTo>
                        <a:cubicBezTo>
                          <a:pt x="373" y="50"/>
                          <a:pt x="361" y="44"/>
                          <a:pt x="357" y="44"/>
                        </a:cubicBezTo>
                        <a:cubicBezTo>
                          <a:pt x="349" y="45"/>
                          <a:pt x="333" y="52"/>
                          <a:pt x="333" y="52"/>
                        </a:cubicBezTo>
                        <a:cubicBezTo>
                          <a:pt x="322" y="68"/>
                          <a:pt x="318" y="71"/>
                          <a:pt x="329" y="88"/>
                        </a:cubicBezTo>
                        <a:cubicBezTo>
                          <a:pt x="308" y="119"/>
                          <a:pt x="323" y="118"/>
                          <a:pt x="333" y="148"/>
                        </a:cubicBezTo>
                        <a:cubicBezTo>
                          <a:pt x="320" y="157"/>
                          <a:pt x="314" y="167"/>
                          <a:pt x="301" y="176"/>
                        </a:cubicBezTo>
                        <a:cubicBezTo>
                          <a:pt x="306" y="213"/>
                          <a:pt x="303" y="213"/>
                          <a:pt x="337" y="220"/>
                        </a:cubicBezTo>
                        <a:cubicBezTo>
                          <a:pt x="358" y="216"/>
                          <a:pt x="368" y="214"/>
                          <a:pt x="361" y="192"/>
                        </a:cubicBezTo>
                        <a:cubicBezTo>
                          <a:pt x="362" y="177"/>
                          <a:pt x="362" y="162"/>
                          <a:pt x="365" y="148"/>
                        </a:cubicBezTo>
                        <a:cubicBezTo>
                          <a:pt x="366" y="143"/>
                          <a:pt x="369" y="133"/>
                          <a:pt x="373" y="136"/>
                        </a:cubicBezTo>
                        <a:cubicBezTo>
                          <a:pt x="379" y="140"/>
                          <a:pt x="376" y="149"/>
                          <a:pt x="377" y="156"/>
                        </a:cubicBezTo>
                        <a:cubicBezTo>
                          <a:pt x="404" y="147"/>
                          <a:pt x="409" y="116"/>
                          <a:pt x="417" y="92"/>
                        </a:cubicBezTo>
                        <a:cubicBezTo>
                          <a:pt x="422" y="76"/>
                          <a:pt x="453" y="74"/>
                          <a:pt x="465" y="72"/>
                        </a:cubicBezTo>
                        <a:cubicBezTo>
                          <a:pt x="472" y="92"/>
                          <a:pt x="477" y="93"/>
                          <a:pt x="497" y="88"/>
                        </a:cubicBezTo>
                        <a:cubicBezTo>
                          <a:pt x="512" y="78"/>
                          <a:pt x="515" y="74"/>
                          <a:pt x="509" y="56"/>
                        </a:cubicBezTo>
                        <a:cubicBezTo>
                          <a:pt x="523" y="46"/>
                          <a:pt x="517" y="46"/>
                          <a:pt x="529" y="52"/>
                        </a:cubicBezTo>
                        <a:lnTo>
                          <a:pt x="693" y="72"/>
                        </a:lnTo>
                        <a:lnTo>
                          <a:pt x="541" y="460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 fontAlgn="base">
                      <a:spcBef>
                        <a:spcPct val="0"/>
                      </a:spcBef>
                      <a:spcAft>
                        <a:spcPct val="0"/>
                      </a:spcAft>
                      <a:defRPr/>
                    </a:pPr>
                    <a:endParaRPr lang="en-US" sz="2400" u="sng">
                      <a:solidFill>
                        <a:srgbClr val="000000"/>
                      </a:solidFill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151" name="Freeform 62"/>
                  <p:cNvSpPr>
                    <a:spLocks/>
                  </p:cNvSpPr>
                  <p:nvPr/>
                </p:nvSpPr>
                <p:spPr bwMode="ltGray">
                  <a:xfrm>
                    <a:off x="1173" y="246"/>
                    <a:ext cx="591" cy="91"/>
                  </a:xfrm>
                  <a:custGeom>
                    <a:avLst/>
                    <a:gdLst/>
                    <a:ahLst/>
                    <a:cxnLst>
                      <a:cxn ang="0">
                        <a:pos x="825" y="0"/>
                      </a:cxn>
                      <a:cxn ang="0">
                        <a:pos x="143" y="29"/>
                      </a:cxn>
                      <a:cxn ang="0">
                        <a:pos x="91" y="42"/>
                      </a:cxn>
                      <a:cxn ang="0">
                        <a:pos x="62" y="42"/>
                      </a:cxn>
                      <a:cxn ang="0">
                        <a:pos x="22" y="77"/>
                      </a:cxn>
                      <a:cxn ang="0">
                        <a:pos x="0" y="105"/>
                      </a:cxn>
                      <a:cxn ang="0">
                        <a:pos x="59" y="115"/>
                      </a:cxn>
                      <a:cxn ang="0">
                        <a:pos x="97" y="96"/>
                      </a:cxn>
                      <a:cxn ang="0">
                        <a:pos x="108" y="84"/>
                      </a:cxn>
                      <a:cxn ang="0">
                        <a:pos x="167" y="52"/>
                      </a:cxn>
                      <a:cxn ang="0">
                        <a:pos x="215" y="46"/>
                      </a:cxn>
                      <a:cxn ang="0">
                        <a:pos x="237" y="94"/>
                      </a:cxn>
                      <a:cxn ang="0">
                        <a:pos x="188" y="109"/>
                      </a:cxn>
                      <a:cxn ang="0">
                        <a:pos x="231" y="113"/>
                      </a:cxn>
                      <a:cxn ang="0">
                        <a:pos x="250" y="90"/>
                      </a:cxn>
                      <a:cxn ang="0">
                        <a:pos x="266" y="92"/>
                      </a:cxn>
                      <a:cxn ang="0">
                        <a:pos x="253" y="54"/>
                      </a:cxn>
                      <a:cxn ang="0">
                        <a:pos x="266" y="44"/>
                      </a:cxn>
                      <a:cxn ang="0">
                        <a:pos x="277" y="88"/>
                      </a:cxn>
                      <a:cxn ang="0">
                        <a:pos x="266" y="113"/>
                      </a:cxn>
                      <a:cxn ang="0">
                        <a:pos x="296" y="130"/>
                      </a:cxn>
                      <a:cxn ang="0">
                        <a:pos x="299" y="92"/>
                      </a:cxn>
                      <a:cxn ang="0">
                        <a:pos x="331" y="103"/>
                      </a:cxn>
                      <a:cxn ang="0">
                        <a:pos x="382" y="73"/>
                      </a:cxn>
                      <a:cxn ang="0">
                        <a:pos x="409" y="50"/>
                      </a:cxn>
                      <a:cxn ang="0">
                        <a:pos x="439" y="56"/>
                      </a:cxn>
                      <a:cxn ang="0">
                        <a:pos x="455" y="50"/>
                      </a:cxn>
                      <a:cxn ang="0">
                        <a:pos x="431" y="44"/>
                      </a:cxn>
                      <a:cxn ang="0">
                        <a:pos x="474" y="35"/>
                      </a:cxn>
                      <a:cxn ang="0">
                        <a:pos x="544" y="54"/>
                      </a:cxn>
                      <a:cxn ang="0">
                        <a:pos x="581" y="42"/>
                      </a:cxn>
                      <a:cxn ang="0">
                        <a:pos x="584" y="63"/>
                      </a:cxn>
                      <a:cxn ang="0">
                        <a:pos x="568" y="101"/>
                      </a:cxn>
                      <a:cxn ang="0">
                        <a:pos x="611" y="88"/>
                      </a:cxn>
                      <a:cxn ang="0">
                        <a:pos x="624" y="80"/>
                      </a:cxn>
                      <a:cxn ang="0">
                        <a:pos x="648" y="61"/>
                      </a:cxn>
                      <a:cxn ang="0">
                        <a:pos x="794" y="84"/>
                      </a:cxn>
                    </a:cxnLst>
                    <a:rect l="0" t="0" r="r" b="b"/>
                    <a:pathLst>
                      <a:path w="931" h="149">
                        <a:moveTo>
                          <a:pt x="794" y="84"/>
                        </a:moveTo>
                        <a:cubicBezTo>
                          <a:pt x="813" y="72"/>
                          <a:pt x="931" y="14"/>
                          <a:pt x="825" y="0"/>
                        </a:cubicBezTo>
                        <a:lnTo>
                          <a:pt x="159" y="0"/>
                        </a:lnTo>
                        <a:cubicBezTo>
                          <a:pt x="149" y="12"/>
                          <a:pt x="162" y="18"/>
                          <a:pt x="143" y="29"/>
                        </a:cubicBezTo>
                        <a:cubicBezTo>
                          <a:pt x="130" y="44"/>
                          <a:pt x="133" y="39"/>
                          <a:pt x="116" y="48"/>
                        </a:cubicBezTo>
                        <a:cubicBezTo>
                          <a:pt x="108" y="46"/>
                          <a:pt x="100" y="44"/>
                          <a:pt x="91" y="42"/>
                        </a:cubicBezTo>
                        <a:cubicBezTo>
                          <a:pt x="89" y="41"/>
                          <a:pt x="83" y="40"/>
                          <a:pt x="83" y="40"/>
                        </a:cubicBezTo>
                        <a:cubicBezTo>
                          <a:pt x="76" y="40"/>
                          <a:pt x="68" y="39"/>
                          <a:pt x="62" y="42"/>
                        </a:cubicBezTo>
                        <a:cubicBezTo>
                          <a:pt x="54" y="45"/>
                          <a:pt x="46" y="61"/>
                          <a:pt x="38" y="67"/>
                        </a:cubicBezTo>
                        <a:cubicBezTo>
                          <a:pt x="32" y="71"/>
                          <a:pt x="27" y="74"/>
                          <a:pt x="22" y="77"/>
                        </a:cubicBezTo>
                        <a:cubicBezTo>
                          <a:pt x="16" y="81"/>
                          <a:pt x="5" y="86"/>
                          <a:pt x="5" y="86"/>
                        </a:cubicBezTo>
                        <a:cubicBezTo>
                          <a:pt x="9" y="95"/>
                          <a:pt x="7" y="97"/>
                          <a:pt x="0" y="105"/>
                        </a:cubicBezTo>
                        <a:cubicBezTo>
                          <a:pt x="17" y="107"/>
                          <a:pt x="22" y="107"/>
                          <a:pt x="16" y="120"/>
                        </a:cubicBezTo>
                        <a:cubicBezTo>
                          <a:pt x="27" y="122"/>
                          <a:pt x="48" y="116"/>
                          <a:pt x="59" y="115"/>
                        </a:cubicBezTo>
                        <a:cubicBezTo>
                          <a:pt x="71" y="112"/>
                          <a:pt x="73" y="117"/>
                          <a:pt x="83" y="111"/>
                        </a:cubicBezTo>
                        <a:cubicBezTo>
                          <a:pt x="89" y="96"/>
                          <a:pt x="83" y="100"/>
                          <a:pt x="97" y="96"/>
                        </a:cubicBezTo>
                        <a:cubicBezTo>
                          <a:pt x="100" y="94"/>
                          <a:pt x="103" y="93"/>
                          <a:pt x="105" y="90"/>
                        </a:cubicBezTo>
                        <a:cubicBezTo>
                          <a:pt x="106" y="88"/>
                          <a:pt x="106" y="85"/>
                          <a:pt x="108" y="84"/>
                        </a:cubicBezTo>
                        <a:cubicBezTo>
                          <a:pt x="112" y="80"/>
                          <a:pt x="140" y="69"/>
                          <a:pt x="148" y="67"/>
                        </a:cubicBezTo>
                        <a:cubicBezTo>
                          <a:pt x="160" y="52"/>
                          <a:pt x="153" y="56"/>
                          <a:pt x="167" y="52"/>
                        </a:cubicBezTo>
                        <a:cubicBezTo>
                          <a:pt x="178" y="55"/>
                          <a:pt x="179" y="62"/>
                          <a:pt x="191" y="58"/>
                        </a:cubicBezTo>
                        <a:cubicBezTo>
                          <a:pt x="199" y="52"/>
                          <a:pt x="206" y="51"/>
                          <a:pt x="215" y="46"/>
                        </a:cubicBezTo>
                        <a:cubicBezTo>
                          <a:pt x="226" y="58"/>
                          <a:pt x="217" y="46"/>
                          <a:pt x="223" y="69"/>
                        </a:cubicBezTo>
                        <a:cubicBezTo>
                          <a:pt x="226" y="79"/>
                          <a:pt x="233" y="85"/>
                          <a:pt x="237" y="94"/>
                        </a:cubicBezTo>
                        <a:cubicBezTo>
                          <a:pt x="227" y="100"/>
                          <a:pt x="229" y="104"/>
                          <a:pt x="218" y="107"/>
                        </a:cubicBezTo>
                        <a:cubicBezTo>
                          <a:pt x="207" y="120"/>
                          <a:pt x="203" y="113"/>
                          <a:pt x="188" y="109"/>
                        </a:cubicBezTo>
                        <a:cubicBezTo>
                          <a:pt x="191" y="117"/>
                          <a:pt x="200" y="127"/>
                          <a:pt x="210" y="132"/>
                        </a:cubicBezTo>
                        <a:cubicBezTo>
                          <a:pt x="218" y="114"/>
                          <a:pt x="211" y="122"/>
                          <a:pt x="231" y="113"/>
                        </a:cubicBezTo>
                        <a:cubicBezTo>
                          <a:pt x="237" y="111"/>
                          <a:pt x="248" y="105"/>
                          <a:pt x="248" y="105"/>
                        </a:cubicBezTo>
                        <a:cubicBezTo>
                          <a:pt x="248" y="100"/>
                          <a:pt x="246" y="94"/>
                          <a:pt x="250" y="90"/>
                        </a:cubicBezTo>
                        <a:cubicBezTo>
                          <a:pt x="253" y="88"/>
                          <a:pt x="254" y="96"/>
                          <a:pt x="258" y="96"/>
                        </a:cubicBezTo>
                        <a:cubicBezTo>
                          <a:pt x="262" y="97"/>
                          <a:pt x="264" y="94"/>
                          <a:pt x="266" y="92"/>
                        </a:cubicBezTo>
                        <a:cubicBezTo>
                          <a:pt x="262" y="82"/>
                          <a:pt x="252" y="77"/>
                          <a:pt x="248" y="67"/>
                        </a:cubicBezTo>
                        <a:cubicBezTo>
                          <a:pt x="250" y="63"/>
                          <a:pt x="255" y="58"/>
                          <a:pt x="253" y="54"/>
                        </a:cubicBezTo>
                        <a:cubicBezTo>
                          <a:pt x="251" y="50"/>
                          <a:pt x="248" y="42"/>
                          <a:pt x="248" y="42"/>
                        </a:cubicBezTo>
                        <a:cubicBezTo>
                          <a:pt x="256" y="32"/>
                          <a:pt x="259" y="35"/>
                          <a:pt x="266" y="44"/>
                        </a:cubicBezTo>
                        <a:cubicBezTo>
                          <a:pt x="270" y="56"/>
                          <a:pt x="276" y="61"/>
                          <a:pt x="285" y="71"/>
                        </a:cubicBezTo>
                        <a:cubicBezTo>
                          <a:pt x="281" y="81"/>
                          <a:pt x="289" y="82"/>
                          <a:pt x="277" y="88"/>
                        </a:cubicBezTo>
                        <a:cubicBezTo>
                          <a:pt x="262" y="106"/>
                          <a:pt x="278" y="83"/>
                          <a:pt x="274" y="101"/>
                        </a:cubicBezTo>
                        <a:cubicBezTo>
                          <a:pt x="274" y="105"/>
                          <a:pt x="268" y="109"/>
                          <a:pt x="266" y="113"/>
                        </a:cubicBezTo>
                        <a:cubicBezTo>
                          <a:pt x="270" y="122"/>
                          <a:pt x="268" y="125"/>
                          <a:pt x="261" y="132"/>
                        </a:cubicBezTo>
                        <a:cubicBezTo>
                          <a:pt x="268" y="149"/>
                          <a:pt x="282" y="134"/>
                          <a:pt x="296" y="130"/>
                        </a:cubicBezTo>
                        <a:cubicBezTo>
                          <a:pt x="299" y="122"/>
                          <a:pt x="295" y="119"/>
                          <a:pt x="299" y="111"/>
                        </a:cubicBezTo>
                        <a:cubicBezTo>
                          <a:pt x="296" y="105"/>
                          <a:pt x="288" y="97"/>
                          <a:pt x="299" y="92"/>
                        </a:cubicBezTo>
                        <a:cubicBezTo>
                          <a:pt x="303" y="90"/>
                          <a:pt x="315" y="88"/>
                          <a:pt x="315" y="88"/>
                        </a:cubicBezTo>
                        <a:cubicBezTo>
                          <a:pt x="326" y="91"/>
                          <a:pt x="325" y="95"/>
                          <a:pt x="331" y="103"/>
                        </a:cubicBezTo>
                        <a:cubicBezTo>
                          <a:pt x="339" y="84"/>
                          <a:pt x="331" y="90"/>
                          <a:pt x="361" y="92"/>
                        </a:cubicBezTo>
                        <a:cubicBezTo>
                          <a:pt x="355" y="76"/>
                          <a:pt x="365" y="76"/>
                          <a:pt x="382" y="73"/>
                        </a:cubicBezTo>
                        <a:cubicBezTo>
                          <a:pt x="383" y="71"/>
                          <a:pt x="387" y="57"/>
                          <a:pt x="393" y="54"/>
                        </a:cubicBezTo>
                        <a:cubicBezTo>
                          <a:pt x="398" y="52"/>
                          <a:pt x="409" y="50"/>
                          <a:pt x="409" y="50"/>
                        </a:cubicBezTo>
                        <a:cubicBezTo>
                          <a:pt x="430" y="54"/>
                          <a:pt x="413" y="58"/>
                          <a:pt x="431" y="63"/>
                        </a:cubicBezTo>
                        <a:cubicBezTo>
                          <a:pt x="433" y="61"/>
                          <a:pt x="435" y="57"/>
                          <a:pt x="439" y="56"/>
                        </a:cubicBezTo>
                        <a:cubicBezTo>
                          <a:pt x="445" y="55"/>
                          <a:pt x="452" y="61"/>
                          <a:pt x="457" y="58"/>
                        </a:cubicBezTo>
                        <a:cubicBezTo>
                          <a:pt x="461" y="57"/>
                          <a:pt x="457" y="52"/>
                          <a:pt x="455" y="50"/>
                        </a:cubicBezTo>
                        <a:cubicBezTo>
                          <a:pt x="451" y="47"/>
                          <a:pt x="444" y="47"/>
                          <a:pt x="439" y="46"/>
                        </a:cubicBezTo>
                        <a:cubicBezTo>
                          <a:pt x="436" y="45"/>
                          <a:pt x="431" y="44"/>
                          <a:pt x="431" y="44"/>
                        </a:cubicBezTo>
                        <a:cubicBezTo>
                          <a:pt x="440" y="38"/>
                          <a:pt x="443" y="36"/>
                          <a:pt x="455" y="40"/>
                        </a:cubicBezTo>
                        <a:cubicBezTo>
                          <a:pt x="461" y="38"/>
                          <a:pt x="467" y="35"/>
                          <a:pt x="474" y="35"/>
                        </a:cubicBezTo>
                        <a:cubicBezTo>
                          <a:pt x="483" y="36"/>
                          <a:pt x="511" y="43"/>
                          <a:pt x="519" y="46"/>
                        </a:cubicBezTo>
                        <a:cubicBezTo>
                          <a:pt x="527" y="49"/>
                          <a:pt x="544" y="54"/>
                          <a:pt x="544" y="54"/>
                        </a:cubicBezTo>
                        <a:cubicBezTo>
                          <a:pt x="548" y="54"/>
                          <a:pt x="560" y="52"/>
                          <a:pt x="565" y="50"/>
                        </a:cubicBezTo>
                        <a:cubicBezTo>
                          <a:pt x="570" y="47"/>
                          <a:pt x="581" y="42"/>
                          <a:pt x="581" y="42"/>
                        </a:cubicBezTo>
                        <a:cubicBezTo>
                          <a:pt x="585" y="42"/>
                          <a:pt x="598" y="44"/>
                          <a:pt x="600" y="48"/>
                        </a:cubicBezTo>
                        <a:cubicBezTo>
                          <a:pt x="603" y="55"/>
                          <a:pt x="589" y="61"/>
                          <a:pt x="584" y="63"/>
                        </a:cubicBezTo>
                        <a:cubicBezTo>
                          <a:pt x="576" y="69"/>
                          <a:pt x="568" y="69"/>
                          <a:pt x="565" y="77"/>
                        </a:cubicBezTo>
                        <a:cubicBezTo>
                          <a:pt x="568" y="86"/>
                          <a:pt x="564" y="92"/>
                          <a:pt x="568" y="101"/>
                        </a:cubicBezTo>
                        <a:cubicBezTo>
                          <a:pt x="574" y="93"/>
                          <a:pt x="577" y="91"/>
                          <a:pt x="589" y="94"/>
                        </a:cubicBezTo>
                        <a:cubicBezTo>
                          <a:pt x="595" y="108"/>
                          <a:pt x="602" y="93"/>
                          <a:pt x="611" y="88"/>
                        </a:cubicBezTo>
                        <a:cubicBezTo>
                          <a:pt x="613" y="86"/>
                          <a:pt x="613" y="83"/>
                          <a:pt x="616" y="82"/>
                        </a:cubicBezTo>
                        <a:cubicBezTo>
                          <a:pt x="618" y="80"/>
                          <a:pt x="622" y="81"/>
                          <a:pt x="624" y="80"/>
                        </a:cubicBezTo>
                        <a:cubicBezTo>
                          <a:pt x="626" y="78"/>
                          <a:pt x="626" y="75"/>
                          <a:pt x="627" y="73"/>
                        </a:cubicBezTo>
                        <a:cubicBezTo>
                          <a:pt x="632" y="65"/>
                          <a:pt x="638" y="63"/>
                          <a:pt x="648" y="61"/>
                        </a:cubicBezTo>
                        <a:cubicBezTo>
                          <a:pt x="664" y="62"/>
                          <a:pt x="684" y="69"/>
                          <a:pt x="700" y="69"/>
                        </a:cubicBezTo>
                        <a:lnTo>
                          <a:pt x="794" y="84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 fontAlgn="base">
                      <a:spcBef>
                        <a:spcPct val="0"/>
                      </a:spcBef>
                      <a:spcAft>
                        <a:spcPct val="0"/>
                      </a:spcAft>
                      <a:defRPr/>
                    </a:pPr>
                    <a:endParaRPr lang="en-US" sz="2400" u="sng">
                      <a:solidFill>
                        <a:srgbClr val="000000"/>
                      </a:solidFill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152" name="Freeform 63"/>
                  <p:cNvSpPr>
                    <a:spLocks/>
                  </p:cNvSpPr>
                  <p:nvPr/>
                </p:nvSpPr>
                <p:spPr bwMode="ltGray">
                  <a:xfrm>
                    <a:off x="1287" y="282"/>
                    <a:ext cx="19" cy="10"/>
                  </a:xfrm>
                  <a:custGeom>
                    <a:avLst/>
                    <a:gdLst/>
                    <a:ahLst/>
                    <a:cxnLst>
                      <a:cxn ang="0">
                        <a:pos x="3" y="28"/>
                      </a:cxn>
                      <a:cxn ang="0">
                        <a:pos x="31" y="0"/>
                      </a:cxn>
                      <a:cxn ang="0">
                        <a:pos x="19" y="24"/>
                      </a:cxn>
                      <a:cxn ang="0">
                        <a:pos x="3" y="28"/>
                      </a:cxn>
                    </a:cxnLst>
                    <a:rect l="0" t="0" r="r" b="b"/>
                    <a:pathLst>
                      <a:path w="31" h="30">
                        <a:moveTo>
                          <a:pt x="3" y="28"/>
                        </a:moveTo>
                        <a:cubicBezTo>
                          <a:pt x="8" y="8"/>
                          <a:pt x="12" y="6"/>
                          <a:pt x="31" y="0"/>
                        </a:cubicBezTo>
                        <a:cubicBezTo>
                          <a:pt x="29" y="5"/>
                          <a:pt x="25" y="22"/>
                          <a:pt x="19" y="24"/>
                        </a:cubicBezTo>
                        <a:cubicBezTo>
                          <a:pt x="0" y="30"/>
                          <a:pt x="3" y="9"/>
                          <a:pt x="3" y="2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 fontAlgn="base">
                      <a:spcBef>
                        <a:spcPct val="0"/>
                      </a:spcBef>
                      <a:spcAft>
                        <a:spcPct val="0"/>
                      </a:spcAft>
                      <a:defRPr/>
                    </a:pPr>
                    <a:endParaRPr lang="en-US" sz="2400" u="sng">
                      <a:solidFill>
                        <a:srgbClr val="000000"/>
                      </a:solidFill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153" name="Freeform 64"/>
                  <p:cNvSpPr>
                    <a:spLocks/>
                  </p:cNvSpPr>
                  <p:nvPr/>
                </p:nvSpPr>
                <p:spPr bwMode="ltGray">
                  <a:xfrm>
                    <a:off x="1278" y="296"/>
                    <a:ext cx="19" cy="11"/>
                  </a:xfrm>
                  <a:custGeom>
                    <a:avLst/>
                    <a:gdLst/>
                    <a:ahLst/>
                    <a:cxnLst>
                      <a:cxn ang="0">
                        <a:pos x="6" y="32"/>
                      </a:cxn>
                      <a:cxn ang="0">
                        <a:pos x="22" y="0"/>
                      </a:cxn>
                      <a:cxn ang="0">
                        <a:pos x="38" y="4"/>
                      </a:cxn>
                      <a:cxn ang="0">
                        <a:pos x="6" y="32"/>
                      </a:cxn>
                    </a:cxnLst>
                    <a:rect l="0" t="0" r="r" b="b"/>
                    <a:pathLst>
                      <a:path w="44" h="32">
                        <a:moveTo>
                          <a:pt x="6" y="32"/>
                        </a:moveTo>
                        <a:cubicBezTo>
                          <a:pt x="0" y="14"/>
                          <a:pt x="7" y="10"/>
                          <a:pt x="22" y="0"/>
                        </a:cubicBezTo>
                        <a:cubicBezTo>
                          <a:pt x="27" y="1"/>
                          <a:pt x="35" y="0"/>
                          <a:pt x="38" y="4"/>
                        </a:cubicBezTo>
                        <a:cubicBezTo>
                          <a:pt x="44" y="13"/>
                          <a:pt x="16" y="32"/>
                          <a:pt x="6" y="32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 fontAlgn="base">
                      <a:spcBef>
                        <a:spcPct val="0"/>
                      </a:spcBef>
                      <a:spcAft>
                        <a:spcPct val="0"/>
                      </a:spcAft>
                      <a:defRPr/>
                    </a:pPr>
                    <a:endParaRPr lang="en-US" sz="2400" u="sng">
                      <a:solidFill>
                        <a:srgbClr val="000000"/>
                      </a:solidFill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154" name="Freeform 65"/>
                  <p:cNvSpPr>
                    <a:spLocks/>
                  </p:cNvSpPr>
                  <p:nvPr/>
                </p:nvSpPr>
                <p:spPr bwMode="ltGray">
                  <a:xfrm>
                    <a:off x="1338" y="337"/>
                    <a:ext cx="26" cy="6"/>
                  </a:xfrm>
                  <a:custGeom>
                    <a:avLst/>
                    <a:gdLst/>
                    <a:ahLst/>
                    <a:cxnLst>
                      <a:cxn ang="0">
                        <a:pos x="37" y="18"/>
                      </a:cxn>
                      <a:cxn ang="0">
                        <a:pos x="25" y="2"/>
                      </a:cxn>
                      <a:cxn ang="0">
                        <a:pos x="37" y="18"/>
                      </a:cxn>
                    </a:cxnLst>
                    <a:rect l="0" t="0" r="r" b="b"/>
                    <a:pathLst>
                      <a:path w="76" h="18">
                        <a:moveTo>
                          <a:pt x="37" y="18"/>
                        </a:moveTo>
                        <a:cubicBezTo>
                          <a:pt x="25" y="14"/>
                          <a:pt x="0" y="10"/>
                          <a:pt x="25" y="2"/>
                        </a:cubicBezTo>
                        <a:cubicBezTo>
                          <a:pt x="76" y="9"/>
                          <a:pt x="46" y="0"/>
                          <a:pt x="37" y="1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 fontAlgn="base">
                      <a:spcBef>
                        <a:spcPct val="0"/>
                      </a:spcBef>
                      <a:spcAft>
                        <a:spcPct val="0"/>
                      </a:spcAft>
                      <a:defRPr/>
                    </a:pPr>
                    <a:endParaRPr lang="en-US" sz="2400" u="sng">
                      <a:solidFill>
                        <a:srgbClr val="000000"/>
                      </a:solidFill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155" name="Freeform 66"/>
                  <p:cNvSpPr>
                    <a:spLocks/>
                  </p:cNvSpPr>
                  <p:nvPr/>
                </p:nvSpPr>
                <p:spPr bwMode="ltGray">
                  <a:xfrm>
                    <a:off x="1389" y="336"/>
                    <a:ext cx="24" cy="11"/>
                  </a:xfrm>
                  <a:custGeom>
                    <a:avLst/>
                    <a:gdLst/>
                    <a:ahLst/>
                    <a:cxnLst>
                      <a:cxn ang="0">
                        <a:pos x="0" y="21"/>
                      </a:cxn>
                      <a:cxn ang="0">
                        <a:pos x="12" y="9"/>
                      </a:cxn>
                      <a:cxn ang="0">
                        <a:pos x="0" y="21"/>
                      </a:cxn>
                    </a:cxnLst>
                    <a:rect l="0" t="0" r="r" b="b"/>
                    <a:pathLst>
                      <a:path w="42" h="44">
                        <a:moveTo>
                          <a:pt x="0" y="21"/>
                        </a:moveTo>
                        <a:cubicBezTo>
                          <a:pt x="4" y="17"/>
                          <a:pt x="7" y="11"/>
                          <a:pt x="12" y="9"/>
                        </a:cubicBezTo>
                        <a:cubicBezTo>
                          <a:pt x="42" y="0"/>
                          <a:pt x="23" y="44"/>
                          <a:pt x="0" y="21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 fontAlgn="base">
                      <a:spcBef>
                        <a:spcPct val="0"/>
                      </a:spcBef>
                      <a:spcAft>
                        <a:spcPct val="0"/>
                      </a:spcAft>
                      <a:defRPr/>
                    </a:pPr>
                    <a:endParaRPr lang="en-US" sz="2400" u="sng">
                      <a:solidFill>
                        <a:srgbClr val="000000"/>
                      </a:solidFill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156" name="Freeform 67"/>
                  <p:cNvSpPr>
                    <a:spLocks/>
                  </p:cNvSpPr>
                  <p:nvPr/>
                </p:nvSpPr>
                <p:spPr bwMode="ltGray">
                  <a:xfrm>
                    <a:off x="1248" y="295"/>
                    <a:ext cx="15" cy="10"/>
                  </a:xfrm>
                  <a:custGeom>
                    <a:avLst/>
                    <a:gdLst/>
                    <a:ahLst/>
                    <a:cxnLst>
                      <a:cxn ang="0">
                        <a:pos x="7" y="22"/>
                      </a:cxn>
                      <a:cxn ang="0">
                        <a:pos x="31" y="10"/>
                      </a:cxn>
                      <a:cxn ang="0">
                        <a:pos x="7" y="22"/>
                      </a:cxn>
                    </a:cxnLst>
                    <a:rect l="0" t="0" r="r" b="b"/>
                    <a:pathLst>
                      <a:path w="31" h="30">
                        <a:moveTo>
                          <a:pt x="7" y="22"/>
                        </a:moveTo>
                        <a:cubicBezTo>
                          <a:pt x="0" y="0"/>
                          <a:pt x="15" y="6"/>
                          <a:pt x="31" y="10"/>
                        </a:cubicBezTo>
                        <a:cubicBezTo>
                          <a:pt x="14" y="16"/>
                          <a:pt x="15" y="30"/>
                          <a:pt x="7" y="22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 fontAlgn="base">
                      <a:spcBef>
                        <a:spcPct val="0"/>
                      </a:spcBef>
                      <a:spcAft>
                        <a:spcPct val="0"/>
                      </a:spcAft>
                      <a:defRPr/>
                    </a:pPr>
                    <a:endParaRPr lang="en-US" sz="2400" u="sng">
                      <a:solidFill>
                        <a:srgbClr val="000000"/>
                      </a:solidFill>
                      <a:latin typeface="Times New Roman" pitchFamily="18" charset="0"/>
                    </a:endParaRPr>
                  </a:p>
                </p:txBody>
              </p:sp>
            </p:grpSp>
            <p:grpSp>
              <p:nvGrpSpPr>
                <p:cNvPr id="58" name="Group 68"/>
                <p:cNvGrpSpPr>
                  <a:grpSpLocks/>
                </p:cNvGrpSpPr>
                <p:nvPr/>
              </p:nvGrpSpPr>
              <p:grpSpPr bwMode="auto">
                <a:xfrm>
                  <a:off x="3710" y="240"/>
                  <a:ext cx="1133" cy="422"/>
                  <a:chOff x="3710" y="240"/>
                  <a:chExt cx="1133" cy="422"/>
                </a:xfrm>
              </p:grpSpPr>
              <p:sp>
                <p:nvSpPr>
                  <p:cNvPr id="59" name="Freeform 69"/>
                  <p:cNvSpPr>
                    <a:spLocks/>
                  </p:cNvSpPr>
                  <p:nvPr/>
                </p:nvSpPr>
                <p:spPr bwMode="ltGray">
                  <a:xfrm>
                    <a:off x="4806" y="609"/>
                    <a:ext cx="10" cy="14"/>
                  </a:xfrm>
                  <a:custGeom>
                    <a:avLst/>
                    <a:gdLst/>
                    <a:ahLst/>
                    <a:cxnLst>
                      <a:cxn ang="0">
                        <a:pos x="16" y="33"/>
                      </a:cxn>
                      <a:cxn ang="0">
                        <a:pos x="8" y="21"/>
                      </a:cxn>
                      <a:cxn ang="0">
                        <a:pos x="0" y="9"/>
                      </a:cxn>
                      <a:cxn ang="0">
                        <a:pos x="16" y="3"/>
                      </a:cxn>
                      <a:cxn ang="0">
                        <a:pos x="30" y="23"/>
                      </a:cxn>
                      <a:cxn ang="0">
                        <a:pos x="28" y="31"/>
                      </a:cxn>
                      <a:cxn ang="0">
                        <a:pos x="16" y="33"/>
                      </a:cxn>
                    </a:cxnLst>
                    <a:rect l="0" t="0" r="r" b="b"/>
                    <a:pathLst>
                      <a:path w="30" h="42">
                        <a:moveTo>
                          <a:pt x="16" y="33"/>
                        </a:moveTo>
                        <a:cubicBezTo>
                          <a:pt x="3" y="20"/>
                          <a:pt x="15" y="34"/>
                          <a:pt x="8" y="21"/>
                        </a:cubicBezTo>
                        <a:cubicBezTo>
                          <a:pt x="6" y="17"/>
                          <a:pt x="0" y="9"/>
                          <a:pt x="0" y="9"/>
                        </a:cubicBezTo>
                        <a:cubicBezTo>
                          <a:pt x="5" y="1"/>
                          <a:pt x="7" y="0"/>
                          <a:pt x="16" y="3"/>
                        </a:cubicBezTo>
                        <a:cubicBezTo>
                          <a:pt x="25" y="16"/>
                          <a:pt x="10" y="16"/>
                          <a:pt x="30" y="23"/>
                        </a:cubicBezTo>
                        <a:cubicBezTo>
                          <a:pt x="29" y="26"/>
                          <a:pt x="30" y="29"/>
                          <a:pt x="28" y="31"/>
                        </a:cubicBezTo>
                        <a:cubicBezTo>
                          <a:pt x="15" y="42"/>
                          <a:pt x="16" y="38"/>
                          <a:pt x="16" y="33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 fontAlgn="base">
                      <a:spcBef>
                        <a:spcPct val="0"/>
                      </a:spcBef>
                      <a:spcAft>
                        <a:spcPct val="0"/>
                      </a:spcAft>
                      <a:defRPr/>
                    </a:pPr>
                    <a:endParaRPr lang="en-US" sz="2400" u="sng">
                      <a:solidFill>
                        <a:srgbClr val="000000"/>
                      </a:solidFill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60" name="Freeform 70"/>
                  <p:cNvSpPr>
                    <a:spLocks/>
                  </p:cNvSpPr>
                  <p:nvPr/>
                </p:nvSpPr>
                <p:spPr bwMode="ltGray">
                  <a:xfrm>
                    <a:off x="4655" y="625"/>
                    <a:ext cx="6" cy="0"/>
                  </a:xfrm>
                  <a:custGeom>
                    <a:avLst/>
                    <a:gdLst/>
                    <a:ahLst/>
                    <a:cxnLst>
                      <a:cxn ang="0">
                        <a:pos x="15" y="16"/>
                      </a:cxn>
                      <a:cxn ang="0">
                        <a:pos x="3" y="8"/>
                      </a:cxn>
                      <a:cxn ang="0">
                        <a:pos x="15" y="0"/>
                      </a:cxn>
                      <a:cxn ang="0">
                        <a:pos x="15" y="16"/>
                      </a:cxn>
                    </a:cxnLst>
                    <a:rect l="0" t="0" r="r" b="b"/>
                    <a:pathLst>
                      <a:path w="25" h="16">
                        <a:moveTo>
                          <a:pt x="15" y="16"/>
                        </a:moveTo>
                        <a:cubicBezTo>
                          <a:pt x="10" y="15"/>
                          <a:pt x="0" y="12"/>
                          <a:pt x="3" y="8"/>
                        </a:cubicBezTo>
                        <a:cubicBezTo>
                          <a:pt x="6" y="4"/>
                          <a:pt x="15" y="0"/>
                          <a:pt x="15" y="0"/>
                        </a:cubicBezTo>
                        <a:cubicBezTo>
                          <a:pt x="17" y="3"/>
                          <a:pt x="25" y="16"/>
                          <a:pt x="15" y="16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 fontAlgn="base">
                      <a:spcBef>
                        <a:spcPct val="0"/>
                      </a:spcBef>
                      <a:spcAft>
                        <a:spcPct val="0"/>
                      </a:spcAft>
                      <a:defRPr/>
                    </a:pPr>
                    <a:endParaRPr lang="en-US" sz="2400" u="sng">
                      <a:solidFill>
                        <a:srgbClr val="000000"/>
                      </a:solidFill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61" name="Freeform 71"/>
                  <p:cNvSpPr>
                    <a:spLocks/>
                  </p:cNvSpPr>
                  <p:nvPr/>
                </p:nvSpPr>
                <p:spPr bwMode="ltGray">
                  <a:xfrm>
                    <a:off x="4604" y="626"/>
                    <a:ext cx="28" cy="20"/>
                  </a:xfrm>
                  <a:custGeom>
                    <a:avLst/>
                    <a:gdLst/>
                    <a:ahLst/>
                    <a:cxnLst>
                      <a:cxn ang="0">
                        <a:pos x="14" y="24"/>
                      </a:cxn>
                      <a:cxn ang="0">
                        <a:pos x="30" y="4"/>
                      </a:cxn>
                      <a:cxn ang="0">
                        <a:pos x="42" y="0"/>
                      </a:cxn>
                      <a:cxn ang="0">
                        <a:pos x="58" y="12"/>
                      </a:cxn>
                      <a:cxn ang="0">
                        <a:pos x="32" y="26"/>
                      </a:cxn>
                      <a:cxn ang="0">
                        <a:pos x="12" y="46"/>
                      </a:cxn>
                      <a:cxn ang="0">
                        <a:pos x="8" y="20"/>
                      </a:cxn>
                      <a:cxn ang="0">
                        <a:pos x="12" y="14"/>
                      </a:cxn>
                      <a:cxn ang="0">
                        <a:pos x="14" y="24"/>
                      </a:cxn>
                    </a:cxnLst>
                    <a:rect l="0" t="0" r="r" b="b"/>
                    <a:pathLst>
                      <a:path w="65" h="46">
                        <a:moveTo>
                          <a:pt x="14" y="24"/>
                        </a:moveTo>
                        <a:cubicBezTo>
                          <a:pt x="18" y="13"/>
                          <a:pt x="16" y="9"/>
                          <a:pt x="30" y="4"/>
                        </a:cubicBezTo>
                        <a:cubicBezTo>
                          <a:pt x="34" y="3"/>
                          <a:pt x="42" y="0"/>
                          <a:pt x="42" y="0"/>
                        </a:cubicBezTo>
                        <a:cubicBezTo>
                          <a:pt x="50" y="1"/>
                          <a:pt x="65" y="0"/>
                          <a:pt x="58" y="12"/>
                        </a:cubicBezTo>
                        <a:cubicBezTo>
                          <a:pt x="53" y="21"/>
                          <a:pt x="40" y="21"/>
                          <a:pt x="32" y="26"/>
                        </a:cubicBezTo>
                        <a:cubicBezTo>
                          <a:pt x="26" y="35"/>
                          <a:pt x="23" y="42"/>
                          <a:pt x="12" y="46"/>
                        </a:cubicBezTo>
                        <a:cubicBezTo>
                          <a:pt x="0" y="42"/>
                          <a:pt x="5" y="30"/>
                          <a:pt x="8" y="20"/>
                        </a:cubicBezTo>
                        <a:cubicBezTo>
                          <a:pt x="9" y="18"/>
                          <a:pt x="10" y="13"/>
                          <a:pt x="12" y="14"/>
                        </a:cubicBezTo>
                        <a:cubicBezTo>
                          <a:pt x="15" y="16"/>
                          <a:pt x="13" y="21"/>
                          <a:pt x="14" y="24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 fontAlgn="base">
                      <a:spcBef>
                        <a:spcPct val="0"/>
                      </a:spcBef>
                      <a:spcAft>
                        <a:spcPct val="0"/>
                      </a:spcAft>
                      <a:defRPr/>
                    </a:pPr>
                    <a:endParaRPr lang="en-US" sz="2400" u="sng">
                      <a:solidFill>
                        <a:srgbClr val="000000"/>
                      </a:solidFill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62" name="Freeform 72"/>
                  <p:cNvSpPr>
                    <a:spLocks/>
                  </p:cNvSpPr>
                  <p:nvPr/>
                </p:nvSpPr>
                <p:spPr bwMode="ltGray">
                  <a:xfrm>
                    <a:off x="4579" y="625"/>
                    <a:ext cx="25" cy="21"/>
                  </a:xfrm>
                  <a:custGeom>
                    <a:avLst/>
                    <a:gdLst/>
                    <a:ahLst/>
                    <a:cxnLst>
                      <a:cxn ang="0">
                        <a:pos x="0" y="31"/>
                      </a:cxn>
                      <a:cxn ang="0">
                        <a:pos x="18" y="25"/>
                      </a:cxn>
                      <a:cxn ang="0">
                        <a:pos x="52" y="1"/>
                      </a:cxn>
                      <a:cxn ang="0">
                        <a:pos x="64" y="3"/>
                      </a:cxn>
                      <a:cxn ang="0">
                        <a:pos x="50" y="19"/>
                      </a:cxn>
                      <a:cxn ang="0">
                        <a:pos x="28" y="33"/>
                      </a:cxn>
                      <a:cxn ang="0">
                        <a:pos x="22" y="47"/>
                      </a:cxn>
                      <a:cxn ang="0">
                        <a:pos x="16" y="45"/>
                      </a:cxn>
                      <a:cxn ang="0">
                        <a:pos x="12" y="39"/>
                      </a:cxn>
                      <a:cxn ang="0">
                        <a:pos x="0" y="35"/>
                      </a:cxn>
                      <a:cxn ang="0">
                        <a:pos x="0" y="31"/>
                      </a:cxn>
                    </a:cxnLst>
                    <a:rect l="0" t="0" r="r" b="b"/>
                    <a:pathLst>
                      <a:path w="69" h="47">
                        <a:moveTo>
                          <a:pt x="0" y="31"/>
                        </a:moveTo>
                        <a:cubicBezTo>
                          <a:pt x="7" y="24"/>
                          <a:pt x="9" y="22"/>
                          <a:pt x="18" y="25"/>
                        </a:cubicBezTo>
                        <a:cubicBezTo>
                          <a:pt x="25" y="4"/>
                          <a:pt x="36" y="12"/>
                          <a:pt x="52" y="1"/>
                        </a:cubicBezTo>
                        <a:cubicBezTo>
                          <a:pt x="56" y="2"/>
                          <a:pt x="61" y="0"/>
                          <a:pt x="64" y="3"/>
                        </a:cubicBezTo>
                        <a:cubicBezTo>
                          <a:pt x="69" y="8"/>
                          <a:pt x="50" y="19"/>
                          <a:pt x="50" y="19"/>
                        </a:cubicBezTo>
                        <a:cubicBezTo>
                          <a:pt x="46" y="31"/>
                          <a:pt x="35" y="22"/>
                          <a:pt x="28" y="33"/>
                        </a:cubicBezTo>
                        <a:cubicBezTo>
                          <a:pt x="31" y="41"/>
                          <a:pt x="31" y="44"/>
                          <a:pt x="22" y="47"/>
                        </a:cubicBezTo>
                        <a:cubicBezTo>
                          <a:pt x="20" y="46"/>
                          <a:pt x="18" y="46"/>
                          <a:pt x="16" y="45"/>
                        </a:cubicBezTo>
                        <a:cubicBezTo>
                          <a:pt x="14" y="43"/>
                          <a:pt x="14" y="40"/>
                          <a:pt x="12" y="39"/>
                        </a:cubicBezTo>
                        <a:cubicBezTo>
                          <a:pt x="8" y="37"/>
                          <a:pt x="0" y="35"/>
                          <a:pt x="0" y="35"/>
                        </a:cubicBezTo>
                        <a:cubicBezTo>
                          <a:pt x="2" y="26"/>
                          <a:pt x="3" y="25"/>
                          <a:pt x="0" y="31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 fontAlgn="base">
                      <a:spcBef>
                        <a:spcPct val="0"/>
                      </a:spcBef>
                      <a:spcAft>
                        <a:spcPct val="0"/>
                      </a:spcAft>
                      <a:defRPr/>
                    </a:pPr>
                    <a:endParaRPr lang="en-US" sz="2400" u="sng">
                      <a:solidFill>
                        <a:srgbClr val="000000"/>
                      </a:solidFill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63" name="Freeform 73"/>
                  <p:cNvSpPr>
                    <a:spLocks/>
                  </p:cNvSpPr>
                  <p:nvPr/>
                </p:nvSpPr>
                <p:spPr bwMode="ltGray">
                  <a:xfrm>
                    <a:off x="4424" y="547"/>
                    <a:ext cx="151" cy="90"/>
                  </a:xfrm>
                  <a:custGeom>
                    <a:avLst/>
                    <a:gdLst/>
                    <a:ahLst/>
                    <a:cxnLst>
                      <a:cxn ang="0">
                        <a:pos x="10" y="4"/>
                      </a:cxn>
                      <a:cxn ang="0">
                        <a:pos x="36" y="18"/>
                      </a:cxn>
                      <a:cxn ang="0">
                        <a:pos x="46" y="30"/>
                      </a:cxn>
                      <a:cxn ang="0">
                        <a:pos x="76" y="52"/>
                      </a:cxn>
                      <a:cxn ang="0">
                        <a:pos x="92" y="66"/>
                      </a:cxn>
                      <a:cxn ang="0">
                        <a:pos x="122" y="98"/>
                      </a:cxn>
                      <a:cxn ang="0">
                        <a:pos x="136" y="128"/>
                      </a:cxn>
                      <a:cxn ang="0">
                        <a:pos x="148" y="132"/>
                      </a:cxn>
                      <a:cxn ang="0">
                        <a:pos x="154" y="150"/>
                      </a:cxn>
                      <a:cxn ang="0">
                        <a:pos x="176" y="152"/>
                      </a:cxn>
                      <a:cxn ang="0">
                        <a:pos x="170" y="196"/>
                      </a:cxn>
                      <a:cxn ang="0">
                        <a:pos x="180" y="224"/>
                      </a:cxn>
                      <a:cxn ang="0">
                        <a:pos x="198" y="232"/>
                      </a:cxn>
                      <a:cxn ang="0">
                        <a:pos x="216" y="234"/>
                      </a:cxn>
                      <a:cxn ang="0">
                        <a:pos x="236" y="242"/>
                      </a:cxn>
                      <a:cxn ang="0">
                        <a:pos x="254" y="236"/>
                      </a:cxn>
                      <a:cxn ang="0">
                        <a:pos x="272" y="248"/>
                      </a:cxn>
                      <a:cxn ang="0">
                        <a:pos x="296" y="256"/>
                      </a:cxn>
                      <a:cxn ang="0">
                        <a:pos x="314" y="264"/>
                      </a:cxn>
                      <a:cxn ang="0">
                        <a:pos x="352" y="266"/>
                      </a:cxn>
                      <a:cxn ang="0">
                        <a:pos x="342" y="274"/>
                      </a:cxn>
                      <a:cxn ang="0">
                        <a:pos x="322" y="272"/>
                      </a:cxn>
                      <a:cxn ang="0">
                        <a:pos x="300" y="270"/>
                      </a:cxn>
                      <a:cxn ang="0">
                        <a:pos x="288" y="266"/>
                      </a:cxn>
                      <a:cxn ang="0">
                        <a:pos x="252" y="264"/>
                      </a:cxn>
                      <a:cxn ang="0">
                        <a:pos x="234" y="260"/>
                      </a:cxn>
                      <a:cxn ang="0">
                        <a:pos x="172" y="242"/>
                      </a:cxn>
                      <a:cxn ang="0">
                        <a:pos x="160" y="216"/>
                      </a:cxn>
                      <a:cxn ang="0">
                        <a:pos x="126" y="200"/>
                      </a:cxn>
                      <a:cxn ang="0">
                        <a:pos x="108" y="186"/>
                      </a:cxn>
                      <a:cxn ang="0">
                        <a:pos x="94" y="158"/>
                      </a:cxn>
                      <a:cxn ang="0">
                        <a:pos x="68" y="108"/>
                      </a:cxn>
                      <a:cxn ang="0">
                        <a:pos x="64" y="102"/>
                      </a:cxn>
                      <a:cxn ang="0">
                        <a:pos x="58" y="100"/>
                      </a:cxn>
                      <a:cxn ang="0">
                        <a:pos x="54" y="88"/>
                      </a:cxn>
                      <a:cxn ang="0">
                        <a:pos x="38" y="58"/>
                      </a:cxn>
                      <a:cxn ang="0">
                        <a:pos x="20" y="40"/>
                      </a:cxn>
                      <a:cxn ang="0">
                        <a:pos x="4" y="22"/>
                      </a:cxn>
                      <a:cxn ang="0">
                        <a:pos x="10" y="2"/>
                      </a:cxn>
                      <a:cxn ang="0">
                        <a:pos x="10" y="4"/>
                      </a:cxn>
                    </a:cxnLst>
                    <a:rect l="0" t="0" r="r" b="b"/>
                    <a:pathLst>
                      <a:path w="355" h="277">
                        <a:moveTo>
                          <a:pt x="10" y="4"/>
                        </a:moveTo>
                        <a:cubicBezTo>
                          <a:pt x="22" y="0"/>
                          <a:pt x="24" y="14"/>
                          <a:pt x="36" y="18"/>
                        </a:cubicBezTo>
                        <a:cubicBezTo>
                          <a:pt x="37" y="19"/>
                          <a:pt x="45" y="29"/>
                          <a:pt x="46" y="30"/>
                        </a:cubicBezTo>
                        <a:cubicBezTo>
                          <a:pt x="56" y="40"/>
                          <a:pt x="67" y="38"/>
                          <a:pt x="76" y="52"/>
                        </a:cubicBezTo>
                        <a:cubicBezTo>
                          <a:pt x="80" y="58"/>
                          <a:pt x="92" y="66"/>
                          <a:pt x="92" y="66"/>
                        </a:cubicBezTo>
                        <a:cubicBezTo>
                          <a:pt x="96" y="79"/>
                          <a:pt x="112" y="88"/>
                          <a:pt x="122" y="98"/>
                        </a:cubicBezTo>
                        <a:cubicBezTo>
                          <a:pt x="124" y="105"/>
                          <a:pt x="130" y="124"/>
                          <a:pt x="136" y="128"/>
                        </a:cubicBezTo>
                        <a:cubicBezTo>
                          <a:pt x="140" y="130"/>
                          <a:pt x="148" y="132"/>
                          <a:pt x="148" y="132"/>
                        </a:cubicBezTo>
                        <a:cubicBezTo>
                          <a:pt x="150" y="138"/>
                          <a:pt x="154" y="150"/>
                          <a:pt x="154" y="150"/>
                        </a:cubicBezTo>
                        <a:cubicBezTo>
                          <a:pt x="161" y="139"/>
                          <a:pt x="168" y="144"/>
                          <a:pt x="176" y="152"/>
                        </a:cubicBezTo>
                        <a:cubicBezTo>
                          <a:pt x="174" y="167"/>
                          <a:pt x="173" y="181"/>
                          <a:pt x="170" y="196"/>
                        </a:cubicBezTo>
                        <a:cubicBezTo>
                          <a:pt x="171" y="202"/>
                          <a:pt x="174" y="220"/>
                          <a:pt x="180" y="224"/>
                        </a:cubicBezTo>
                        <a:cubicBezTo>
                          <a:pt x="185" y="228"/>
                          <a:pt x="193" y="228"/>
                          <a:pt x="198" y="232"/>
                        </a:cubicBezTo>
                        <a:cubicBezTo>
                          <a:pt x="204" y="230"/>
                          <a:pt x="216" y="234"/>
                          <a:pt x="216" y="234"/>
                        </a:cubicBezTo>
                        <a:cubicBezTo>
                          <a:pt x="223" y="241"/>
                          <a:pt x="225" y="245"/>
                          <a:pt x="236" y="242"/>
                        </a:cubicBezTo>
                        <a:cubicBezTo>
                          <a:pt x="242" y="240"/>
                          <a:pt x="254" y="236"/>
                          <a:pt x="254" y="236"/>
                        </a:cubicBezTo>
                        <a:cubicBezTo>
                          <a:pt x="260" y="240"/>
                          <a:pt x="265" y="246"/>
                          <a:pt x="272" y="248"/>
                        </a:cubicBezTo>
                        <a:cubicBezTo>
                          <a:pt x="277" y="250"/>
                          <a:pt x="291" y="252"/>
                          <a:pt x="296" y="256"/>
                        </a:cubicBezTo>
                        <a:cubicBezTo>
                          <a:pt x="301" y="260"/>
                          <a:pt x="314" y="264"/>
                          <a:pt x="314" y="264"/>
                        </a:cubicBezTo>
                        <a:cubicBezTo>
                          <a:pt x="330" y="263"/>
                          <a:pt x="338" y="261"/>
                          <a:pt x="352" y="266"/>
                        </a:cubicBezTo>
                        <a:cubicBezTo>
                          <a:pt x="355" y="275"/>
                          <a:pt x="350" y="277"/>
                          <a:pt x="342" y="274"/>
                        </a:cubicBezTo>
                        <a:cubicBezTo>
                          <a:pt x="336" y="276"/>
                          <a:pt x="322" y="272"/>
                          <a:pt x="322" y="272"/>
                        </a:cubicBezTo>
                        <a:cubicBezTo>
                          <a:pt x="314" y="275"/>
                          <a:pt x="308" y="272"/>
                          <a:pt x="300" y="270"/>
                        </a:cubicBezTo>
                        <a:cubicBezTo>
                          <a:pt x="296" y="269"/>
                          <a:pt x="288" y="266"/>
                          <a:pt x="288" y="266"/>
                        </a:cubicBezTo>
                        <a:cubicBezTo>
                          <a:pt x="276" y="270"/>
                          <a:pt x="264" y="266"/>
                          <a:pt x="252" y="264"/>
                        </a:cubicBezTo>
                        <a:cubicBezTo>
                          <a:pt x="245" y="259"/>
                          <a:pt x="242" y="257"/>
                          <a:pt x="234" y="260"/>
                        </a:cubicBezTo>
                        <a:cubicBezTo>
                          <a:pt x="211" y="252"/>
                          <a:pt x="192" y="256"/>
                          <a:pt x="172" y="242"/>
                        </a:cubicBezTo>
                        <a:cubicBezTo>
                          <a:pt x="165" y="231"/>
                          <a:pt x="176" y="221"/>
                          <a:pt x="160" y="216"/>
                        </a:cubicBezTo>
                        <a:cubicBezTo>
                          <a:pt x="154" y="233"/>
                          <a:pt x="136" y="203"/>
                          <a:pt x="126" y="200"/>
                        </a:cubicBezTo>
                        <a:cubicBezTo>
                          <a:pt x="120" y="196"/>
                          <a:pt x="114" y="190"/>
                          <a:pt x="108" y="186"/>
                        </a:cubicBezTo>
                        <a:cubicBezTo>
                          <a:pt x="104" y="175"/>
                          <a:pt x="104" y="165"/>
                          <a:pt x="94" y="158"/>
                        </a:cubicBezTo>
                        <a:cubicBezTo>
                          <a:pt x="83" y="142"/>
                          <a:pt x="85" y="119"/>
                          <a:pt x="68" y="108"/>
                        </a:cubicBezTo>
                        <a:cubicBezTo>
                          <a:pt x="67" y="106"/>
                          <a:pt x="66" y="104"/>
                          <a:pt x="64" y="102"/>
                        </a:cubicBezTo>
                        <a:cubicBezTo>
                          <a:pt x="62" y="101"/>
                          <a:pt x="59" y="102"/>
                          <a:pt x="58" y="100"/>
                        </a:cubicBezTo>
                        <a:cubicBezTo>
                          <a:pt x="56" y="97"/>
                          <a:pt x="54" y="88"/>
                          <a:pt x="54" y="88"/>
                        </a:cubicBezTo>
                        <a:cubicBezTo>
                          <a:pt x="59" y="73"/>
                          <a:pt x="52" y="61"/>
                          <a:pt x="38" y="58"/>
                        </a:cubicBezTo>
                        <a:cubicBezTo>
                          <a:pt x="32" y="49"/>
                          <a:pt x="31" y="44"/>
                          <a:pt x="20" y="40"/>
                        </a:cubicBezTo>
                        <a:cubicBezTo>
                          <a:pt x="16" y="27"/>
                          <a:pt x="16" y="26"/>
                          <a:pt x="4" y="22"/>
                        </a:cubicBezTo>
                        <a:cubicBezTo>
                          <a:pt x="1" y="13"/>
                          <a:pt x="0" y="5"/>
                          <a:pt x="10" y="2"/>
                        </a:cubicBezTo>
                        <a:cubicBezTo>
                          <a:pt x="18" y="5"/>
                          <a:pt x="18" y="4"/>
                          <a:pt x="10" y="4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 fontAlgn="base">
                      <a:spcBef>
                        <a:spcPct val="0"/>
                      </a:spcBef>
                      <a:spcAft>
                        <a:spcPct val="0"/>
                      </a:spcAft>
                      <a:defRPr/>
                    </a:pPr>
                    <a:endParaRPr lang="en-US" sz="2400" u="sng">
                      <a:solidFill>
                        <a:srgbClr val="000000"/>
                      </a:solidFill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64" name="Freeform 74"/>
                  <p:cNvSpPr>
                    <a:spLocks/>
                  </p:cNvSpPr>
                  <p:nvPr/>
                </p:nvSpPr>
                <p:spPr bwMode="ltGray">
                  <a:xfrm>
                    <a:off x="4518" y="537"/>
                    <a:ext cx="68" cy="70"/>
                  </a:xfrm>
                  <a:custGeom>
                    <a:avLst/>
                    <a:gdLst/>
                    <a:ahLst/>
                    <a:cxnLst>
                      <a:cxn ang="0">
                        <a:pos x="54" y="66"/>
                      </a:cxn>
                      <a:cxn ang="0">
                        <a:pos x="66" y="58"/>
                      </a:cxn>
                      <a:cxn ang="0">
                        <a:pos x="68" y="52"/>
                      </a:cxn>
                      <a:cxn ang="0">
                        <a:pos x="80" y="44"/>
                      </a:cxn>
                      <a:cxn ang="0">
                        <a:pos x="106" y="22"/>
                      </a:cxn>
                      <a:cxn ang="0">
                        <a:pos x="112" y="4"/>
                      </a:cxn>
                      <a:cxn ang="0">
                        <a:pos x="124" y="0"/>
                      </a:cxn>
                      <a:cxn ang="0">
                        <a:pos x="150" y="28"/>
                      </a:cxn>
                      <a:cxn ang="0">
                        <a:pos x="146" y="44"/>
                      </a:cxn>
                      <a:cxn ang="0">
                        <a:pos x="126" y="64"/>
                      </a:cxn>
                      <a:cxn ang="0">
                        <a:pos x="132" y="94"/>
                      </a:cxn>
                      <a:cxn ang="0">
                        <a:pos x="142" y="110"/>
                      </a:cxn>
                      <a:cxn ang="0">
                        <a:pos x="146" y="128"/>
                      </a:cxn>
                      <a:cxn ang="0">
                        <a:pos x="128" y="128"/>
                      </a:cxn>
                      <a:cxn ang="0">
                        <a:pos x="116" y="146"/>
                      </a:cxn>
                      <a:cxn ang="0">
                        <a:pos x="104" y="156"/>
                      </a:cxn>
                      <a:cxn ang="0">
                        <a:pos x="100" y="198"/>
                      </a:cxn>
                      <a:cxn ang="0">
                        <a:pos x="88" y="202"/>
                      </a:cxn>
                      <a:cxn ang="0">
                        <a:pos x="82" y="206"/>
                      </a:cxn>
                      <a:cxn ang="0">
                        <a:pos x="76" y="202"/>
                      </a:cxn>
                      <a:cxn ang="0">
                        <a:pos x="72" y="190"/>
                      </a:cxn>
                      <a:cxn ang="0">
                        <a:pos x="60" y="186"/>
                      </a:cxn>
                      <a:cxn ang="0">
                        <a:pos x="42" y="194"/>
                      </a:cxn>
                      <a:cxn ang="0">
                        <a:pos x="28" y="186"/>
                      </a:cxn>
                      <a:cxn ang="0">
                        <a:pos x="10" y="148"/>
                      </a:cxn>
                      <a:cxn ang="0">
                        <a:pos x="4" y="130"/>
                      </a:cxn>
                      <a:cxn ang="0">
                        <a:pos x="0" y="118"/>
                      </a:cxn>
                      <a:cxn ang="0">
                        <a:pos x="20" y="96"/>
                      </a:cxn>
                      <a:cxn ang="0">
                        <a:pos x="32" y="104"/>
                      </a:cxn>
                      <a:cxn ang="0">
                        <a:pos x="34" y="80"/>
                      </a:cxn>
                      <a:cxn ang="0">
                        <a:pos x="52" y="70"/>
                      </a:cxn>
                      <a:cxn ang="0">
                        <a:pos x="54" y="66"/>
                      </a:cxn>
                    </a:cxnLst>
                    <a:rect l="0" t="0" r="r" b="b"/>
                    <a:pathLst>
                      <a:path w="156" h="206">
                        <a:moveTo>
                          <a:pt x="54" y="66"/>
                        </a:moveTo>
                        <a:cubicBezTo>
                          <a:pt x="58" y="63"/>
                          <a:pt x="64" y="63"/>
                          <a:pt x="66" y="58"/>
                        </a:cubicBezTo>
                        <a:cubicBezTo>
                          <a:pt x="67" y="56"/>
                          <a:pt x="67" y="53"/>
                          <a:pt x="68" y="52"/>
                        </a:cubicBezTo>
                        <a:cubicBezTo>
                          <a:pt x="71" y="49"/>
                          <a:pt x="80" y="44"/>
                          <a:pt x="80" y="44"/>
                        </a:cubicBezTo>
                        <a:cubicBezTo>
                          <a:pt x="113" y="55"/>
                          <a:pt x="85" y="29"/>
                          <a:pt x="106" y="22"/>
                        </a:cubicBezTo>
                        <a:cubicBezTo>
                          <a:pt x="110" y="17"/>
                          <a:pt x="108" y="9"/>
                          <a:pt x="112" y="4"/>
                        </a:cubicBezTo>
                        <a:cubicBezTo>
                          <a:pt x="115" y="1"/>
                          <a:pt x="124" y="0"/>
                          <a:pt x="124" y="0"/>
                        </a:cubicBezTo>
                        <a:cubicBezTo>
                          <a:pt x="138" y="14"/>
                          <a:pt x="126" y="23"/>
                          <a:pt x="150" y="28"/>
                        </a:cubicBezTo>
                        <a:cubicBezTo>
                          <a:pt x="156" y="36"/>
                          <a:pt x="154" y="39"/>
                          <a:pt x="146" y="44"/>
                        </a:cubicBezTo>
                        <a:cubicBezTo>
                          <a:pt x="141" y="52"/>
                          <a:pt x="135" y="61"/>
                          <a:pt x="126" y="64"/>
                        </a:cubicBezTo>
                        <a:cubicBezTo>
                          <a:pt x="118" y="75"/>
                          <a:pt x="128" y="83"/>
                          <a:pt x="132" y="94"/>
                        </a:cubicBezTo>
                        <a:cubicBezTo>
                          <a:pt x="129" y="103"/>
                          <a:pt x="135" y="105"/>
                          <a:pt x="142" y="110"/>
                        </a:cubicBezTo>
                        <a:cubicBezTo>
                          <a:pt x="145" y="119"/>
                          <a:pt x="141" y="120"/>
                          <a:pt x="146" y="128"/>
                        </a:cubicBezTo>
                        <a:cubicBezTo>
                          <a:pt x="142" y="139"/>
                          <a:pt x="135" y="133"/>
                          <a:pt x="128" y="128"/>
                        </a:cubicBezTo>
                        <a:cubicBezTo>
                          <a:pt x="116" y="132"/>
                          <a:pt x="122" y="136"/>
                          <a:pt x="116" y="146"/>
                        </a:cubicBezTo>
                        <a:cubicBezTo>
                          <a:pt x="113" y="151"/>
                          <a:pt x="108" y="152"/>
                          <a:pt x="104" y="156"/>
                        </a:cubicBezTo>
                        <a:cubicBezTo>
                          <a:pt x="107" y="167"/>
                          <a:pt x="112" y="191"/>
                          <a:pt x="100" y="198"/>
                        </a:cubicBezTo>
                        <a:cubicBezTo>
                          <a:pt x="96" y="200"/>
                          <a:pt x="92" y="200"/>
                          <a:pt x="88" y="202"/>
                        </a:cubicBezTo>
                        <a:cubicBezTo>
                          <a:pt x="86" y="203"/>
                          <a:pt x="84" y="205"/>
                          <a:pt x="82" y="206"/>
                        </a:cubicBezTo>
                        <a:cubicBezTo>
                          <a:pt x="80" y="205"/>
                          <a:pt x="77" y="204"/>
                          <a:pt x="76" y="202"/>
                        </a:cubicBezTo>
                        <a:cubicBezTo>
                          <a:pt x="74" y="198"/>
                          <a:pt x="76" y="191"/>
                          <a:pt x="72" y="190"/>
                        </a:cubicBezTo>
                        <a:cubicBezTo>
                          <a:pt x="68" y="189"/>
                          <a:pt x="60" y="186"/>
                          <a:pt x="60" y="186"/>
                        </a:cubicBezTo>
                        <a:cubicBezTo>
                          <a:pt x="53" y="188"/>
                          <a:pt x="49" y="192"/>
                          <a:pt x="42" y="194"/>
                        </a:cubicBezTo>
                        <a:cubicBezTo>
                          <a:pt x="34" y="189"/>
                          <a:pt x="37" y="183"/>
                          <a:pt x="28" y="186"/>
                        </a:cubicBezTo>
                        <a:cubicBezTo>
                          <a:pt x="12" y="181"/>
                          <a:pt x="19" y="161"/>
                          <a:pt x="10" y="148"/>
                        </a:cubicBezTo>
                        <a:cubicBezTo>
                          <a:pt x="5" y="121"/>
                          <a:pt x="11" y="147"/>
                          <a:pt x="4" y="130"/>
                        </a:cubicBezTo>
                        <a:cubicBezTo>
                          <a:pt x="2" y="126"/>
                          <a:pt x="0" y="118"/>
                          <a:pt x="0" y="118"/>
                        </a:cubicBezTo>
                        <a:cubicBezTo>
                          <a:pt x="2" y="95"/>
                          <a:pt x="0" y="83"/>
                          <a:pt x="20" y="96"/>
                        </a:cubicBezTo>
                        <a:cubicBezTo>
                          <a:pt x="23" y="105"/>
                          <a:pt x="23" y="110"/>
                          <a:pt x="32" y="104"/>
                        </a:cubicBezTo>
                        <a:cubicBezTo>
                          <a:pt x="35" y="95"/>
                          <a:pt x="29" y="88"/>
                          <a:pt x="34" y="80"/>
                        </a:cubicBezTo>
                        <a:cubicBezTo>
                          <a:pt x="36" y="76"/>
                          <a:pt x="48" y="73"/>
                          <a:pt x="52" y="70"/>
                        </a:cubicBezTo>
                        <a:cubicBezTo>
                          <a:pt x="57" y="63"/>
                          <a:pt x="58" y="62"/>
                          <a:pt x="54" y="66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 fontAlgn="base">
                      <a:spcBef>
                        <a:spcPct val="0"/>
                      </a:spcBef>
                      <a:spcAft>
                        <a:spcPct val="0"/>
                      </a:spcAft>
                      <a:defRPr/>
                    </a:pPr>
                    <a:endParaRPr lang="en-US" sz="2400" u="sng">
                      <a:solidFill>
                        <a:srgbClr val="000000"/>
                      </a:solidFill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65" name="Freeform 75"/>
                  <p:cNvSpPr>
                    <a:spLocks/>
                  </p:cNvSpPr>
                  <p:nvPr/>
                </p:nvSpPr>
                <p:spPr bwMode="ltGray">
                  <a:xfrm>
                    <a:off x="4579" y="567"/>
                    <a:ext cx="49" cy="11"/>
                  </a:xfrm>
                  <a:custGeom>
                    <a:avLst/>
                    <a:gdLst/>
                    <a:ahLst/>
                    <a:cxnLst>
                      <a:cxn ang="0">
                        <a:pos x="4" y="32"/>
                      </a:cxn>
                      <a:cxn ang="0">
                        <a:pos x="18" y="10"/>
                      </a:cxn>
                      <a:cxn ang="0">
                        <a:pos x="46" y="20"/>
                      </a:cxn>
                      <a:cxn ang="0">
                        <a:pos x="72" y="14"/>
                      </a:cxn>
                      <a:cxn ang="0">
                        <a:pos x="90" y="0"/>
                      </a:cxn>
                      <a:cxn ang="0">
                        <a:pos x="76" y="26"/>
                      </a:cxn>
                      <a:cxn ang="0">
                        <a:pos x="60" y="38"/>
                      </a:cxn>
                      <a:cxn ang="0">
                        <a:pos x="42" y="32"/>
                      </a:cxn>
                      <a:cxn ang="0">
                        <a:pos x="14" y="30"/>
                      </a:cxn>
                      <a:cxn ang="0">
                        <a:pos x="4" y="32"/>
                      </a:cxn>
                    </a:cxnLst>
                    <a:rect l="0" t="0" r="r" b="b"/>
                    <a:pathLst>
                      <a:path w="109" h="38">
                        <a:moveTo>
                          <a:pt x="4" y="32"/>
                        </a:moveTo>
                        <a:cubicBezTo>
                          <a:pt x="7" y="22"/>
                          <a:pt x="7" y="14"/>
                          <a:pt x="18" y="10"/>
                        </a:cubicBezTo>
                        <a:cubicBezTo>
                          <a:pt x="28" y="12"/>
                          <a:pt x="37" y="14"/>
                          <a:pt x="46" y="20"/>
                        </a:cubicBezTo>
                        <a:cubicBezTo>
                          <a:pt x="62" y="15"/>
                          <a:pt x="54" y="17"/>
                          <a:pt x="72" y="14"/>
                        </a:cubicBezTo>
                        <a:cubicBezTo>
                          <a:pt x="77" y="9"/>
                          <a:pt x="90" y="0"/>
                          <a:pt x="90" y="0"/>
                        </a:cubicBezTo>
                        <a:cubicBezTo>
                          <a:pt x="109" y="6"/>
                          <a:pt x="85" y="23"/>
                          <a:pt x="76" y="26"/>
                        </a:cubicBezTo>
                        <a:cubicBezTo>
                          <a:pt x="71" y="33"/>
                          <a:pt x="68" y="35"/>
                          <a:pt x="60" y="38"/>
                        </a:cubicBezTo>
                        <a:cubicBezTo>
                          <a:pt x="54" y="36"/>
                          <a:pt x="42" y="32"/>
                          <a:pt x="42" y="32"/>
                        </a:cubicBezTo>
                        <a:cubicBezTo>
                          <a:pt x="33" y="23"/>
                          <a:pt x="26" y="26"/>
                          <a:pt x="14" y="30"/>
                        </a:cubicBezTo>
                        <a:cubicBezTo>
                          <a:pt x="1" y="28"/>
                          <a:pt x="0" y="24"/>
                          <a:pt x="4" y="32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 fontAlgn="base">
                      <a:spcBef>
                        <a:spcPct val="0"/>
                      </a:spcBef>
                      <a:spcAft>
                        <a:spcPct val="0"/>
                      </a:spcAft>
                      <a:defRPr/>
                    </a:pPr>
                    <a:endParaRPr lang="en-US" sz="2400" u="sng">
                      <a:solidFill>
                        <a:srgbClr val="000000"/>
                      </a:solidFill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66" name="Freeform 76"/>
                  <p:cNvSpPr>
                    <a:spLocks/>
                  </p:cNvSpPr>
                  <p:nvPr/>
                </p:nvSpPr>
                <p:spPr bwMode="ltGray">
                  <a:xfrm>
                    <a:off x="4579" y="585"/>
                    <a:ext cx="26" cy="30"/>
                  </a:xfrm>
                  <a:custGeom>
                    <a:avLst/>
                    <a:gdLst/>
                    <a:ahLst/>
                    <a:cxnLst>
                      <a:cxn ang="0">
                        <a:pos x="8" y="18"/>
                      </a:cxn>
                      <a:cxn ang="0">
                        <a:pos x="18" y="0"/>
                      </a:cxn>
                      <a:cxn ang="0">
                        <a:pos x="34" y="18"/>
                      </a:cxn>
                      <a:cxn ang="0">
                        <a:pos x="62" y="4"/>
                      </a:cxn>
                      <a:cxn ang="0">
                        <a:pos x="46" y="34"/>
                      </a:cxn>
                      <a:cxn ang="0">
                        <a:pos x="54" y="48"/>
                      </a:cxn>
                      <a:cxn ang="0">
                        <a:pos x="58" y="60"/>
                      </a:cxn>
                      <a:cxn ang="0">
                        <a:pos x="46" y="74"/>
                      </a:cxn>
                      <a:cxn ang="0">
                        <a:pos x="34" y="60"/>
                      </a:cxn>
                      <a:cxn ang="0">
                        <a:pos x="22" y="48"/>
                      </a:cxn>
                      <a:cxn ang="0">
                        <a:pos x="28" y="68"/>
                      </a:cxn>
                      <a:cxn ang="0">
                        <a:pos x="30" y="74"/>
                      </a:cxn>
                      <a:cxn ang="0">
                        <a:pos x="20" y="104"/>
                      </a:cxn>
                      <a:cxn ang="0">
                        <a:pos x="12" y="102"/>
                      </a:cxn>
                      <a:cxn ang="0">
                        <a:pos x="8" y="90"/>
                      </a:cxn>
                      <a:cxn ang="0">
                        <a:pos x="0" y="54"/>
                      </a:cxn>
                      <a:cxn ang="0">
                        <a:pos x="2" y="30"/>
                      </a:cxn>
                      <a:cxn ang="0">
                        <a:pos x="8" y="18"/>
                      </a:cxn>
                    </a:cxnLst>
                    <a:rect l="0" t="0" r="r" b="b"/>
                    <a:pathLst>
                      <a:path w="76" h="104">
                        <a:moveTo>
                          <a:pt x="8" y="18"/>
                        </a:moveTo>
                        <a:cubicBezTo>
                          <a:pt x="10" y="8"/>
                          <a:pt x="9" y="3"/>
                          <a:pt x="18" y="0"/>
                        </a:cubicBezTo>
                        <a:cubicBezTo>
                          <a:pt x="28" y="3"/>
                          <a:pt x="25" y="12"/>
                          <a:pt x="34" y="18"/>
                        </a:cubicBezTo>
                        <a:cubicBezTo>
                          <a:pt x="46" y="16"/>
                          <a:pt x="51" y="8"/>
                          <a:pt x="62" y="4"/>
                        </a:cubicBezTo>
                        <a:cubicBezTo>
                          <a:pt x="76" y="9"/>
                          <a:pt x="56" y="31"/>
                          <a:pt x="46" y="34"/>
                        </a:cubicBezTo>
                        <a:cubicBezTo>
                          <a:pt x="51" y="56"/>
                          <a:pt x="43" y="29"/>
                          <a:pt x="54" y="48"/>
                        </a:cubicBezTo>
                        <a:cubicBezTo>
                          <a:pt x="56" y="52"/>
                          <a:pt x="58" y="60"/>
                          <a:pt x="58" y="60"/>
                        </a:cubicBezTo>
                        <a:cubicBezTo>
                          <a:pt x="55" y="68"/>
                          <a:pt x="54" y="71"/>
                          <a:pt x="46" y="74"/>
                        </a:cubicBezTo>
                        <a:cubicBezTo>
                          <a:pt x="38" y="71"/>
                          <a:pt x="37" y="68"/>
                          <a:pt x="34" y="60"/>
                        </a:cubicBezTo>
                        <a:cubicBezTo>
                          <a:pt x="33" y="50"/>
                          <a:pt x="32" y="33"/>
                          <a:pt x="22" y="48"/>
                        </a:cubicBezTo>
                        <a:cubicBezTo>
                          <a:pt x="25" y="60"/>
                          <a:pt x="23" y="53"/>
                          <a:pt x="28" y="68"/>
                        </a:cubicBezTo>
                        <a:cubicBezTo>
                          <a:pt x="29" y="70"/>
                          <a:pt x="30" y="74"/>
                          <a:pt x="30" y="74"/>
                        </a:cubicBezTo>
                        <a:cubicBezTo>
                          <a:pt x="24" y="84"/>
                          <a:pt x="22" y="93"/>
                          <a:pt x="20" y="104"/>
                        </a:cubicBezTo>
                        <a:cubicBezTo>
                          <a:pt x="17" y="103"/>
                          <a:pt x="14" y="104"/>
                          <a:pt x="12" y="102"/>
                        </a:cubicBezTo>
                        <a:cubicBezTo>
                          <a:pt x="9" y="99"/>
                          <a:pt x="8" y="90"/>
                          <a:pt x="8" y="90"/>
                        </a:cubicBezTo>
                        <a:cubicBezTo>
                          <a:pt x="13" y="75"/>
                          <a:pt x="14" y="64"/>
                          <a:pt x="0" y="54"/>
                        </a:cubicBezTo>
                        <a:cubicBezTo>
                          <a:pt x="1" y="46"/>
                          <a:pt x="1" y="38"/>
                          <a:pt x="2" y="30"/>
                        </a:cubicBezTo>
                        <a:cubicBezTo>
                          <a:pt x="2" y="27"/>
                          <a:pt x="13" y="2"/>
                          <a:pt x="8" y="1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 fontAlgn="base">
                      <a:spcBef>
                        <a:spcPct val="0"/>
                      </a:spcBef>
                      <a:spcAft>
                        <a:spcPct val="0"/>
                      </a:spcAft>
                      <a:defRPr/>
                    </a:pPr>
                    <a:endParaRPr lang="en-US" sz="2400" u="sng">
                      <a:solidFill>
                        <a:srgbClr val="000000"/>
                      </a:solidFill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67" name="Freeform 77"/>
                  <p:cNvSpPr>
                    <a:spLocks/>
                  </p:cNvSpPr>
                  <p:nvPr/>
                </p:nvSpPr>
                <p:spPr bwMode="ltGray">
                  <a:xfrm>
                    <a:off x="4629" y="567"/>
                    <a:ext cx="21" cy="20"/>
                  </a:xfrm>
                  <a:custGeom>
                    <a:avLst/>
                    <a:gdLst/>
                    <a:ahLst/>
                    <a:cxnLst>
                      <a:cxn ang="0">
                        <a:pos x="3" y="28"/>
                      </a:cxn>
                      <a:cxn ang="0">
                        <a:pos x="13" y="0"/>
                      </a:cxn>
                      <a:cxn ang="0">
                        <a:pos x="15" y="28"/>
                      </a:cxn>
                      <a:cxn ang="0">
                        <a:pos x="37" y="38"/>
                      </a:cxn>
                      <a:cxn ang="0">
                        <a:pos x="19" y="44"/>
                      </a:cxn>
                      <a:cxn ang="0">
                        <a:pos x="5" y="58"/>
                      </a:cxn>
                      <a:cxn ang="0">
                        <a:pos x="1" y="34"/>
                      </a:cxn>
                      <a:cxn ang="0">
                        <a:pos x="3" y="28"/>
                      </a:cxn>
                    </a:cxnLst>
                    <a:rect l="0" t="0" r="r" b="b"/>
                    <a:pathLst>
                      <a:path w="37" h="61">
                        <a:moveTo>
                          <a:pt x="3" y="28"/>
                        </a:moveTo>
                        <a:cubicBezTo>
                          <a:pt x="5" y="14"/>
                          <a:pt x="2" y="7"/>
                          <a:pt x="13" y="0"/>
                        </a:cubicBezTo>
                        <a:cubicBezTo>
                          <a:pt x="26" y="9"/>
                          <a:pt x="23" y="17"/>
                          <a:pt x="15" y="28"/>
                        </a:cubicBezTo>
                        <a:cubicBezTo>
                          <a:pt x="25" y="31"/>
                          <a:pt x="33" y="27"/>
                          <a:pt x="37" y="38"/>
                        </a:cubicBezTo>
                        <a:cubicBezTo>
                          <a:pt x="30" y="45"/>
                          <a:pt x="28" y="47"/>
                          <a:pt x="19" y="44"/>
                        </a:cubicBezTo>
                        <a:cubicBezTo>
                          <a:pt x="13" y="54"/>
                          <a:pt x="18" y="61"/>
                          <a:pt x="5" y="58"/>
                        </a:cubicBezTo>
                        <a:cubicBezTo>
                          <a:pt x="0" y="50"/>
                          <a:pt x="3" y="44"/>
                          <a:pt x="1" y="34"/>
                        </a:cubicBezTo>
                        <a:cubicBezTo>
                          <a:pt x="2" y="32"/>
                          <a:pt x="3" y="28"/>
                          <a:pt x="3" y="2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 fontAlgn="base">
                      <a:spcBef>
                        <a:spcPct val="0"/>
                      </a:spcBef>
                      <a:spcAft>
                        <a:spcPct val="0"/>
                      </a:spcAft>
                      <a:defRPr/>
                    </a:pPr>
                    <a:endParaRPr lang="en-US" sz="2400" u="sng">
                      <a:solidFill>
                        <a:srgbClr val="000000"/>
                      </a:solidFill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68" name="Freeform 78"/>
                  <p:cNvSpPr>
                    <a:spLocks/>
                  </p:cNvSpPr>
                  <p:nvPr/>
                </p:nvSpPr>
                <p:spPr bwMode="ltGray">
                  <a:xfrm>
                    <a:off x="4631" y="595"/>
                    <a:ext cx="24" cy="10"/>
                  </a:xfrm>
                  <a:custGeom>
                    <a:avLst/>
                    <a:gdLst/>
                    <a:ahLst/>
                    <a:cxnLst>
                      <a:cxn ang="0">
                        <a:pos x="7" y="0"/>
                      </a:cxn>
                      <a:cxn ang="0">
                        <a:pos x="29" y="0"/>
                      </a:cxn>
                      <a:cxn ang="0">
                        <a:pos x="49" y="16"/>
                      </a:cxn>
                      <a:cxn ang="0">
                        <a:pos x="35" y="14"/>
                      </a:cxn>
                      <a:cxn ang="0">
                        <a:pos x="3" y="16"/>
                      </a:cxn>
                      <a:cxn ang="0">
                        <a:pos x="7" y="0"/>
                      </a:cxn>
                    </a:cxnLst>
                    <a:rect l="0" t="0" r="r" b="b"/>
                    <a:pathLst>
                      <a:path w="49" h="29">
                        <a:moveTo>
                          <a:pt x="7" y="0"/>
                        </a:moveTo>
                        <a:cubicBezTo>
                          <a:pt x="15" y="6"/>
                          <a:pt x="19" y="2"/>
                          <a:pt x="29" y="0"/>
                        </a:cubicBezTo>
                        <a:cubicBezTo>
                          <a:pt x="45" y="5"/>
                          <a:pt x="40" y="3"/>
                          <a:pt x="49" y="16"/>
                        </a:cubicBezTo>
                        <a:cubicBezTo>
                          <a:pt x="46" y="29"/>
                          <a:pt x="42" y="21"/>
                          <a:pt x="35" y="14"/>
                        </a:cubicBezTo>
                        <a:cubicBezTo>
                          <a:pt x="26" y="15"/>
                          <a:pt x="12" y="19"/>
                          <a:pt x="3" y="16"/>
                        </a:cubicBezTo>
                        <a:cubicBezTo>
                          <a:pt x="0" y="6"/>
                          <a:pt x="7" y="10"/>
                          <a:pt x="7" y="0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 fontAlgn="base">
                      <a:spcBef>
                        <a:spcPct val="0"/>
                      </a:spcBef>
                      <a:spcAft>
                        <a:spcPct val="0"/>
                      </a:spcAft>
                      <a:defRPr/>
                    </a:pPr>
                    <a:endParaRPr lang="en-US" sz="2400" u="sng">
                      <a:solidFill>
                        <a:srgbClr val="000000"/>
                      </a:solidFill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69" name="Freeform 79"/>
                  <p:cNvSpPr>
                    <a:spLocks/>
                  </p:cNvSpPr>
                  <p:nvPr/>
                </p:nvSpPr>
                <p:spPr bwMode="ltGray">
                  <a:xfrm>
                    <a:off x="4655" y="578"/>
                    <a:ext cx="25" cy="19"/>
                  </a:xfrm>
                  <a:custGeom>
                    <a:avLst/>
                    <a:gdLst/>
                    <a:ahLst/>
                    <a:cxnLst>
                      <a:cxn ang="0">
                        <a:pos x="21" y="38"/>
                      </a:cxn>
                      <a:cxn ang="0">
                        <a:pos x="15" y="26"/>
                      </a:cxn>
                      <a:cxn ang="0">
                        <a:pos x="3" y="22"/>
                      </a:cxn>
                      <a:cxn ang="0">
                        <a:pos x="13" y="8"/>
                      </a:cxn>
                      <a:cxn ang="0">
                        <a:pos x="25" y="0"/>
                      </a:cxn>
                      <a:cxn ang="0">
                        <a:pos x="49" y="10"/>
                      </a:cxn>
                      <a:cxn ang="0">
                        <a:pos x="53" y="20"/>
                      </a:cxn>
                      <a:cxn ang="0">
                        <a:pos x="61" y="32"/>
                      </a:cxn>
                      <a:cxn ang="0">
                        <a:pos x="41" y="38"/>
                      </a:cxn>
                      <a:cxn ang="0">
                        <a:pos x="23" y="44"/>
                      </a:cxn>
                      <a:cxn ang="0">
                        <a:pos x="21" y="38"/>
                      </a:cxn>
                    </a:cxnLst>
                    <a:rect l="0" t="0" r="r" b="b"/>
                    <a:pathLst>
                      <a:path w="61" h="48">
                        <a:moveTo>
                          <a:pt x="21" y="38"/>
                        </a:moveTo>
                        <a:cubicBezTo>
                          <a:pt x="19" y="34"/>
                          <a:pt x="19" y="29"/>
                          <a:pt x="15" y="26"/>
                        </a:cubicBezTo>
                        <a:cubicBezTo>
                          <a:pt x="12" y="24"/>
                          <a:pt x="3" y="22"/>
                          <a:pt x="3" y="22"/>
                        </a:cubicBezTo>
                        <a:cubicBezTo>
                          <a:pt x="0" y="12"/>
                          <a:pt x="5" y="12"/>
                          <a:pt x="13" y="8"/>
                        </a:cubicBezTo>
                        <a:cubicBezTo>
                          <a:pt x="17" y="6"/>
                          <a:pt x="25" y="0"/>
                          <a:pt x="25" y="0"/>
                        </a:cubicBezTo>
                        <a:cubicBezTo>
                          <a:pt x="37" y="2"/>
                          <a:pt x="41" y="2"/>
                          <a:pt x="49" y="10"/>
                        </a:cubicBezTo>
                        <a:cubicBezTo>
                          <a:pt x="45" y="21"/>
                          <a:pt x="46" y="12"/>
                          <a:pt x="53" y="20"/>
                        </a:cubicBezTo>
                        <a:cubicBezTo>
                          <a:pt x="56" y="24"/>
                          <a:pt x="61" y="32"/>
                          <a:pt x="61" y="32"/>
                        </a:cubicBezTo>
                        <a:cubicBezTo>
                          <a:pt x="56" y="47"/>
                          <a:pt x="53" y="42"/>
                          <a:pt x="41" y="38"/>
                        </a:cubicBezTo>
                        <a:cubicBezTo>
                          <a:pt x="27" y="47"/>
                          <a:pt x="34" y="48"/>
                          <a:pt x="23" y="44"/>
                        </a:cubicBezTo>
                        <a:cubicBezTo>
                          <a:pt x="22" y="42"/>
                          <a:pt x="21" y="38"/>
                          <a:pt x="21" y="3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 fontAlgn="base">
                      <a:spcBef>
                        <a:spcPct val="0"/>
                      </a:spcBef>
                      <a:spcAft>
                        <a:spcPct val="0"/>
                      </a:spcAft>
                      <a:defRPr/>
                    </a:pPr>
                    <a:endParaRPr lang="en-US" sz="2400" u="sng">
                      <a:solidFill>
                        <a:srgbClr val="000000"/>
                      </a:solidFill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70" name="Freeform 80"/>
                  <p:cNvSpPr>
                    <a:spLocks/>
                  </p:cNvSpPr>
                  <p:nvPr/>
                </p:nvSpPr>
                <p:spPr bwMode="ltGray">
                  <a:xfrm>
                    <a:off x="4659" y="585"/>
                    <a:ext cx="122" cy="61"/>
                  </a:xfrm>
                  <a:custGeom>
                    <a:avLst/>
                    <a:gdLst/>
                    <a:ahLst/>
                    <a:cxnLst>
                      <a:cxn ang="0">
                        <a:pos x="46" y="28"/>
                      </a:cxn>
                      <a:cxn ang="0">
                        <a:pos x="36" y="14"/>
                      </a:cxn>
                      <a:cxn ang="0">
                        <a:pos x="26" y="30"/>
                      </a:cxn>
                      <a:cxn ang="0">
                        <a:pos x="0" y="24"/>
                      </a:cxn>
                      <a:cxn ang="0">
                        <a:pos x="10" y="42"/>
                      </a:cxn>
                      <a:cxn ang="0">
                        <a:pos x="16" y="62"/>
                      </a:cxn>
                      <a:cxn ang="0">
                        <a:pos x="24" y="48"/>
                      </a:cxn>
                      <a:cxn ang="0">
                        <a:pos x="30" y="44"/>
                      </a:cxn>
                      <a:cxn ang="0">
                        <a:pos x="48" y="56"/>
                      </a:cxn>
                      <a:cxn ang="0">
                        <a:pos x="70" y="62"/>
                      </a:cxn>
                      <a:cxn ang="0">
                        <a:pos x="88" y="72"/>
                      </a:cxn>
                      <a:cxn ang="0">
                        <a:pos x="106" y="102"/>
                      </a:cxn>
                      <a:cxn ang="0">
                        <a:pos x="104" y="122"/>
                      </a:cxn>
                      <a:cxn ang="0">
                        <a:pos x="98" y="134"/>
                      </a:cxn>
                      <a:cxn ang="0">
                        <a:pos x="122" y="128"/>
                      </a:cxn>
                      <a:cxn ang="0">
                        <a:pos x="140" y="140"/>
                      </a:cxn>
                      <a:cxn ang="0">
                        <a:pos x="168" y="148"/>
                      </a:cxn>
                      <a:cxn ang="0">
                        <a:pos x="174" y="146"/>
                      </a:cxn>
                      <a:cxn ang="0">
                        <a:pos x="168" y="134"/>
                      </a:cxn>
                      <a:cxn ang="0">
                        <a:pos x="178" y="136"/>
                      </a:cxn>
                      <a:cxn ang="0">
                        <a:pos x="186" y="118"/>
                      </a:cxn>
                      <a:cxn ang="0">
                        <a:pos x="202" y="122"/>
                      </a:cxn>
                      <a:cxn ang="0">
                        <a:pos x="214" y="130"/>
                      </a:cxn>
                      <a:cxn ang="0">
                        <a:pos x="244" y="168"/>
                      </a:cxn>
                      <a:cxn ang="0">
                        <a:pos x="262" y="178"/>
                      </a:cxn>
                      <a:cxn ang="0">
                        <a:pos x="284" y="170"/>
                      </a:cxn>
                      <a:cxn ang="0">
                        <a:pos x="268" y="160"/>
                      </a:cxn>
                      <a:cxn ang="0">
                        <a:pos x="256" y="138"/>
                      </a:cxn>
                      <a:cxn ang="0">
                        <a:pos x="250" y="132"/>
                      </a:cxn>
                      <a:cxn ang="0">
                        <a:pos x="248" y="122"/>
                      </a:cxn>
                      <a:cxn ang="0">
                        <a:pos x="236" y="116"/>
                      </a:cxn>
                      <a:cxn ang="0">
                        <a:pos x="240" y="96"/>
                      </a:cxn>
                      <a:cxn ang="0">
                        <a:pos x="220" y="86"/>
                      </a:cxn>
                      <a:cxn ang="0">
                        <a:pos x="210" y="70"/>
                      </a:cxn>
                      <a:cxn ang="0">
                        <a:pos x="190" y="54"/>
                      </a:cxn>
                      <a:cxn ang="0">
                        <a:pos x="168" y="38"/>
                      </a:cxn>
                      <a:cxn ang="0">
                        <a:pos x="156" y="34"/>
                      </a:cxn>
                      <a:cxn ang="0">
                        <a:pos x="120" y="16"/>
                      </a:cxn>
                      <a:cxn ang="0">
                        <a:pos x="102" y="4"/>
                      </a:cxn>
                      <a:cxn ang="0">
                        <a:pos x="96" y="0"/>
                      </a:cxn>
                      <a:cxn ang="0">
                        <a:pos x="70" y="10"/>
                      </a:cxn>
                      <a:cxn ang="0">
                        <a:pos x="56" y="32"/>
                      </a:cxn>
                      <a:cxn ang="0">
                        <a:pos x="46" y="28"/>
                      </a:cxn>
                    </a:cxnLst>
                    <a:rect l="0" t="0" r="r" b="b"/>
                    <a:pathLst>
                      <a:path w="286" h="182">
                        <a:moveTo>
                          <a:pt x="46" y="28"/>
                        </a:moveTo>
                        <a:cubicBezTo>
                          <a:pt x="41" y="14"/>
                          <a:pt x="46" y="17"/>
                          <a:pt x="36" y="14"/>
                        </a:cubicBezTo>
                        <a:cubicBezTo>
                          <a:pt x="31" y="17"/>
                          <a:pt x="26" y="30"/>
                          <a:pt x="26" y="30"/>
                        </a:cubicBezTo>
                        <a:cubicBezTo>
                          <a:pt x="12" y="25"/>
                          <a:pt x="19" y="21"/>
                          <a:pt x="0" y="24"/>
                        </a:cubicBezTo>
                        <a:cubicBezTo>
                          <a:pt x="2" y="33"/>
                          <a:pt x="2" y="37"/>
                          <a:pt x="10" y="42"/>
                        </a:cubicBezTo>
                        <a:cubicBezTo>
                          <a:pt x="12" y="49"/>
                          <a:pt x="14" y="55"/>
                          <a:pt x="16" y="62"/>
                        </a:cubicBezTo>
                        <a:cubicBezTo>
                          <a:pt x="24" y="59"/>
                          <a:pt x="27" y="57"/>
                          <a:pt x="24" y="48"/>
                        </a:cubicBezTo>
                        <a:cubicBezTo>
                          <a:pt x="26" y="47"/>
                          <a:pt x="28" y="43"/>
                          <a:pt x="30" y="44"/>
                        </a:cubicBezTo>
                        <a:cubicBezTo>
                          <a:pt x="48" y="48"/>
                          <a:pt x="36" y="52"/>
                          <a:pt x="48" y="56"/>
                        </a:cubicBezTo>
                        <a:cubicBezTo>
                          <a:pt x="74" y="65"/>
                          <a:pt x="47" y="56"/>
                          <a:pt x="70" y="62"/>
                        </a:cubicBezTo>
                        <a:cubicBezTo>
                          <a:pt x="77" y="64"/>
                          <a:pt x="88" y="72"/>
                          <a:pt x="88" y="72"/>
                        </a:cubicBezTo>
                        <a:cubicBezTo>
                          <a:pt x="96" y="84"/>
                          <a:pt x="102" y="87"/>
                          <a:pt x="106" y="102"/>
                        </a:cubicBezTo>
                        <a:cubicBezTo>
                          <a:pt x="105" y="109"/>
                          <a:pt x="106" y="115"/>
                          <a:pt x="104" y="122"/>
                        </a:cubicBezTo>
                        <a:cubicBezTo>
                          <a:pt x="103" y="126"/>
                          <a:pt x="94" y="132"/>
                          <a:pt x="98" y="134"/>
                        </a:cubicBezTo>
                        <a:cubicBezTo>
                          <a:pt x="106" y="137"/>
                          <a:pt x="122" y="128"/>
                          <a:pt x="122" y="128"/>
                        </a:cubicBezTo>
                        <a:cubicBezTo>
                          <a:pt x="130" y="131"/>
                          <a:pt x="133" y="135"/>
                          <a:pt x="140" y="140"/>
                        </a:cubicBezTo>
                        <a:cubicBezTo>
                          <a:pt x="148" y="145"/>
                          <a:pt x="159" y="145"/>
                          <a:pt x="168" y="148"/>
                        </a:cubicBezTo>
                        <a:cubicBezTo>
                          <a:pt x="170" y="147"/>
                          <a:pt x="173" y="148"/>
                          <a:pt x="174" y="146"/>
                        </a:cubicBezTo>
                        <a:cubicBezTo>
                          <a:pt x="176" y="142"/>
                          <a:pt x="164" y="136"/>
                          <a:pt x="168" y="134"/>
                        </a:cubicBezTo>
                        <a:cubicBezTo>
                          <a:pt x="171" y="132"/>
                          <a:pt x="175" y="135"/>
                          <a:pt x="178" y="136"/>
                        </a:cubicBezTo>
                        <a:cubicBezTo>
                          <a:pt x="182" y="131"/>
                          <a:pt x="186" y="118"/>
                          <a:pt x="186" y="118"/>
                        </a:cubicBezTo>
                        <a:cubicBezTo>
                          <a:pt x="189" y="119"/>
                          <a:pt x="199" y="120"/>
                          <a:pt x="202" y="122"/>
                        </a:cubicBezTo>
                        <a:cubicBezTo>
                          <a:pt x="206" y="124"/>
                          <a:pt x="214" y="130"/>
                          <a:pt x="214" y="130"/>
                        </a:cubicBezTo>
                        <a:cubicBezTo>
                          <a:pt x="224" y="145"/>
                          <a:pt x="228" y="158"/>
                          <a:pt x="244" y="168"/>
                        </a:cubicBezTo>
                        <a:cubicBezTo>
                          <a:pt x="250" y="172"/>
                          <a:pt x="262" y="178"/>
                          <a:pt x="262" y="178"/>
                        </a:cubicBezTo>
                        <a:cubicBezTo>
                          <a:pt x="265" y="178"/>
                          <a:pt x="286" y="182"/>
                          <a:pt x="284" y="170"/>
                        </a:cubicBezTo>
                        <a:cubicBezTo>
                          <a:pt x="283" y="164"/>
                          <a:pt x="268" y="160"/>
                          <a:pt x="268" y="160"/>
                        </a:cubicBezTo>
                        <a:cubicBezTo>
                          <a:pt x="261" y="150"/>
                          <a:pt x="270" y="143"/>
                          <a:pt x="256" y="138"/>
                        </a:cubicBezTo>
                        <a:cubicBezTo>
                          <a:pt x="254" y="136"/>
                          <a:pt x="251" y="135"/>
                          <a:pt x="250" y="132"/>
                        </a:cubicBezTo>
                        <a:cubicBezTo>
                          <a:pt x="248" y="129"/>
                          <a:pt x="250" y="125"/>
                          <a:pt x="248" y="122"/>
                        </a:cubicBezTo>
                        <a:cubicBezTo>
                          <a:pt x="246" y="118"/>
                          <a:pt x="240" y="118"/>
                          <a:pt x="236" y="116"/>
                        </a:cubicBezTo>
                        <a:cubicBezTo>
                          <a:pt x="230" y="107"/>
                          <a:pt x="227" y="100"/>
                          <a:pt x="240" y="96"/>
                        </a:cubicBezTo>
                        <a:cubicBezTo>
                          <a:pt x="236" y="83"/>
                          <a:pt x="236" y="84"/>
                          <a:pt x="220" y="86"/>
                        </a:cubicBezTo>
                        <a:cubicBezTo>
                          <a:pt x="209" y="82"/>
                          <a:pt x="208" y="82"/>
                          <a:pt x="210" y="70"/>
                        </a:cubicBezTo>
                        <a:cubicBezTo>
                          <a:pt x="207" y="60"/>
                          <a:pt x="199" y="57"/>
                          <a:pt x="190" y="54"/>
                        </a:cubicBezTo>
                        <a:cubicBezTo>
                          <a:pt x="181" y="45"/>
                          <a:pt x="181" y="42"/>
                          <a:pt x="168" y="38"/>
                        </a:cubicBezTo>
                        <a:cubicBezTo>
                          <a:pt x="164" y="37"/>
                          <a:pt x="156" y="34"/>
                          <a:pt x="156" y="34"/>
                        </a:cubicBezTo>
                        <a:cubicBezTo>
                          <a:pt x="146" y="24"/>
                          <a:pt x="134" y="21"/>
                          <a:pt x="120" y="16"/>
                        </a:cubicBezTo>
                        <a:cubicBezTo>
                          <a:pt x="113" y="14"/>
                          <a:pt x="108" y="8"/>
                          <a:pt x="102" y="4"/>
                        </a:cubicBezTo>
                        <a:cubicBezTo>
                          <a:pt x="100" y="3"/>
                          <a:pt x="96" y="0"/>
                          <a:pt x="96" y="0"/>
                        </a:cubicBezTo>
                        <a:cubicBezTo>
                          <a:pt x="83" y="2"/>
                          <a:pt x="79" y="1"/>
                          <a:pt x="70" y="10"/>
                        </a:cubicBezTo>
                        <a:cubicBezTo>
                          <a:pt x="67" y="19"/>
                          <a:pt x="63" y="27"/>
                          <a:pt x="56" y="32"/>
                        </a:cubicBezTo>
                        <a:cubicBezTo>
                          <a:pt x="49" y="30"/>
                          <a:pt x="52" y="31"/>
                          <a:pt x="46" y="2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 fontAlgn="base">
                      <a:spcBef>
                        <a:spcPct val="0"/>
                      </a:spcBef>
                      <a:spcAft>
                        <a:spcPct val="0"/>
                      </a:spcAft>
                      <a:defRPr/>
                    </a:pPr>
                    <a:endParaRPr lang="en-US" sz="2400" u="sng">
                      <a:solidFill>
                        <a:srgbClr val="000000"/>
                      </a:solidFill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71" name="Freeform 81"/>
                  <p:cNvSpPr>
                    <a:spLocks/>
                  </p:cNvSpPr>
                  <p:nvPr/>
                </p:nvSpPr>
                <p:spPr bwMode="ltGray">
                  <a:xfrm>
                    <a:off x="4773" y="595"/>
                    <a:ext cx="32" cy="21"/>
                  </a:xfrm>
                  <a:custGeom>
                    <a:avLst/>
                    <a:gdLst/>
                    <a:ahLst/>
                    <a:cxnLst>
                      <a:cxn ang="0">
                        <a:pos x="1" y="58"/>
                      </a:cxn>
                      <a:cxn ang="0">
                        <a:pos x="27" y="60"/>
                      </a:cxn>
                      <a:cxn ang="0">
                        <a:pos x="45" y="48"/>
                      </a:cxn>
                      <a:cxn ang="0">
                        <a:pos x="57" y="30"/>
                      </a:cxn>
                      <a:cxn ang="0">
                        <a:pos x="43" y="14"/>
                      </a:cxn>
                      <a:cxn ang="0">
                        <a:pos x="43" y="4"/>
                      </a:cxn>
                      <a:cxn ang="0">
                        <a:pos x="71" y="26"/>
                      </a:cxn>
                      <a:cxn ang="0">
                        <a:pos x="67" y="54"/>
                      </a:cxn>
                      <a:cxn ang="0">
                        <a:pos x="33" y="78"/>
                      </a:cxn>
                      <a:cxn ang="0">
                        <a:pos x="9" y="66"/>
                      </a:cxn>
                      <a:cxn ang="0">
                        <a:pos x="3" y="62"/>
                      </a:cxn>
                      <a:cxn ang="0">
                        <a:pos x="1" y="58"/>
                      </a:cxn>
                    </a:cxnLst>
                    <a:rect l="0" t="0" r="r" b="b"/>
                    <a:pathLst>
                      <a:path w="78" h="78">
                        <a:moveTo>
                          <a:pt x="1" y="58"/>
                        </a:moveTo>
                        <a:cubicBezTo>
                          <a:pt x="6" y="44"/>
                          <a:pt x="18" y="57"/>
                          <a:pt x="27" y="60"/>
                        </a:cubicBezTo>
                        <a:cubicBezTo>
                          <a:pt x="35" y="57"/>
                          <a:pt x="38" y="52"/>
                          <a:pt x="45" y="48"/>
                        </a:cubicBezTo>
                        <a:cubicBezTo>
                          <a:pt x="48" y="40"/>
                          <a:pt x="51" y="36"/>
                          <a:pt x="57" y="30"/>
                        </a:cubicBezTo>
                        <a:cubicBezTo>
                          <a:pt x="55" y="23"/>
                          <a:pt x="43" y="14"/>
                          <a:pt x="43" y="14"/>
                        </a:cubicBezTo>
                        <a:cubicBezTo>
                          <a:pt x="33" y="0"/>
                          <a:pt x="30" y="1"/>
                          <a:pt x="43" y="4"/>
                        </a:cubicBezTo>
                        <a:cubicBezTo>
                          <a:pt x="54" y="11"/>
                          <a:pt x="58" y="22"/>
                          <a:pt x="71" y="26"/>
                        </a:cubicBezTo>
                        <a:cubicBezTo>
                          <a:pt x="78" y="37"/>
                          <a:pt x="78" y="46"/>
                          <a:pt x="67" y="54"/>
                        </a:cubicBezTo>
                        <a:cubicBezTo>
                          <a:pt x="51" y="49"/>
                          <a:pt x="53" y="71"/>
                          <a:pt x="33" y="78"/>
                        </a:cubicBezTo>
                        <a:cubicBezTo>
                          <a:pt x="16" y="72"/>
                          <a:pt x="25" y="76"/>
                          <a:pt x="9" y="66"/>
                        </a:cubicBezTo>
                        <a:cubicBezTo>
                          <a:pt x="7" y="65"/>
                          <a:pt x="3" y="62"/>
                          <a:pt x="3" y="62"/>
                        </a:cubicBezTo>
                        <a:cubicBezTo>
                          <a:pt x="0" y="54"/>
                          <a:pt x="13" y="42"/>
                          <a:pt x="1" y="5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 fontAlgn="base">
                      <a:spcBef>
                        <a:spcPct val="0"/>
                      </a:spcBef>
                      <a:spcAft>
                        <a:spcPct val="0"/>
                      </a:spcAft>
                      <a:defRPr/>
                    </a:pPr>
                    <a:endParaRPr lang="en-US" sz="2400" u="sng">
                      <a:solidFill>
                        <a:srgbClr val="000000"/>
                      </a:solidFill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72" name="Freeform 82"/>
                  <p:cNvSpPr>
                    <a:spLocks/>
                  </p:cNvSpPr>
                  <p:nvPr/>
                </p:nvSpPr>
                <p:spPr bwMode="ltGray">
                  <a:xfrm>
                    <a:off x="4835" y="537"/>
                    <a:ext cx="8" cy="10"/>
                  </a:xfrm>
                  <a:custGeom>
                    <a:avLst/>
                    <a:gdLst/>
                    <a:ahLst/>
                    <a:cxnLst>
                      <a:cxn ang="0">
                        <a:pos x="3" y="4"/>
                      </a:cxn>
                      <a:cxn ang="0">
                        <a:pos x="3" y="14"/>
                      </a:cxn>
                      <a:cxn ang="0">
                        <a:pos x="3" y="4"/>
                      </a:cxn>
                    </a:cxnLst>
                    <a:rect l="0" t="0" r="r" b="b"/>
                    <a:pathLst>
                      <a:path w="17" h="18">
                        <a:moveTo>
                          <a:pt x="3" y="4"/>
                        </a:moveTo>
                        <a:cubicBezTo>
                          <a:pt x="17" y="7"/>
                          <a:pt x="16" y="18"/>
                          <a:pt x="3" y="14"/>
                        </a:cubicBezTo>
                        <a:cubicBezTo>
                          <a:pt x="0" y="6"/>
                          <a:pt x="7" y="0"/>
                          <a:pt x="3" y="4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 fontAlgn="base">
                      <a:spcBef>
                        <a:spcPct val="0"/>
                      </a:spcBef>
                      <a:spcAft>
                        <a:spcPct val="0"/>
                      </a:spcAft>
                      <a:defRPr/>
                    </a:pPr>
                    <a:endParaRPr lang="en-US" sz="2400" u="sng">
                      <a:solidFill>
                        <a:srgbClr val="000000"/>
                      </a:solidFill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73" name="Freeform 83"/>
                  <p:cNvSpPr>
                    <a:spLocks/>
                  </p:cNvSpPr>
                  <p:nvPr/>
                </p:nvSpPr>
                <p:spPr bwMode="ltGray">
                  <a:xfrm>
                    <a:off x="4750" y="487"/>
                    <a:ext cx="5" cy="9"/>
                  </a:xfrm>
                  <a:custGeom>
                    <a:avLst/>
                    <a:gdLst/>
                    <a:ahLst/>
                    <a:cxnLst>
                      <a:cxn ang="0">
                        <a:pos x="7" y="12"/>
                      </a:cxn>
                      <a:cxn ang="0">
                        <a:pos x="17" y="2"/>
                      </a:cxn>
                      <a:cxn ang="0">
                        <a:pos x="9" y="12"/>
                      </a:cxn>
                      <a:cxn ang="0">
                        <a:pos x="7" y="12"/>
                      </a:cxn>
                    </a:cxnLst>
                    <a:rect l="0" t="0" r="r" b="b"/>
                    <a:pathLst>
                      <a:path w="20" h="15">
                        <a:moveTo>
                          <a:pt x="7" y="12"/>
                        </a:moveTo>
                        <a:cubicBezTo>
                          <a:pt x="0" y="1"/>
                          <a:pt x="6" y="0"/>
                          <a:pt x="17" y="2"/>
                        </a:cubicBezTo>
                        <a:cubicBezTo>
                          <a:pt x="20" y="10"/>
                          <a:pt x="18" y="15"/>
                          <a:pt x="9" y="12"/>
                        </a:cubicBezTo>
                        <a:cubicBezTo>
                          <a:pt x="4" y="4"/>
                          <a:pt x="4" y="4"/>
                          <a:pt x="7" y="12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 fontAlgn="base">
                      <a:spcBef>
                        <a:spcPct val="0"/>
                      </a:spcBef>
                      <a:spcAft>
                        <a:spcPct val="0"/>
                      </a:spcAft>
                      <a:defRPr/>
                    </a:pPr>
                    <a:endParaRPr lang="en-US" sz="2400" u="sng">
                      <a:solidFill>
                        <a:srgbClr val="000000"/>
                      </a:solidFill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74" name="Freeform 84"/>
                  <p:cNvSpPr>
                    <a:spLocks/>
                  </p:cNvSpPr>
                  <p:nvPr/>
                </p:nvSpPr>
                <p:spPr bwMode="ltGray">
                  <a:xfrm>
                    <a:off x="4677" y="536"/>
                    <a:ext cx="3" cy="7"/>
                  </a:xfrm>
                  <a:custGeom>
                    <a:avLst/>
                    <a:gdLst/>
                    <a:ahLst/>
                    <a:cxnLst>
                      <a:cxn ang="0">
                        <a:pos x="7" y="12"/>
                      </a:cxn>
                      <a:cxn ang="0">
                        <a:pos x="15" y="2"/>
                      </a:cxn>
                      <a:cxn ang="0">
                        <a:pos x="15" y="14"/>
                      </a:cxn>
                      <a:cxn ang="0">
                        <a:pos x="7" y="12"/>
                      </a:cxn>
                    </a:cxnLst>
                    <a:rect l="0" t="0" r="r" b="b"/>
                    <a:pathLst>
                      <a:path w="20" h="15">
                        <a:moveTo>
                          <a:pt x="7" y="12"/>
                        </a:moveTo>
                        <a:cubicBezTo>
                          <a:pt x="0" y="2"/>
                          <a:pt x="3" y="0"/>
                          <a:pt x="15" y="2"/>
                        </a:cubicBezTo>
                        <a:cubicBezTo>
                          <a:pt x="16" y="4"/>
                          <a:pt x="20" y="12"/>
                          <a:pt x="15" y="14"/>
                        </a:cubicBezTo>
                        <a:cubicBezTo>
                          <a:pt x="12" y="15"/>
                          <a:pt x="7" y="12"/>
                          <a:pt x="7" y="12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 fontAlgn="base">
                      <a:spcBef>
                        <a:spcPct val="0"/>
                      </a:spcBef>
                      <a:spcAft>
                        <a:spcPct val="0"/>
                      </a:spcAft>
                      <a:defRPr/>
                    </a:pPr>
                    <a:endParaRPr lang="en-US" sz="2400" u="sng">
                      <a:solidFill>
                        <a:srgbClr val="000000"/>
                      </a:solidFill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75" name="Freeform 85"/>
                  <p:cNvSpPr>
                    <a:spLocks/>
                  </p:cNvSpPr>
                  <p:nvPr/>
                </p:nvSpPr>
                <p:spPr bwMode="ltGray">
                  <a:xfrm>
                    <a:off x="4599" y="516"/>
                    <a:ext cx="30" cy="31"/>
                  </a:xfrm>
                  <a:custGeom>
                    <a:avLst/>
                    <a:gdLst/>
                    <a:ahLst/>
                    <a:cxnLst>
                      <a:cxn ang="0">
                        <a:pos x="0" y="50"/>
                      </a:cxn>
                      <a:cxn ang="0">
                        <a:pos x="14" y="24"/>
                      </a:cxn>
                      <a:cxn ang="0">
                        <a:pos x="26" y="20"/>
                      </a:cxn>
                      <a:cxn ang="0">
                        <a:pos x="48" y="18"/>
                      </a:cxn>
                      <a:cxn ang="0">
                        <a:pos x="58" y="0"/>
                      </a:cxn>
                      <a:cxn ang="0">
                        <a:pos x="80" y="40"/>
                      </a:cxn>
                      <a:cxn ang="0">
                        <a:pos x="70" y="56"/>
                      </a:cxn>
                      <a:cxn ang="0">
                        <a:pos x="54" y="62"/>
                      </a:cxn>
                      <a:cxn ang="0">
                        <a:pos x="48" y="80"/>
                      </a:cxn>
                      <a:cxn ang="0">
                        <a:pos x="32" y="68"/>
                      </a:cxn>
                      <a:cxn ang="0">
                        <a:pos x="38" y="52"/>
                      </a:cxn>
                      <a:cxn ang="0">
                        <a:pos x="30" y="28"/>
                      </a:cxn>
                      <a:cxn ang="0">
                        <a:pos x="20" y="48"/>
                      </a:cxn>
                      <a:cxn ang="0">
                        <a:pos x="8" y="56"/>
                      </a:cxn>
                      <a:cxn ang="0">
                        <a:pos x="0" y="50"/>
                      </a:cxn>
                    </a:cxnLst>
                    <a:rect l="0" t="0" r="r" b="b"/>
                    <a:pathLst>
                      <a:path w="80" h="80">
                        <a:moveTo>
                          <a:pt x="0" y="50"/>
                        </a:moveTo>
                        <a:cubicBezTo>
                          <a:pt x="1" y="47"/>
                          <a:pt x="12" y="25"/>
                          <a:pt x="14" y="24"/>
                        </a:cubicBezTo>
                        <a:cubicBezTo>
                          <a:pt x="17" y="22"/>
                          <a:pt x="26" y="20"/>
                          <a:pt x="26" y="20"/>
                        </a:cubicBezTo>
                        <a:cubicBezTo>
                          <a:pt x="34" y="23"/>
                          <a:pt x="40" y="21"/>
                          <a:pt x="48" y="18"/>
                        </a:cubicBezTo>
                        <a:cubicBezTo>
                          <a:pt x="52" y="12"/>
                          <a:pt x="54" y="6"/>
                          <a:pt x="58" y="0"/>
                        </a:cubicBezTo>
                        <a:cubicBezTo>
                          <a:pt x="70" y="4"/>
                          <a:pt x="76" y="28"/>
                          <a:pt x="80" y="40"/>
                        </a:cubicBezTo>
                        <a:cubicBezTo>
                          <a:pt x="75" y="54"/>
                          <a:pt x="80" y="50"/>
                          <a:pt x="70" y="56"/>
                        </a:cubicBezTo>
                        <a:cubicBezTo>
                          <a:pt x="61" y="53"/>
                          <a:pt x="59" y="54"/>
                          <a:pt x="54" y="62"/>
                        </a:cubicBezTo>
                        <a:cubicBezTo>
                          <a:pt x="57" y="71"/>
                          <a:pt x="56" y="75"/>
                          <a:pt x="48" y="80"/>
                        </a:cubicBezTo>
                        <a:cubicBezTo>
                          <a:pt x="40" y="77"/>
                          <a:pt x="39" y="72"/>
                          <a:pt x="32" y="68"/>
                        </a:cubicBezTo>
                        <a:cubicBezTo>
                          <a:pt x="26" y="59"/>
                          <a:pt x="30" y="57"/>
                          <a:pt x="38" y="52"/>
                        </a:cubicBezTo>
                        <a:cubicBezTo>
                          <a:pt x="41" y="42"/>
                          <a:pt x="39" y="34"/>
                          <a:pt x="30" y="28"/>
                        </a:cubicBezTo>
                        <a:cubicBezTo>
                          <a:pt x="20" y="31"/>
                          <a:pt x="30" y="40"/>
                          <a:pt x="20" y="48"/>
                        </a:cubicBezTo>
                        <a:cubicBezTo>
                          <a:pt x="16" y="51"/>
                          <a:pt x="8" y="56"/>
                          <a:pt x="8" y="56"/>
                        </a:cubicBezTo>
                        <a:cubicBezTo>
                          <a:pt x="2" y="50"/>
                          <a:pt x="5" y="50"/>
                          <a:pt x="0" y="50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 fontAlgn="base">
                      <a:spcBef>
                        <a:spcPct val="0"/>
                      </a:spcBef>
                      <a:spcAft>
                        <a:spcPct val="0"/>
                      </a:spcAft>
                      <a:defRPr/>
                    </a:pPr>
                    <a:endParaRPr lang="en-US" sz="2400" u="sng">
                      <a:solidFill>
                        <a:srgbClr val="000000"/>
                      </a:solidFill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76" name="Freeform 86"/>
                  <p:cNvSpPr>
                    <a:spLocks/>
                  </p:cNvSpPr>
                  <p:nvPr/>
                </p:nvSpPr>
                <p:spPr bwMode="ltGray">
                  <a:xfrm>
                    <a:off x="4582" y="466"/>
                    <a:ext cx="46" cy="58"/>
                  </a:xfrm>
                  <a:custGeom>
                    <a:avLst/>
                    <a:gdLst/>
                    <a:ahLst/>
                    <a:cxnLst>
                      <a:cxn ang="0">
                        <a:pos x="14" y="96"/>
                      </a:cxn>
                      <a:cxn ang="0">
                        <a:pos x="26" y="128"/>
                      </a:cxn>
                      <a:cxn ang="0">
                        <a:pos x="32" y="108"/>
                      </a:cxn>
                      <a:cxn ang="0">
                        <a:pos x="52" y="100"/>
                      </a:cxn>
                      <a:cxn ang="0">
                        <a:pos x="46" y="124"/>
                      </a:cxn>
                      <a:cxn ang="0">
                        <a:pos x="66" y="126"/>
                      </a:cxn>
                      <a:cxn ang="0">
                        <a:pos x="76" y="142"/>
                      </a:cxn>
                      <a:cxn ang="0">
                        <a:pos x="58" y="148"/>
                      </a:cxn>
                      <a:cxn ang="0">
                        <a:pos x="74" y="174"/>
                      </a:cxn>
                      <a:cxn ang="0">
                        <a:pos x="84" y="154"/>
                      </a:cxn>
                      <a:cxn ang="0">
                        <a:pos x="82" y="112"/>
                      </a:cxn>
                      <a:cxn ang="0">
                        <a:pos x="60" y="106"/>
                      </a:cxn>
                      <a:cxn ang="0">
                        <a:pos x="50" y="82"/>
                      </a:cxn>
                      <a:cxn ang="0">
                        <a:pos x="34" y="82"/>
                      </a:cxn>
                      <a:cxn ang="0">
                        <a:pos x="30" y="70"/>
                      </a:cxn>
                      <a:cxn ang="0">
                        <a:pos x="42" y="42"/>
                      </a:cxn>
                      <a:cxn ang="0">
                        <a:pos x="30" y="0"/>
                      </a:cxn>
                      <a:cxn ang="0">
                        <a:pos x="18" y="22"/>
                      </a:cxn>
                      <a:cxn ang="0">
                        <a:pos x="4" y="46"/>
                      </a:cxn>
                      <a:cxn ang="0">
                        <a:pos x="14" y="76"/>
                      </a:cxn>
                      <a:cxn ang="0">
                        <a:pos x="14" y="96"/>
                      </a:cxn>
                    </a:cxnLst>
                    <a:rect l="0" t="0" r="r" b="b"/>
                    <a:pathLst>
                      <a:path w="94" h="174">
                        <a:moveTo>
                          <a:pt x="14" y="96"/>
                        </a:moveTo>
                        <a:cubicBezTo>
                          <a:pt x="11" y="109"/>
                          <a:pt x="15" y="120"/>
                          <a:pt x="26" y="128"/>
                        </a:cubicBezTo>
                        <a:cubicBezTo>
                          <a:pt x="34" y="120"/>
                          <a:pt x="35" y="119"/>
                          <a:pt x="32" y="108"/>
                        </a:cubicBezTo>
                        <a:cubicBezTo>
                          <a:pt x="35" y="92"/>
                          <a:pt x="39" y="92"/>
                          <a:pt x="52" y="100"/>
                        </a:cubicBezTo>
                        <a:cubicBezTo>
                          <a:pt x="59" y="110"/>
                          <a:pt x="49" y="114"/>
                          <a:pt x="46" y="124"/>
                        </a:cubicBezTo>
                        <a:cubicBezTo>
                          <a:pt x="50" y="137"/>
                          <a:pt x="57" y="129"/>
                          <a:pt x="66" y="126"/>
                        </a:cubicBezTo>
                        <a:cubicBezTo>
                          <a:pt x="77" y="129"/>
                          <a:pt x="79" y="131"/>
                          <a:pt x="76" y="142"/>
                        </a:cubicBezTo>
                        <a:cubicBezTo>
                          <a:pt x="67" y="139"/>
                          <a:pt x="65" y="141"/>
                          <a:pt x="58" y="148"/>
                        </a:cubicBezTo>
                        <a:cubicBezTo>
                          <a:pt x="60" y="160"/>
                          <a:pt x="62" y="170"/>
                          <a:pt x="74" y="174"/>
                        </a:cubicBezTo>
                        <a:cubicBezTo>
                          <a:pt x="77" y="165"/>
                          <a:pt x="74" y="157"/>
                          <a:pt x="84" y="154"/>
                        </a:cubicBezTo>
                        <a:cubicBezTo>
                          <a:pt x="91" y="143"/>
                          <a:pt x="94" y="122"/>
                          <a:pt x="82" y="112"/>
                        </a:cubicBezTo>
                        <a:cubicBezTo>
                          <a:pt x="77" y="108"/>
                          <a:pt x="66" y="108"/>
                          <a:pt x="60" y="106"/>
                        </a:cubicBezTo>
                        <a:cubicBezTo>
                          <a:pt x="65" y="92"/>
                          <a:pt x="66" y="87"/>
                          <a:pt x="50" y="82"/>
                        </a:cubicBezTo>
                        <a:cubicBezTo>
                          <a:pt x="48" y="82"/>
                          <a:pt x="37" y="86"/>
                          <a:pt x="34" y="82"/>
                        </a:cubicBezTo>
                        <a:cubicBezTo>
                          <a:pt x="32" y="79"/>
                          <a:pt x="30" y="70"/>
                          <a:pt x="30" y="70"/>
                        </a:cubicBezTo>
                        <a:cubicBezTo>
                          <a:pt x="32" y="54"/>
                          <a:pt x="32" y="52"/>
                          <a:pt x="42" y="42"/>
                        </a:cubicBezTo>
                        <a:cubicBezTo>
                          <a:pt x="41" y="30"/>
                          <a:pt x="45" y="5"/>
                          <a:pt x="30" y="0"/>
                        </a:cubicBezTo>
                        <a:cubicBezTo>
                          <a:pt x="14" y="4"/>
                          <a:pt x="16" y="4"/>
                          <a:pt x="18" y="22"/>
                        </a:cubicBezTo>
                        <a:cubicBezTo>
                          <a:pt x="16" y="39"/>
                          <a:pt x="15" y="35"/>
                          <a:pt x="4" y="46"/>
                        </a:cubicBezTo>
                        <a:cubicBezTo>
                          <a:pt x="0" y="59"/>
                          <a:pt x="5" y="67"/>
                          <a:pt x="14" y="76"/>
                        </a:cubicBezTo>
                        <a:cubicBezTo>
                          <a:pt x="15" y="80"/>
                          <a:pt x="17" y="93"/>
                          <a:pt x="14" y="96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 fontAlgn="base">
                      <a:spcBef>
                        <a:spcPct val="0"/>
                      </a:spcBef>
                      <a:spcAft>
                        <a:spcPct val="0"/>
                      </a:spcAft>
                      <a:defRPr/>
                    </a:pPr>
                    <a:endParaRPr lang="en-US" sz="2400" u="sng">
                      <a:solidFill>
                        <a:srgbClr val="000000"/>
                      </a:solidFill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77" name="Freeform 87"/>
                  <p:cNvSpPr>
                    <a:spLocks/>
                  </p:cNvSpPr>
                  <p:nvPr/>
                </p:nvSpPr>
                <p:spPr bwMode="ltGray">
                  <a:xfrm>
                    <a:off x="4599" y="506"/>
                    <a:ext cx="15" cy="19"/>
                  </a:xfrm>
                  <a:custGeom>
                    <a:avLst/>
                    <a:gdLst/>
                    <a:ahLst/>
                    <a:cxnLst>
                      <a:cxn ang="0">
                        <a:pos x="6" y="24"/>
                      </a:cxn>
                      <a:cxn ang="0">
                        <a:pos x="12" y="0"/>
                      </a:cxn>
                      <a:cxn ang="0">
                        <a:pos x="20" y="16"/>
                      </a:cxn>
                      <a:cxn ang="0">
                        <a:pos x="22" y="24"/>
                      </a:cxn>
                      <a:cxn ang="0">
                        <a:pos x="28" y="26"/>
                      </a:cxn>
                      <a:cxn ang="0">
                        <a:pos x="32" y="38"/>
                      </a:cxn>
                      <a:cxn ang="0">
                        <a:pos x="18" y="50"/>
                      </a:cxn>
                      <a:cxn ang="0">
                        <a:pos x="6" y="24"/>
                      </a:cxn>
                    </a:cxnLst>
                    <a:rect l="0" t="0" r="r" b="b"/>
                    <a:pathLst>
                      <a:path w="32" h="50">
                        <a:moveTo>
                          <a:pt x="6" y="24"/>
                        </a:moveTo>
                        <a:cubicBezTo>
                          <a:pt x="0" y="15"/>
                          <a:pt x="3" y="6"/>
                          <a:pt x="12" y="0"/>
                        </a:cubicBezTo>
                        <a:cubicBezTo>
                          <a:pt x="23" y="3"/>
                          <a:pt x="23" y="5"/>
                          <a:pt x="20" y="16"/>
                        </a:cubicBezTo>
                        <a:cubicBezTo>
                          <a:pt x="21" y="19"/>
                          <a:pt x="20" y="22"/>
                          <a:pt x="22" y="24"/>
                        </a:cubicBezTo>
                        <a:cubicBezTo>
                          <a:pt x="23" y="26"/>
                          <a:pt x="27" y="24"/>
                          <a:pt x="28" y="26"/>
                        </a:cubicBezTo>
                        <a:cubicBezTo>
                          <a:pt x="30" y="29"/>
                          <a:pt x="32" y="38"/>
                          <a:pt x="32" y="38"/>
                        </a:cubicBezTo>
                        <a:cubicBezTo>
                          <a:pt x="29" y="46"/>
                          <a:pt x="26" y="47"/>
                          <a:pt x="18" y="50"/>
                        </a:cubicBezTo>
                        <a:cubicBezTo>
                          <a:pt x="12" y="41"/>
                          <a:pt x="18" y="24"/>
                          <a:pt x="6" y="24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 fontAlgn="base">
                      <a:spcBef>
                        <a:spcPct val="0"/>
                      </a:spcBef>
                      <a:spcAft>
                        <a:spcPct val="0"/>
                      </a:spcAft>
                      <a:defRPr/>
                    </a:pPr>
                    <a:endParaRPr lang="en-US" sz="2400" u="sng">
                      <a:solidFill>
                        <a:srgbClr val="000000"/>
                      </a:solidFill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78" name="Freeform 88"/>
                  <p:cNvSpPr>
                    <a:spLocks/>
                  </p:cNvSpPr>
                  <p:nvPr/>
                </p:nvSpPr>
                <p:spPr bwMode="ltGray">
                  <a:xfrm>
                    <a:off x="4572" y="506"/>
                    <a:ext cx="19" cy="21"/>
                  </a:xfrm>
                  <a:custGeom>
                    <a:avLst/>
                    <a:gdLst/>
                    <a:ahLst/>
                    <a:cxnLst>
                      <a:cxn ang="0">
                        <a:pos x="0" y="44"/>
                      </a:cxn>
                      <a:cxn ang="0">
                        <a:pos x="22" y="20"/>
                      </a:cxn>
                      <a:cxn ang="0">
                        <a:pos x="36" y="0"/>
                      </a:cxn>
                      <a:cxn ang="0">
                        <a:pos x="24" y="28"/>
                      </a:cxn>
                      <a:cxn ang="0">
                        <a:pos x="2" y="50"/>
                      </a:cxn>
                      <a:cxn ang="0">
                        <a:pos x="0" y="44"/>
                      </a:cxn>
                    </a:cxnLst>
                    <a:rect l="0" t="0" r="r" b="b"/>
                    <a:pathLst>
                      <a:path w="43" h="50">
                        <a:moveTo>
                          <a:pt x="0" y="44"/>
                        </a:moveTo>
                        <a:cubicBezTo>
                          <a:pt x="6" y="38"/>
                          <a:pt x="18" y="29"/>
                          <a:pt x="22" y="20"/>
                        </a:cubicBezTo>
                        <a:cubicBezTo>
                          <a:pt x="27" y="10"/>
                          <a:pt x="25" y="4"/>
                          <a:pt x="36" y="0"/>
                        </a:cubicBezTo>
                        <a:cubicBezTo>
                          <a:pt x="43" y="11"/>
                          <a:pt x="36" y="24"/>
                          <a:pt x="24" y="28"/>
                        </a:cubicBezTo>
                        <a:cubicBezTo>
                          <a:pt x="21" y="38"/>
                          <a:pt x="12" y="47"/>
                          <a:pt x="2" y="50"/>
                        </a:cubicBezTo>
                        <a:cubicBezTo>
                          <a:pt x="1" y="48"/>
                          <a:pt x="0" y="44"/>
                          <a:pt x="0" y="44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 fontAlgn="base">
                      <a:spcBef>
                        <a:spcPct val="0"/>
                      </a:spcBef>
                      <a:spcAft>
                        <a:spcPct val="0"/>
                      </a:spcAft>
                      <a:defRPr/>
                    </a:pPr>
                    <a:endParaRPr lang="en-US" sz="2400" u="sng">
                      <a:solidFill>
                        <a:srgbClr val="000000"/>
                      </a:solidFill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79" name="Freeform 89"/>
                  <p:cNvSpPr>
                    <a:spLocks/>
                  </p:cNvSpPr>
                  <p:nvPr/>
                </p:nvSpPr>
                <p:spPr bwMode="ltGray">
                  <a:xfrm>
                    <a:off x="4781" y="275"/>
                    <a:ext cx="24" cy="10"/>
                  </a:xfrm>
                  <a:custGeom>
                    <a:avLst/>
                    <a:gdLst/>
                    <a:ahLst/>
                    <a:cxnLst>
                      <a:cxn ang="0">
                        <a:pos x="0" y="25"/>
                      </a:cxn>
                      <a:cxn ang="0">
                        <a:pos x="12" y="29"/>
                      </a:cxn>
                      <a:cxn ang="0">
                        <a:pos x="0" y="25"/>
                      </a:cxn>
                    </a:cxnLst>
                    <a:rect l="0" t="0" r="r" b="b"/>
                    <a:pathLst>
                      <a:path w="41" h="29">
                        <a:moveTo>
                          <a:pt x="0" y="25"/>
                        </a:moveTo>
                        <a:cubicBezTo>
                          <a:pt x="10" y="11"/>
                          <a:pt x="41" y="0"/>
                          <a:pt x="12" y="29"/>
                        </a:cubicBezTo>
                        <a:cubicBezTo>
                          <a:pt x="8" y="28"/>
                          <a:pt x="0" y="25"/>
                          <a:pt x="0" y="25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 fontAlgn="base">
                      <a:spcBef>
                        <a:spcPct val="0"/>
                      </a:spcBef>
                      <a:spcAft>
                        <a:spcPct val="0"/>
                      </a:spcAft>
                      <a:defRPr/>
                    </a:pPr>
                    <a:endParaRPr lang="en-US" sz="2400" u="sng">
                      <a:solidFill>
                        <a:srgbClr val="000000"/>
                      </a:solidFill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80" name="Freeform 90"/>
                  <p:cNvSpPr>
                    <a:spLocks/>
                  </p:cNvSpPr>
                  <p:nvPr/>
                </p:nvSpPr>
                <p:spPr bwMode="ltGray">
                  <a:xfrm>
                    <a:off x="4294" y="245"/>
                    <a:ext cx="436" cy="151"/>
                  </a:xfrm>
                  <a:custGeom>
                    <a:avLst/>
                    <a:gdLst/>
                    <a:ahLst/>
                    <a:cxnLst>
                      <a:cxn ang="0">
                        <a:pos x="73" y="1"/>
                      </a:cxn>
                      <a:cxn ang="0">
                        <a:pos x="438" y="0"/>
                      </a:cxn>
                      <a:cxn ang="0">
                        <a:pos x="416" y="54"/>
                      </a:cxn>
                      <a:cxn ang="0">
                        <a:pos x="397" y="68"/>
                      </a:cxn>
                      <a:cxn ang="0">
                        <a:pos x="392" y="70"/>
                      </a:cxn>
                      <a:cxn ang="0">
                        <a:pos x="375" y="73"/>
                      </a:cxn>
                      <a:cxn ang="0">
                        <a:pos x="361" y="88"/>
                      </a:cxn>
                      <a:cxn ang="0">
                        <a:pos x="362" y="99"/>
                      </a:cxn>
                      <a:cxn ang="0">
                        <a:pos x="364" y="107"/>
                      </a:cxn>
                      <a:cxn ang="0">
                        <a:pos x="366" y="113"/>
                      </a:cxn>
                      <a:cxn ang="0">
                        <a:pos x="362" y="122"/>
                      </a:cxn>
                      <a:cxn ang="0">
                        <a:pos x="351" y="120"/>
                      </a:cxn>
                      <a:cxn ang="0">
                        <a:pos x="342" y="129"/>
                      </a:cxn>
                      <a:cxn ang="0">
                        <a:pos x="347" y="105"/>
                      </a:cxn>
                      <a:cxn ang="0">
                        <a:pos x="338" y="100"/>
                      </a:cxn>
                      <a:cxn ang="0">
                        <a:pos x="344" y="93"/>
                      </a:cxn>
                      <a:cxn ang="0">
                        <a:pos x="342" y="89"/>
                      </a:cxn>
                      <a:cxn ang="0">
                        <a:pos x="320" y="94"/>
                      </a:cxn>
                      <a:cxn ang="0">
                        <a:pos x="317" y="85"/>
                      </a:cxn>
                      <a:cxn ang="0">
                        <a:pos x="297" y="94"/>
                      </a:cxn>
                      <a:cxn ang="0">
                        <a:pos x="320" y="103"/>
                      </a:cxn>
                      <a:cxn ang="0">
                        <a:pos x="305" y="117"/>
                      </a:cxn>
                      <a:cxn ang="0">
                        <a:pos x="311" y="126"/>
                      </a:cxn>
                      <a:cxn ang="0">
                        <a:pos x="315" y="138"/>
                      </a:cxn>
                      <a:cxn ang="0">
                        <a:pos x="309" y="139"/>
                      </a:cxn>
                      <a:cxn ang="0">
                        <a:pos x="314" y="144"/>
                      </a:cxn>
                      <a:cxn ang="0">
                        <a:pos x="307" y="152"/>
                      </a:cxn>
                      <a:cxn ang="0">
                        <a:pos x="0" y="149"/>
                      </a:cxn>
                      <a:cxn ang="0">
                        <a:pos x="73" y="1"/>
                      </a:cxn>
                    </a:cxnLst>
                    <a:rect l="0" t="0" r="r" b="b"/>
                    <a:pathLst>
                      <a:path w="438" h="152">
                        <a:moveTo>
                          <a:pt x="73" y="1"/>
                        </a:moveTo>
                        <a:lnTo>
                          <a:pt x="438" y="0"/>
                        </a:lnTo>
                        <a:cubicBezTo>
                          <a:pt x="432" y="15"/>
                          <a:pt x="429" y="42"/>
                          <a:pt x="416" y="54"/>
                        </a:cubicBezTo>
                        <a:cubicBezTo>
                          <a:pt x="410" y="60"/>
                          <a:pt x="405" y="63"/>
                          <a:pt x="397" y="68"/>
                        </a:cubicBezTo>
                        <a:cubicBezTo>
                          <a:pt x="396" y="69"/>
                          <a:pt x="392" y="70"/>
                          <a:pt x="392" y="70"/>
                        </a:cubicBezTo>
                        <a:cubicBezTo>
                          <a:pt x="377" y="63"/>
                          <a:pt x="385" y="68"/>
                          <a:pt x="375" y="73"/>
                        </a:cubicBezTo>
                        <a:cubicBezTo>
                          <a:pt x="371" y="82"/>
                          <a:pt x="371" y="83"/>
                          <a:pt x="361" y="88"/>
                        </a:cubicBezTo>
                        <a:cubicBezTo>
                          <a:pt x="359" y="92"/>
                          <a:pt x="364" y="93"/>
                          <a:pt x="362" y="99"/>
                        </a:cubicBezTo>
                        <a:cubicBezTo>
                          <a:pt x="363" y="102"/>
                          <a:pt x="364" y="105"/>
                          <a:pt x="364" y="107"/>
                        </a:cubicBezTo>
                        <a:cubicBezTo>
                          <a:pt x="365" y="109"/>
                          <a:pt x="366" y="111"/>
                          <a:pt x="366" y="113"/>
                        </a:cubicBezTo>
                        <a:cubicBezTo>
                          <a:pt x="365" y="115"/>
                          <a:pt x="364" y="120"/>
                          <a:pt x="362" y="122"/>
                        </a:cubicBezTo>
                        <a:cubicBezTo>
                          <a:pt x="359" y="123"/>
                          <a:pt x="354" y="119"/>
                          <a:pt x="351" y="120"/>
                        </a:cubicBezTo>
                        <a:cubicBezTo>
                          <a:pt x="347" y="129"/>
                          <a:pt x="352" y="127"/>
                          <a:pt x="342" y="129"/>
                        </a:cubicBezTo>
                        <a:cubicBezTo>
                          <a:pt x="340" y="123"/>
                          <a:pt x="345" y="111"/>
                          <a:pt x="347" y="105"/>
                        </a:cubicBezTo>
                        <a:cubicBezTo>
                          <a:pt x="347" y="100"/>
                          <a:pt x="338" y="102"/>
                          <a:pt x="338" y="100"/>
                        </a:cubicBezTo>
                        <a:cubicBezTo>
                          <a:pt x="338" y="98"/>
                          <a:pt x="344" y="95"/>
                          <a:pt x="344" y="93"/>
                        </a:cubicBezTo>
                        <a:cubicBezTo>
                          <a:pt x="344" y="92"/>
                          <a:pt x="344" y="89"/>
                          <a:pt x="342" y="89"/>
                        </a:cubicBezTo>
                        <a:cubicBezTo>
                          <a:pt x="339" y="89"/>
                          <a:pt x="324" y="94"/>
                          <a:pt x="320" y="94"/>
                        </a:cubicBezTo>
                        <a:cubicBezTo>
                          <a:pt x="317" y="86"/>
                          <a:pt x="328" y="88"/>
                          <a:pt x="317" y="85"/>
                        </a:cubicBezTo>
                        <a:cubicBezTo>
                          <a:pt x="311" y="91"/>
                          <a:pt x="306" y="93"/>
                          <a:pt x="297" y="94"/>
                        </a:cubicBezTo>
                        <a:cubicBezTo>
                          <a:pt x="300" y="104"/>
                          <a:pt x="307" y="101"/>
                          <a:pt x="320" y="103"/>
                        </a:cubicBezTo>
                        <a:cubicBezTo>
                          <a:pt x="318" y="109"/>
                          <a:pt x="311" y="111"/>
                          <a:pt x="305" y="117"/>
                        </a:cubicBezTo>
                        <a:lnTo>
                          <a:pt x="311" y="126"/>
                        </a:lnTo>
                        <a:lnTo>
                          <a:pt x="315" y="138"/>
                        </a:lnTo>
                        <a:lnTo>
                          <a:pt x="309" y="139"/>
                        </a:lnTo>
                        <a:lnTo>
                          <a:pt x="314" y="144"/>
                        </a:lnTo>
                        <a:lnTo>
                          <a:pt x="307" y="152"/>
                        </a:lnTo>
                        <a:lnTo>
                          <a:pt x="0" y="149"/>
                        </a:lnTo>
                        <a:lnTo>
                          <a:pt x="73" y="1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 fontAlgn="base">
                      <a:spcBef>
                        <a:spcPct val="0"/>
                      </a:spcBef>
                      <a:spcAft>
                        <a:spcPct val="0"/>
                      </a:spcAft>
                      <a:defRPr/>
                    </a:pPr>
                    <a:endParaRPr lang="en-US" sz="2400" u="sng">
                      <a:solidFill>
                        <a:srgbClr val="000000"/>
                      </a:solidFill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81" name="Freeform 91"/>
                  <p:cNvSpPr>
                    <a:spLocks/>
                  </p:cNvSpPr>
                  <p:nvPr/>
                </p:nvSpPr>
                <p:spPr bwMode="ltGray">
                  <a:xfrm>
                    <a:off x="4730" y="240"/>
                    <a:ext cx="23" cy="55"/>
                  </a:xfrm>
                  <a:custGeom>
                    <a:avLst/>
                    <a:gdLst/>
                    <a:ahLst/>
                    <a:cxnLst>
                      <a:cxn ang="0">
                        <a:pos x="5" y="156"/>
                      </a:cxn>
                      <a:cxn ang="0">
                        <a:pos x="15" y="108"/>
                      </a:cxn>
                      <a:cxn ang="0">
                        <a:pos x="17" y="68"/>
                      </a:cxn>
                      <a:cxn ang="0">
                        <a:pos x="11" y="40"/>
                      </a:cxn>
                      <a:cxn ang="0">
                        <a:pos x="17" y="12"/>
                      </a:cxn>
                      <a:cxn ang="0">
                        <a:pos x="21" y="0"/>
                      </a:cxn>
                      <a:cxn ang="0">
                        <a:pos x="31" y="30"/>
                      </a:cxn>
                      <a:cxn ang="0">
                        <a:pos x="47" y="98"/>
                      </a:cxn>
                      <a:cxn ang="0">
                        <a:pos x="31" y="108"/>
                      </a:cxn>
                      <a:cxn ang="0">
                        <a:pos x="23" y="126"/>
                      </a:cxn>
                      <a:cxn ang="0">
                        <a:pos x="21" y="132"/>
                      </a:cxn>
                      <a:cxn ang="0">
                        <a:pos x="27" y="134"/>
                      </a:cxn>
                      <a:cxn ang="0">
                        <a:pos x="31" y="146"/>
                      </a:cxn>
                      <a:cxn ang="0">
                        <a:pos x="13" y="148"/>
                      </a:cxn>
                      <a:cxn ang="0">
                        <a:pos x="7" y="160"/>
                      </a:cxn>
                      <a:cxn ang="0">
                        <a:pos x="3" y="154"/>
                      </a:cxn>
                      <a:cxn ang="0">
                        <a:pos x="5" y="156"/>
                      </a:cxn>
                    </a:cxnLst>
                    <a:rect l="0" t="0" r="r" b="b"/>
                    <a:pathLst>
                      <a:path w="47" h="165">
                        <a:moveTo>
                          <a:pt x="5" y="156"/>
                        </a:moveTo>
                        <a:cubicBezTo>
                          <a:pt x="0" y="141"/>
                          <a:pt x="1" y="118"/>
                          <a:pt x="15" y="108"/>
                        </a:cubicBezTo>
                        <a:cubicBezTo>
                          <a:pt x="16" y="95"/>
                          <a:pt x="17" y="81"/>
                          <a:pt x="17" y="68"/>
                        </a:cubicBezTo>
                        <a:cubicBezTo>
                          <a:pt x="17" y="58"/>
                          <a:pt x="11" y="40"/>
                          <a:pt x="11" y="40"/>
                        </a:cubicBezTo>
                        <a:cubicBezTo>
                          <a:pt x="14" y="20"/>
                          <a:pt x="11" y="29"/>
                          <a:pt x="17" y="12"/>
                        </a:cubicBezTo>
                        <a:cubicBezTo>
                          <a:pt x="18" y="8"/>
                          <a:pt x="21" y="0"/>
                          <a:pt x="21" y="0"/>
                        </a:cubicBezTo>
                        <a:cubicBezTo>
                          <a:pt x="38" y="6"/>
                          <a:pt x="33" y="7"/>
                          <a:pt x="31" y="30"/>
                        </a:cubicBezTo>
                        <a:cubicBezTo>
                          <a:pt x="38" y="52"/>
                          <a:pt x="40" y="76"/>
                          <a:pt x="47" y="98"/>
                        </a:cubicBezTo>
                        <a:cubicBezTo>
                          <a:pt x="44" y="116"/>
                          <a:pt x="45" y="113"/>
                          <a:pt x="31" y="108"/>
                        </a:cubicBezTo>
                        <a:cubicBezTo>
                          <a:pt x="25" y="118"/>
                          <a:pt x="28" y="112"/>
                          <a:pt x="23" y="126"/>
                        </a:cubicBezTo>
                        <a:cubicBezTo>
                          <a:pt x="22" y="128"/>
                          <a:pt x="21" y="132"/>
                          <a:pt x="21" y="132"/>
                        </a:cubicBezTo>
                        <a:cubicBezTo>
                          <a:pt x="23" y="133"/>
                          <a:pt x="26" y="132"/>
                          <a:pt x="27" y="134"/>
                        </a:cubicBezTo>
                        <a:cubicBezTo>
                          <a:pt x="29" y="137"/>
                          <a:pt x="31" y="146"/>
                          <a:pt x="31" y="146"/>
                        </a:cubicBezTo>
                        <a:cubicBezTo>
                          <a:pt x="27" y="165"/>
                          <a:pt x="23" y="155"/>
                          <a:pt x="13" y="148"/>
                        </a:cubicBezTo>
                        <a:cubicBezTo>
                          <a:pt x="11" y="152"/>
                          <a:pt x="11" y="160"/>
                          <a:pt x="7" y="160"/>
                        </a:cubicBezTo>
                        <a:cubicBezTo>
                          <a:pt x="5" y="160"/>
                          <a:pt x="4" y="156"/>
                          <a:pt x="3" y="154"/>
                        </a:cubicBezTo>
                        <a:cubicBezTo>
                          <a:pt x="3" y="153"/>
                          <a:pt x="4" y="155"/>
                          <a:pt x="5" y="156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 fontAlgn="base">
                      <a:spcBef>
                        <a:spcPct val="0"/>
                      </a:spcBef>
                      <a:spcAft>
                        <a:spcPct val="0"/>
                      </a:spcAft>
                      <a:defRPr/>
                    </a:pPr>
                    <a:endParaRPr lang="en-US" sz="2400" u="sng">
                      <a:solidFill>
                        <a:srgbClr val="000000"/>
                      </a:solidFill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82" name="Freeform 92"/>
                  <p:cNvSpPr>
                    <a:spLocks/>
                  </p:cNvSpPr>
                  <p:nvPr/>
                </p:nvSpPr>
                <p:spPr bwMode="ltGray">
                  <a:xfrm>
                    <a:off x="4722" y="285"/>
                    <a:ext cx="57" cy="30"/>
                  </a:xfrm>
                  <a:custGeom>
                    <a:avLst/>
                    <a:gdLst/>
                    <a:ahLst/>
                    <a:cxnLst>
                      <a:cxn ang="0">
                        <a:pos x="26" y="61"/>
                      </a:cxn>
                      <a:cxn ang="0">
                        <a:pos x="30" y="43"/>
                      </a:cxn>
                      <a:cxn ang="0">
                        <a:pos x="50" y="33"/>
                      </a:cxn>
                      <a:cxn ang="0">
                        <a:pos x="54" y="45"/>
                      </a:cxn>
                      <a:cxn ang="0">
                        <a:pos x="66" y="49"/>
                      </a:cxn>
                      <a:cxn ang="0">
                        <a:pos x="80" y="55"/>
                      </a:cxn>
                      <a:cxn ang="0">
                        <a:pos x="116" y="33"/>
                      </a:cxn>
                      <a:cxn ang="0">
                        <a:pos x="130" y="17"/>
                      </a:cxn>
                      <a:cxn ang="0">
                        <a:pos x="138" y="11"/>
                      </a:cxn>
                      <a:cxn ang="0">
                        <a:pos x="106" y="49"/>
                      </a:cxn>
                      <a:cxn ang="0">
                        <a:pos x="84" y="67"/>
                      </a:cxn>
                      <a:cxn ang="0">
                        <a:pos x="66" y="81"/>
                      </a:cxn>
                      <a:cxn ang="0">
                        <a:pos x="48" y="103"/>
                      </a:cxn>
                      <a:cxn ang="0">
                        <a:pos x="26" y="89"/>
                      </a:cxn>
                      <a:cxn ang="0">
                        <a:pos x="20" y="87"/>
                      </a:cxn>
                      <a:cxn ang="0">
                        <a:pos x="22" y="97"/>
                      </a:cxn>
                      <a:cxn ang="0">
                        <a:pos x="0" y="97"/>
                      </a:cxn>
                      <a:cxn ang="0">
                        <a:pos x="10" y="79"/>
                      </a:cxn>
                      <a:cxn ang="0">
                        <a:pos x="26" y="61"/>
                      </a:cxn>
                    </a:cxnLst>
                    <a:rect l="0" t="0" r="r" b="b"/>
                    <a:pathLst>
                      <a:path w="138" h="103">
                        <a:moveTo>
                          <a:pt x="26" y="61"/>
                        </a:moveTo>
                        <a:cubicBezTo>
                          <a:pt x="29" y="53"/>
                          <a:pt x="33" y="51"/>
                          <a:pt x="30" y="43"/>
                        </a:cubicBezTo>
                        <a:cubicBezTo>
                          <a:pt x="33" y="27"/>
                          <a:pt x="37" y="24"/>
                          <a:pt x="50" y="33"/>
                        </a:cubicBezTo>
                        <a:cubicBezTo>
                          <a:pt x="51" y="37"/>
                          <a:pt x="53" y="41"/>
                          <a:pt x="54" y="45"/>
                        </a:cubicBezTo>
                        <a:cubicBezTo>
                          <a:pt x="55" y="49"/>
                          <a:pt x="66" y="49"/>
                          <a:pt x="66" y="49"/>
                        </a:cubicBezTo>
                        <a:cubicBezTo>
                          <a:pt x="75" y="43"/>
                          <a:pt x="77" y="45"/>
                          <a:pt x="80" y="55"/>
                        </a:cubicBezTo>
                        <a:cubicBezTo>
                          <a:pt x="92" y="47"/>
                          <a:pt x="101" y="37"/>
                          <a:pt x="116" y="33"/>
                        </a:cubicBezTo>
                        <a:cubicBezTo>
                          <a:pt x="125" y="19"/>
                          <a:pt x="120" y="24"/>
                          <a:pt x="130" y="17"/>
                        </a:cubicBezTo>
                        <a:cubicBezTo>
                          <a:pt x="134" y="11"/>
                          <a:pt x="134" y="0"/>
                          <a:pt x="138" y="11"/>
                        </a:cubicBezTo>
                        <a:cubicBezTo>
                          <a:pt x="135" y="31"/>
                          <a:pt x="126" y="45"/>
                          <a:pt x="106" y="49"/>
                        </a:cubicBezTo>
                        <a:cubicBezTo>
                          <a:pt x="97" y="55"/>
                          <a:pt x="93" y="61"/>
                          <a:pt x="84" y="67"/>
                        </a:cubicBezTo>
                        <a:cubicBezTo>
                          <a:pt x="80" y="79"/>
                          <a:pt x="79" y="79"/>
                          <a:pt x="66" y="81"/>
                        </a:cubicBezTo>
                        <a:cubicBezTo>
                          <a:pt x="60" y="90"/>
                          <a:pt x="57" y="97"/>
                          <a:pt x="48" y="103"/>
                        </a:cubicBezTo>
                        <a:cubicBezTo>
                          <a:pt x="42" y="94"/>
                          <a:pt x="37" y="93"/>
                          <a:pt x="26" y="89"/>
                        </a:cubicBezTo>
                        <a:cubicBezTo>
                          <a:pt x="24" y="88"/>
                          <a:pt x="20" y="87"/>
                          <a:pt x="20" y="87"/>
                        </a:cubicBezTo>
                        <a:cubicBezTo>
                          <a:pt x="10" y="90"/>
                          <a:pt x="14" y="94"/>
                          <a:pt x="22" y="97"/>
                        </a:cubicBezTo>
                        <a:cubicBezTo>
                          <a:pt x="14" y="103"/>
                          <a:pt x="9" y="100"/>
                          <a:pt x="0" y="97"/>
                        </a:cubicBezTo>
                        <a:cubicBezTo>
                          <a:pt x="2" y="87"/>
                          <a:pt x="1" y="82"/>
                          <a:pt x="10" y="79"/>
                        </a:cubicBezTo>
                        <a:cubicBezTo>
                          <a:pt x="15" y="63"/>
                          <a:pt x="14" y="69"/>
                          <a:pt x="26" y="61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 fontAlgn="base">
                      <a:spcBef>
                        <a:spcPct val="0"/>
                      </a:spcBef>
                      <a:spcAft>
                        <a:spcPct val="0"/>
                      </a:spcAft>
                      <a:defRPr/>
                    </a:pPr>
                    <a:endParaRPr lang="en-US" sz="2400" u="sng">
                      <a:solidFill>
                        <a:srgbClr val="000000"/>
                      </a:solidFill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83" name="Freeform 93"/>
                  <p:cNvSpPr>
                    <a:spLocks/>
                  </p:cNvSpPr>
                  <p:nvPr/>
                </p:nvSpPr>
                <p:spPr bwMode="ltGray">
                  <a:xfrm>
                    <a:off x="4655" y="315"/>
                    <a:ext cx="76" cy="71"/>
                  </a:xfrm>
                  <a:custGeom>
                    <a:avLst/>
                    <a:gdLst/>
                    <a:ahLst/>
                    <a:cxnLst>
                      <a:cxn ang="0">
                        <a:pos x="158" y="24"/>
                      </a:cxn>
                      <a:cxn ang="0">
                        <a:pos x="160" y="6"/>
                      </a:cxn>
                      <a:cxn ang="0">
                        <a:pos x="170" y="0"/>
                      </a:cxn>
                      <a:cxn ang="0">
                        <a:pos x="182" y="24"/>
                      </a:cxn>
                      <a:cxn ang="0">
                        <a:pos x="188" y="42"/>
                      </a:cxn>
                      <a:cxn ang="0">
                        <a:pos x="178" y="58"/>
                      </a:cxn>
                      <a:cxn ang="0">
                        <a:pos x="170" y="76"/>
                      </a:cxn>
                      <a:cxn ang="0">
                        <a:pos x="162" y="126"/>
                      </a:cxn>
                      <a:cxn ang="0">
                        <a:pos x="144" y="136"/>
                      </a:cxn>
                      <a:cxn ang="0">
                        <a:pos x="120" y="138"/>
                      </a:cxn>
                      <a:cxn ang="0">
                        <a:pos x="112" y="124"/>
                      </a:cxn>
                      <a:cxn ang="0">
                        <a:pos x="102" y="146"/>
                      </a:cxn>
                      <a:cxn ang="0">
                        <a:pos x="90" y="150"/>
                      </a:cxn>
                      <a:cxn ang="0">
                        <a:pos x="80" y="132"/>
                      </a:cxn>
                      <a:cxn ang="0">
                        <a:pos x="58" y="144"/>
                      </a:cxn>
                      <a:cxn ang="0">
                        <a:pos x="76" y="142"/>
                      </a:cxn>
                      <a:cxn ang="0">
                        <a:pos x="78" y="160"/>
                      </a:cxn>
                      <a:cxn ang="0">
                        <a:pos x="58" y="166"/>
                      </a:cxn>
                      <a:cxn ang="0">
                        <a:pos x="34" y="166"/>
                      </a:cxn>
                      <a:cxn ang="0">
                        <a:pos x="36" y="154"/>
                      </a:cxn>
                      <a:cxn ang="0">
                        <a:pos x="46" y="144"/>
                      </a:cxn>
                      <a:cxn ang="0">
                        <a:pos x="34" y="148"/>
                      </a:cxn>
                      <a:cxn ang="0">
                        <a:pos x="26" y="166"/>
                      </a:cxn>
                      <a:cxn ang="0">
                        <a:pos x="30" y="190"/>
                      </a:cxn>
                      <a:cxn ang="0">
                        <a:pos x="14" y="200"/>
                      </a:cxn>
                      <a:cxn ang="0">
                        <a:pos x="0" y="214"/>
                      </a:cxn>
                      <a:cxn ang="0">
                        <a:pos x="8" y="188"/>
                      </a:cxn>
                      <a:cxn ang="0">
                        <a:pos x="0" y="164"/>
                      </a:cxn>
                      <a:cxn ang="0">
                        <a:pos x="14" y="152"/>
                      </a:cxn>
                      <a:cxn ang="0">
                        <a:pos x="32" y="134"/>
                      </a:cxn>
                      <a:cxn ang="0">
                        <a:pos x="44" y="118"/>
                      </a:cxn>
                      <a:cxn ang="0">
                        <a:pos x="72" y="116"/>
                      </a:cxn>
                      <a:cxn ang="0">
                        <a:pos x="84" y="112"/>
                      </a:cxn>
                      <a:cxn ang="0">
                        <a:pos x="114" y="78"/>
                      </a:cxn>
                      <a:cxn ang="0">
                        <a:pos x="120" y="92"/>
                      </a:cxn>
                      <a:cxn ang="0">
                        <a:pos x="132" y="76"/>
                      </a:cxn>
                      <a:cxn ang="0">
                        <a:pos x="150" y="54"/>
                      </a:cxn>
                      <a:cxn ang="0">
                        <a:pos x="154" y="42"/>
                      </a:cxn>
                      <a:cxn ang="0">
                        <a:pos x="148" y="38"/>
                      </a:cxn>
                      <a:cxn ang="0">
                        <a:pos x="152" y="32"/>
                      </a:cxn>
                      <a:cxn ang="0">
                        <a:pos x="158" y="24"/>
                      </a:cxn>
                    </a:cxnLst>
                    <a:rect l="0" t="0" r="r" b="b"/>
                    <a:pathLst>
                      <a:path w="188" h="214">
                        <a:moveTo>
                          <a:pt x="158" y="24"/>
                        </a:moveTo>
                        <a:cubicBezTo>
                          <a:pt x="156" y="18"/>
                          <a:pt x="160" y="6"/>
                          <a:pt x="160" y="6"/>
                        </a:cubicBezTo>
                        <a:cubicBezTo>
                          <a:pt x="167" y="16"/>
                          <a:pt x="167" y="8"/>
                          <a:pt x="170" y="0"/>
                        </a:cubicBezTo>
                        <a:cubicBezTo>
                          <a:pt x="181" y="4"/>
                          <a:pt x="179" y="14"/>
                          <a:pt x="182" y="24"/>
                        </a:cubicBezTo>
                        <a:cubicBezTo>
                          <a:pt x="184" y="30"/>
                          <a:pt x="188" y="42"/>
                          <a:pt x="188" y="42"/>
                        </a:cubicBezTo>
                        <a:cubicBezTo>
                          <a:pt x="183" y="56"/>
                          <a:pt x="188" y="52"/>
                          <a:pt x="178" y="58"/>
                        </a:cubicBezTo>
                        <a:cubicBezTo>
                          <a:pt x="174" y="63"/>
                          <a:pt x="170" y="76"/>
                          <a:pt x="170" y="76"/>
                        </a:cubicBezTo>
                        <a:cubicBezTo>
                          <a:pt x="169" y="100"/>
                          <a:pt x="173" y="110"/>
                          <a:pt x="162" y="126"/>
                        </a:cubicBezTo>
                        <a:cubicBezTo>
                          <a:pt x="150" y="118"/>
                          <a:pt x="155" y="132"/>
                          <a:pt x="144" y="136"/>
                        </a:cubicBezTo>
                        <a:cubicBezTo>
                          <a:pt x="135" y="134"/>
                          <a:pt x="129" y="135"/>
                          <a:pt x="120" y="138"/>
                        </a:cubicBezTo>
                        <a:cubicBezTo>
                          <a:pt x="114" y="129"/>
                          <a:pt x="122" y="127"/>
                          <a:pt x="112" y="124"/>
                        </a:cubicBezTo>
                        <a:cubicBezTo>
                          <a:pt x="108" y="130"/>
                          <a:pt x="108" y="142"/>
                          <a:pt x="102" y="146"/>
                        </a:cubicBezTo>
                        <a:cubicBezTo>
                          <a:pt x="98" y="148"/>
                          <a:pt x="90" y="150"/>
                          <a:pt x="90" y="150"/>
                        </a:cubicBezTo>
                        <a:cubicBezTo>
                          <a:pt x="87" y="141"/>
                          <a:pt x="89" y="135"/>
                          <a:pt x="80" y="132"/>
                        </a:cubicBezTo>
                        <a:cubicBezTo>
                          <a:pt x="68" y="134"/>
                          <a:pt x="65" y="134"/>
                          <a:pt x="58" y="144"/>
                        </a:cubicBezTo>
                        <a:cubicBezTo>
                          <a:pt x="66" y="150"/>
                          <a:pt x="68" y="147"/>
                          <a:pt x="76" y="142"/>
                        </a:cubicBezTo>
                        <a:cubicBezTo>
                          <a:pt x="81" y="146"/>
                          <a:pt x="85" y="155"/>
                          <a:pt x="78" y="160"/>
                        </a:cubicBezTo>
                        <a:cubicBezTo>
                          <a:pt x="75" y="162"/>
                          <a:pt x="62" y="165"/>
                          <a:pt x="58" y="166"/>
                        </a:cubicBezTo>
                        <a:cubicBezTo>
                          <a:pt x="48" y="173"/>
                          <a:pt x="44" y="173"/>
                          <a:pt x="34" y="166"/>
                        </a:cubicBezTo>
                        <a:cubicBezTo>
                          <a:pt x="35" y="162"/>
                          <a:pt x="34" y="158"/>
                          <a:pt x="36" y="154"/>
                        </a:cubicBezTo>
                        <a:cubicBezTo>
                          <a:pt x="38" y="150"/>
                          <a:pt x="55" y="146"/>
                          <a:pt x="46" y="144"/>
                        </a:cubicBezTo>
                        <a:cubicBezTo>
                          <a:pt x="42" y="143"/>
                          <a:pt x="34" y="148"/>
                          <a:pt x="34" y="148"/>
                        </a:cubicBezTo>
                        <a:cubicBezTo>
                          <a:pt x="32" y="155"/>
                          <a:pt x="28" y="159"/>
                          <a:pt x="26" y="166"/>
                        </a:cubicBezTo>
                        <a:cubicBezTo>
                          <a:pt x="36" y="182"/>
                          <a:pt x="36" y="173"/>
                          <a:pt x="30" y="190"/>
                        </a:cubicBezTo>
                        <a:cubicBezTo>
                          <a:pt x="28" y="196"/>
                          <a:pt x="14" y="200"/>
                          <a:pt x="14" y="200"/>
                        </a:cubicBezTo>
                        <a:cubicBezTo>
                          <a:pt x="5" y="214"/>
                          <a:pt x="11" y="210"/>
                          <a:pt x="0" y="214"/>
                        </a:cubicBezTo>
                        <a:cubicBezTo>
                          <a:pt x="2" y="202"/>
                          <a:pt x="5" y="198"/>
                          <a:pt x="8" y="188"/>
                        </a:cubicBezTo>
                        <a:cubicBezTo>
                          <a:pt x="6" y="178"/>
                          <a:pt x="3" y="173"/>
                          <a:pt x="0" y="164"/>
                        </a:cubicBezTo>
                        <a:cubicBezTo>
                          <a:pt x="3" y="156"/>
                          <a:pt x="7" y="157"/>
                          <a:pt x="14" y="152"/>
                        </a:cubicBezTo>
                        <a:cubicBezTo>
                          <a:pt x="18" y="141"/>
                          <a:pt x="23" y="140"/>
                          <a:pt x="32" y="134"/>
                        </a:cubicBezTo>
                        <a:cubicBezTo>
                          <a:pt x="37" y="127"/>
                          <a:pt x="37" y="123"/>
                          <a:pt x="44" y="118"/>
                        </a:cubicBezTo>
                        <a:cubicBezTo>
                          <a:pt x="64" y="121"/>
                          <a:pt x="55" y="122"/>
                          <a:pt x="72" y="116"/>
                        </a:cubicBezTo>
                        <a:cubicBezTo>
                          <a:pt x="76" y="115"/>
                          <a:pt x="84" y="112"/>
                          <a:pt x="84" y="112"/>
                        </a:cubicBezTo>
                        <a:cubicBezTo>
                          <a:pt x="105" y="119"/>
                          <a:pt x="97" y="84"/>
                          <a:pt x="114" y="78"/>
                        </a:cubicBezTo>
                        <a:cubicBezTo>
                          <a:pt x="117" y="87"/>
                          <a:pt x="110" y="89"/>
                          <a:pt x="120" y="92"/>
                        </a:cubicBezTo>
                        <a:cubicBezTo>
                          <a:pt x="125" y="85"/>
                          <a:pt x="125" y="81"/>
                          <a:pt x="132" y="76"/>
                        </a:cubicBezTo>
                        <a:cubicBezTo>
                          <a:pt x="138" y="68"/>
                          <a:pt x="146" y="65"/>
                          <a:pt x="150" y="54"/>
                        </a:cubicBezTo>
                        <a:cubicBezTo>
                          <a:pt x="151" y="50"/>
                          <a:pt x="154" y="42"/>
                          <a:pt x="154" y="42"/>
                        </a:cubicBezTo>
                        <a:cubicBezTo>
                          <a:pt x="152" y="41"/>
                          <a:pt x="148" y="40"/>
                          <a:pt x="148" y="38"/>
                        </a:cubicBezTo>
                        <a:cubicBezTo>
                          <a:pt x="148" y="36"/>
                          <a:pt x="161" y="33"/>
                          <a:pt x="152" y="32"/>
                        </a:cubicBezTo>
                        <a:lnTo>
                          <a:pt x="158" y="24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 fontAlgn="base">
                      <a:spcBef>
                        <a:spcPct val="0"/>
                      </a:spcBef>
                      <a:spcAft>
                        <a:spcPct val="0"/>
                      </a:spcAft>
                      <a:defRPr/>
                    </a:pPr>
                    <a:endParaRPr lang="en-US" sz="2400" u="sng">
                      <a:solidFill>
                        <a:srgbClr val="000000"/>
                      </a:solidFill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84" name="Freeform 94"/>
                  <p:cNvSpPr>
                    <a:spLocks/>
                  </p:cNvSpPr>
                  <p:nvPr/>
                </p:nvSpPr>
                <p:spPr bwMode="ltGray">
                  <a:xfrm>
                    <a:off x="4705" y="335"/>
                    <a:ext cx="5" cy="2"/>
                  </a:xfrm>
                  <a:custGeom>
                    <a:avLst/>
                    <a:gdLst/>
                    <a:ahLst/>
                    <a:cxnLst>
                      <a:cxn ang="0">
                        <a:pos x="0" y="9"/>
                      </a:cxn>
                      <a:cxn ang="0">
                        <a:pos x="4" y="13"/>
                      </a:cxn>
                      <a:cxn ang="0">
                        <a:pos x="0" y="9"/>
                      </a:cxn>
                    </a:cxnLst>
                    <a:rect l="0" t="0" r="r" b="b"/>
                    <a:pathLst>
                      <a:path w="13" h="13">
                        <a:moveTo>
                          <a:pt x="0" y="9"/>
                        </a:moveTo>
                        <a:cubicBezTo>
                          <a:pt x="6" y="0"/>
                          <a:pt x="13" y="7"/>
                          <a:pt x="4" y="13"/>
                        </a:cubicBezTo>
                        <a:cubicBezTo>
                          <a:pt x="0" y="6"/>
                          <a:pt x="0" y="5"/>
                          <a:pt x="0" y="9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 fontAlgn="base">
                      <a:spcBef>
                        <a:spcPct val="0"/>
                      </a:spcBef>
                      <a:spcAft>
                        <a:spcPct val="0"/>
                      </a:spcAft>
                      <a:defRPr/>
                    </a:pPr>
                    <a:endParaRPr lang="en-US" sz="2400" u="sng">
                      <a:solidFill>
                        <a:srgbClr val="000000"/>
                      </a:solidFill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85" name="Freeform 95"/>
                  <p:cNvSpPr>
                    <a:spLocks/>
                  </p:cNvSpPr>
                  <p:nvPr/>
                </p:nvSpPr>
                <p:spPr bwMode="ltGray">
                  <a:xfrm>
                    <a:off x="4256" y="386"/>
                    <a:ext cx="348" cy="185"/>
                  </a:xfrm>
                  <a:custGeom>
                    <a:avLst/>
                    <a:gdLst/>
                    <a:ahLst/>
                    <a:cxnLst>
                      <a:cxn ang="0">
                        <a:pos x="812" y="26"/>
                      </a:cxn>
                      <a:cxn ang="0">
                        <a:pos x="778" y="78"/>
                      </a:cxn>
                      <a:cxn ang="0">
                        <a:pos x="748" y="122"/>
                      </a:cxn>
                      <a:cxn ang="0">
                        <a:pos x="722" y="142"/>
                      </a:cxn>
                      <a:cxn ang="0">
                        <a:pos x="634" y="180"/>
                      </a:cxn>
                      <a:cxn ang="0">
                        <a:pos x="632" y="210"/>
                      </a:cxn>
                      <a:cxn ang="0">
                        <a:pos x="604" y="230"/>
                      </a:cxn>
                      <a:cxn ang="0">
                        <a:pos x="620" y="178"/>
                      </a:cxn>
                      <a:cxn ang="0">
                        <a:pos x="576" y="188"/>
                      </a:cxn>
                      <a:cxn ang="0">
                        <a:pos x="556" y="218"/>
                      </a:cxn>
                      <a:cxn ang="0">
                        <a:pos x="596" y="280"/>
                      </a:cxn>
                      <a:cxn ang="0">
                        <a:pos x="594" y="368"/>
                      </a:cxn>
                      <a:cxn ang="0">
                        <a:pos x="542" y="406"/>
                      </a:cxn>
                      <a:cxn ang="0">
                        <a:pos x="522" y="386"/>
                      </a:cxn>
                      <a:cxn ang="0">
                        <a:pos x="482" y="348"/>
                      </a:cxn>
                      <a:cxn ang="0">
                        <a:pos x="462" y="348"/>
                      </a:cxn>
                      <a:cxn ang="0">
                        <a:pos x="450" y="394"/>
                      </a:cxn>
                      <a:cxn ang="0">
                        <a:pos x="500" y="464"/>
                      </a:cxn>
                      <a:cxn ang="0">
                        <a:pos x="510" y="524"/>
                      </a:cxn>
                      <a:cxn ang="0">
                        <a:pos x="526" y="560"/>
                      </a:cxn>
                      <a:cxn ang="0">
                        <a:pos x="492" y="544"/>
                      </a:cxn>
                      <a:cxn ang="0">
                        <a:pos x="470" y="518"/>
                      </a:cxn>
                      <a:cxn ang="0">
                        <a:pos x="422" y="424"/>
                      </a:cxn>
                      <a:cxn ang="0">
                        <a:pos x="426" y="310"/>
                      </a:cxn>
                      <a:cxn ang="0">
                        <a:pos x="422" y="268"/>
                      </a:cxn>
                      <a:cxn ang="0">
                        <a:pos x="412" y="276"/>
                      </a:cxn>
                      <a:cxn ang="0">
                        <a:pos x="386" y="266"/>
                      </a:cxn>
                      <a:cxn ang="0">
                        <a:pos x="360" y="170"/>
                      </a:cxn>
                      <a:cxn ang="0">
                        <a:pos x="330" y="166"/>
                      </a:cxn>
                      <a:cxn ang="0">
                        <a:pos x="288" y="172"/>
                      </a:cxn>
                      <a:cxn ang="0">
                        <a:pos x="242" y="232"/>
                      </a:cxn>
                      <a:cxn ang="0">
                        <a:pos x="196" y="268"/>
                      </a:cxn>
                      <a:cxn ang="0">
                        <a:pos x="184" y="274"/>
                      </a:cxn>
                      <a:cxn ang="0">
                        <a:pos x="160" y="328"/>
                      </a:cxn>
                      <a:cxn ang="0">
                        <a:pos x="152" y="354"/>
                      </a:cxn>
                      <a:cxn ang="0">
                        <a:pos x="128" y="404"/>
                      </a:cxn>
                      <a:cxn ang="0">
                        <a:pos x="94" y="392"/>
                      </a:cxn>
                      <a:cxn ang="0">
                        <a:pos x="66" y="258"/>
                      </a:cxn>
                      <a:cxn ang="0">
                        <a:pos x="72" y="156"/>
                      </a:cxn>
                      <a:cxn ang="0">
                        <a:pos x="44" y="180"/>
                      </a:cxn>
                      <a:cxn ang="0">
                        <a:pos x="20" y="150"/>
                      </a:cxn>
                      <a:cxn ang="0">
                        <a:pos x="24" y="138"/>
                      </a:cxn>
                      <a:cxn ang="0">
                        <a:pos x="0" y="92"/>
                      </a:cxn>
                      <a:cxn ang="0">
                        <a:pos x="798" y="6"/>
                      </a:cxn>
                    </a:cxnLst>
                    <a:rect l="0" t="0" r="r" b="b"/>
                    <a:pathLst>
                      <a:path w="812" h="564">
                        <a:moveTo>
                          <a:pt x="798" y="6"/>
                        </a:moveTo>
                        <a:cubicBezTo>
                          <a:pt x="801" y="15"/>
                          <a:pt x="809" y="16"/>
                          <a:pt x="812" y="26"/>
                        </a:cubicBezTo>
                        <a:cubicBezTo>
                          <a:pt x="809" y="36"/>
                          <a:pt x="801" y="41"/>
                          <a:pt x="796" y="50"/>
                        </a:cubicBezTo>
                        <a:cubicBezTo>
                          <a:pt x="791" y="61"/>
                          <a:pt x="788" y="71"/>
                          <a:pt x="778" y="78"/>
                        </a:cubicBezTo>
                        <a:cubicBezTo>
                          <a:pt x="773" y="85"/>
                          <a:pt x="771" y="88"/>
                          <a:pt x="774" y="96"/>
                        </a:cubicBezTo>
                        <a:cubicBezTo>
                          <a:pt x="767" y="107"/>
                          <a:pt x="758" y="114"/>
                          <a:pt x="748" y="122"/>
                        </a:cubicBezTo>
                        <a:cubicBezTo>
                          <a:pt x="744" y="125"/>
                          <a:pt x="736" y="130"/>
                          <a:pt x="736" y="130"/>
                        </a:cubicBezTo>
                        <a:cubicBezTo>
                          <a:pt x="740" y="141"/>
                          <a:pt x="731" y="140"/>
                          <a:pt x="722" y="142"/>
                        </a:cubicBezTo>
                        <a:cubicBezTo>
                          <a:pt x="716" y="148"/>
                          <a:pt x="712" y="151"/>
                          <a:pt x="704" y="154"/>
                        </a:cubicBezTo>
                        <a:cubicBezTo>
                          <a:pt x="686" y="150"/>
                          <a:pt x="650" y="169"/>
                          <a:pt x="634" y="180"/>
                        </a:cubicBezTo>
                        <a:cubicBezTo>
                          <a:pt x="636" y="189"/>
                          <a:pt x="631" y="193"/>
                          <a:pt x="640" y="196"/>
                        </a:cubicBezTo>
                        <a:cubicBezTo>
                          <a:pt x="643" y="205"/>
                          <a:pt x="640" y="207"/>
                          <a:pt x="632" y="210"/>
                        </a:cubicBezTo>
                        <a:cubicBezTo>
                          <a:pt x="626" y="219"/>
                          <a:pt x="623" y="226"/>
                          <a:pt x="614" y="232"/>
                        </a:cubicBezTo>
                        <a:cubicBezTo>
                          <a:pt x="611" y="231"/>
                          <a:pt x="606" y="233"/>
                          <a:pt x="604" y="230"/>
                        </a:cubicBezTo>
                        <a:cubicBezTo>
                          <a:pt x="599" y="220"/>
                          <a:pt x="610" y="199"/>
                          <a:pt x="620" y="196"/>
                        </a:cubicBezTo>
                        <a:cubicBezTo>
                          <a:pt x="623" y="187"/>
                          <a:pt x="617" y="187"/>
                          <a:pt x="620" y="178"/>
                        </a:cubicBezTo>
                        <a:cubicBezTo>
                          <a:pt x="617" y="164"/>
                          <a:pt x="609" y="168"/>
                          <a:pt x="598" y="172"/>
                        </a:cubicBezTo>
                        <a:cubicBezTo>
                          <a:pt x="592" y="180"/>
                          <a:pt x="585" y="185"/>
                          <a:pt x="576" y="188"/>
                        </a:cubicBezTo>
                        <a:cubicBezTo>
                          <a:pt x="572" y="194"/>
                          <a:pt x="568" y="200"/>
                          <a:pt x="564" y="206"/>
                        </a:cubicBezTo>
                        <a:cubicBezTo>
                          <a:pt x="561" y="210"/>
                          <a:pt x="556" y="218"/>
                          <a:pt x="556" y="218"/>
                        </a:cubicBezTo>
                        <a:cubicBezTo>
                          <a:pt x="558" y="234"/>
                          <a:pt x="559" y="243"/>
                          <a:pt x="572" y="252"/>
                        </a:cubicBezTo>
                        <a:cubicBezTo>
                          <a:pt x="579" y="262"/>
                          <a:pt x="586" y="273"/>
                          <a:pt x="596" y="280"/>
                        </a:cubicBezTo>
                        <a:cubicBezTo>
                          <a:pt x="598" y="286"/>
                          <a:pt x="602" y="298"/>
                          <a:pt x="602" y="298"/>
                        </a:cubicBezTo>
                        <a:cubicBezTo>
                          <a:pt x="601" y="308"/>
                          <a:pt x="599" y="361"/>
                          <a:pt x="594" y="368"/>
                        </a:cubicBezTo>
                        <a:cubicBezTo>
                          <a:pt x="590" y="374"/>
                          <a:pt x="576" y="378"/>
                          <a:pt x="570" y="382"/>
                        </a:cubicBezTo>
                        <a:cubicBezTo>
                          <a:pt x="563" y="393"/>
                          <a:pt x="550" y="396"/>
                          <a:pt x="542" y="406"/>
                        </a:cubicBezTo>
                        <a:cubicBezTo>
                          <a:pt x="536" y="413"/>
                          <a:pt x="539" y="417"/>
                          <a:pt x="530" y="420"/>
                        </a:cubicBezTo>
                        <a:cubicBezTo>
                          <a:pt x="526" y="408"/>
                          <a:pt x="538" y="391"/>
                          <a:pt x="522" y="386"/>
                        </a:cubicBezTo>
                        <a:cubicBezTo>
                          <a:pt x="516" y="377"/>
                          <a:pt x="510" y="364"/>
                          <a:pt x="502" y="356"/>
                        </a:cubicBezTo>
                        <a:cubicBezTo>
                          <a:pt x="497" y="341"/>
                          <a:pt x="505" y="360"/>
                          <a:pt x="482" y="348"/>
                        </a:cubicBezTo>
                        <a:cubicBezTo>
                          <a:pt x="478" y="346"/>
                          <a:pt x="478" y="339"/>
                          <a:pt x="474" y="336"/>
                        </a:cubicBezTo>
                        <a:cubicBezTo>
                          <a:pt x="470" y="323"/>
                          <a:pt x="466" y="342"/>
                          <a:pt x="462" y="348"/>
                        </a:cubicBezTo>
                        <a:cubicBezTo>
                          <a:pt x="460" y="358"/>
                          <a:pt x="456" y="363"/>
                          <a:pt x="454" y="374"/>
                        </a:cubicBezTo>
                        <a:cubicBezTo>
                          <a:pt x="457" y="383"/>
                          <a:pt x="455" y="387"/>
                          <a:pt x="450" y="394"/>
                        </a:cubicBezTo>
                        <a:cubicBezTo>
                          <a:pt x="454" y="399"/>
                          <a:pt x="464" y="411"/>
                          <a:pt x="466" y="418"/>
                        </a:cubicBezTo>
                        <a:cubicBezTo>
                          <a:pt x="474" y="443"/>
                          <a:pt x="472" y="458"/>
                          <a:pt x="500" y="464"/>
                        </a:cubicBezTo>
                        <a:cubicBezTo>
                          <a:pt x="507" y="469"/>
                          <a:pt x="510" y="474"/>
                          <a:pt x="516" y="480"/>
                        </a:cubicBezTo>
                        <a:cubicBezTo>
                          <a:pt x="511" y="494"/>
                          <a:pt x="513" y="509"/>
                          <a:pt x="510" y="524"/>
                        </a:cubicBezTo>
                        <a:cubicBezTo>
                          <a:pt x="512" y="537"/>
                          <a:pt x="511" y="541"/>
                          <a:pt x="522" y="548"/>
                        </a:cubicBezTo>
                        <a:cubicBezTo>
                          <a:pt x="523" y="552"/>
                          <a:pt x="525" y="556"/>
                          <a:pt x="526" y="560"/>
                        </a:cubicBezTo>
                        <a:cubicBezTo>
                          <a:pt x="527" y="564"/>
                          <a:pt x="514" y="556"/>
                          <a:pt x="514" y="556"/>
                        </a:cubicBezTo>
                        <a:cubicBezTo>
                          <a:pt x="502" y="564"/>
                          <a:pt x="501" y="551"/>
                          <a:pt x="492" y="544"/>
                        </a:cubicBezTo>
                        <a:cubicBezTo>
                          <a:pt x="488" y="541"/>
                          <a:pt x="480" y="536"/>
                          <a:pt x="480" y="536"/>
                        </a:cubicBezTo>
                        <a:cubicBezTo>
                          <a:pt x="471" y="522"/>
                          <a:pt x="474" y="529"/>
                          <a:pt x="470" y="518"/>
                        </a:cubicBezTo>
                        <a:cubicBezTo>
                          <a:pt x="467" y="491"/>
                          <a:pt x="461" y="446"/>
                          <a:pt x="436" y="430"/>
                        </a:cubicBezTo>
                        <a:cubicBezTo>
                          <a:pt x="428" y="433"/>
                          <a:pt x="425" y="433"/>
                          <a:pt x="422" y="424"/>
                        </a:cubicBezTo>
                        <a:cubicBezTo>
                          <a:pt x="427" y="404"/>
                          <a:pt x="432" y="383"/>
                          <a:pt x="438" y="364"/>
                        </a:cubicBezTo>
                        <a:cubicBezTo>
                          <a:pt x="436" y="343"/>
                          <a:pt x="431" y="330"/>
                          <a:pt x="426" y="310"/>
                        </a:cubicBezTo>
                        <a:cubicBezTo>
                          <a:pt x="429" y="302"/>
                          <a:pt x="425" y="300"/>
                          <a:pt x="422" y="292"/>
                        </a:cubicBezTo>
                        <a:cubicBezTo>
                          <a:pt x="424" y="282"/>
                          <a:pt x="428" y="277"/>
                          <a:pt x="422" y="268"/>
                        </a:cubicBezTo>
                        <a:cubicBezTo>
                          <a:pt x="420" y="269"/>
                          <a:pt x="418" y="269"/>
                          <a:pt x="416" y="270"/>
                        </a:cubicBezTo>
                        <a:cubicBezTo>
                          <a:pt x="414" y="272"/>
                          <a:pt x="414" y="275"/>
                          <a:pt x="412" y="276"/>
                        </a:cubicBezTo>
                        <a:cubicBezTo>
                          <a:pt x="408" y="278"/>
                          <a:pt x="400" y="280"/>
                          <a:pt x="400" y="280"/>
                        </a:cubicBezTo>
                        <a:cubicBezTo>
                          <a:pt x="394" y="274"/>
                          <a:pt x="389" y="274"/>
                          <a:pt x="386" y="266"/>
                        </a:cubicBezTo>
                        <a:cubicBezTo>
                          <a:pt x="391" y="251"/>
                          <a:pt x="379" y="206"/>
                          <a:pt x="364" y="196"/>
                        </a:cubicBezTo>
                        <a:cubicBezTo>
                          <a:pt x="357" y="186"/>
                          <a:pt x="358" y="182"/>
                          <a:pt x="360" y="170"/>
                        </a:cubicBezTo>
                        <a:cubicBezTo>
                          <a:pt x="358" y="160"/>
                          <a:pt x="356" y="147"/>
                          <a:pt x="346" y="144"/>
                        </a:cubicBezTo>
                        <a:cubicBezTo>
                          <a:pt x="343" y="154"/>
                          <a:pt x="338" y="160"/>
                          <a:pt x="330" y="166"/>
                        </a:cubicBezTo>
                        <a:cubicBezTo>
                          <a:pt x="323" y="164"/>
                          <a:pt x="308" y="160"/>
                          <a:pt x="308" y="160"/>
                        </a:cubicBezTo>
                        <a:cubicBezTo>
                          <a:pt x="296" y="162"/>
                          <a:pt x="297" y="166"/>
                          <a:pt x="288" y="172"/>
                        </a:cubicBezTo>
                        <a:cubicBezTo>
                          <a:pt x="284" y="185"/>
                          <a:pt x="282" y="191"/>
                          <a:pt x="268" y="196"/>
                        </a:cubicBezTo>
                        <a:cubicBezTo>
                          <a:pt x="264" y="200"/>
                          <a:pt x="243" y="231"/>
                          <a:pt x="242" y="232"/>
                        </a:cubicBezTo>
                        <a:cubicBezTo>
                          <a:pt x="231" y="239"/>
                          <a:pt x="215" y="247"/>
                          <a:pt x="206" y="256"/>
                        </a:cubicBezTo>
                        <a:cubicBezTo>
                          <a:pt x="202" y="260"/>
                          <a:pt x="200" y="265"/>
                          <a:pt x="196" y="268"/>
                        </a:cubicBezTo>
                        <a:cubicBezTo>
                          <a:pt x="194" y="269"/>
                          <a:pt x="192" y="269"/>
                          <a:pt x="190" y="270"/>
                        </a:cubicBezTo>
                        <a:cubicBezTo>
                          <a:pt x="188" y="271"/>
                          <a:pt x="186" y="272"/>
                          <a:pt x="184" y="274"/>
                        </a:cubicBezTo>
                        <a:cubicBezTo>
                          <a:pt x="180" y="278"/>
                          <a:pt x="172" y="286"/>
                          <a:pt x="172" y="286"/>
                        </a:cubicBezTo>
                        <a:cubicBezTo>
                          <a:pt x="167" y="300"/>
                          <a:pt x="165" y="314"/>
                          <a:pt x="160" y="328"/>
                        </a:cubicBezTo>
                        <a:cubicBezTo>
                          <a:pt x="158" y="335"/>
                          <a:pt x="156" y="341"/>
                          <a:pt x="154" y="348"/>
                        </a:cubicBezTo>
                        <a:cubicBezTo>
                          <a:pt x="153" y="350"/>
                          <a:pt x="152" y="354"/>
                          <a:pt x="152" y="354"/>
                        </a:cubicBezTo>
                        <a:cubicBezTo>
                          <a:pt x="152" y="359"/>
                          <a:pt x="156" y="384"/>
                          <a:pt x="146" y="392"/>
                        </a:cubicBezTo>
                        <a:cubicBezTo>
                          <a:pt x="141" y="397"/>
                          <a:pt x="128" y="404"/>
                          <a:pt x="128" y="404"/>
                        </a:cubicBezTo>
                        <a:cubicBezTo>
                          <a:pt x="125" y="412"/>
                          <a:pt x="122" y="421"/>
                          <a:pt x="114" y="424"/>
                        </a:cubicBezTo>
                        <a:cubicBezTo>
                          <a:pt x="100" y="419"/>
                          <a:pt x="97" y="405"/>
                          <a:pt x="94" y="392"/>
                        </a:cubicBezTo>
                        <a:cubicBezTo>
                          <a:pt x="86" y="362"/>
                          <a:pt x="82" y="332"/>
                          <a:pt x="72" y="302"/>
                        </a:cubicBezTo>
                        <a:cubicBezTo>
                          <a:pt x="71" y="281"/>
                          <a:pt x="70" y="275"/>
                          <a:pt x="66" y="258"/>
                        </a:cubicBezTo>
                        <a:cubicBezTo>
                          <a:pt x="66" y="251"/>
                          <a:pt x="68" y="219"/>
                          <a:pt x="64" y="208"/>
                        </a:cubicBezTo>
                        <a:cubicBezTo>
                          <a:pt x="70" y="191"/>
                          <a:pt x="66" y="173"/>
                          <a:pt x="72" y="156"/>
                        </a:cubicBezTo>
                        <a:cubicBezTo>
                          <a:pt x="66" y="139"/>
                          <a:pt x="60" y="168"/>
                          <a:pt x="56" y="172"/>
                        </a:cubicBezTo>
                        <a:cubicBezTo>
                          <a:pt x="53" y="175"/>
                          <a:pt x="44" y="180"/>
                          <a:pt x="44" y="180"/>
                        </a:cubicBezTo>
                        <a:cubicBezTo>
                          <a:pt x="35" y="177"/>
                          <a:pt x="28" y="173"/>
                          <a:pt x="24" y="162"/>
                        </a:cubicBezTo>
                        <a:cubicBezTo>
                          <a:pt x="23" y="158"/>
                          <a:pt x="20" y="150"/>
                          <a:pt x="20" y="150"/>
                        </a:cubicBezTo>
                        <a:cubicBezTo>
                          <a:pt x="30" y="148"/>
                          <a:pt x="30" y="143"/>
                          <a:pt x="38" y="138"/>
                        </a:cubicBezTo>
                        <a:cubicBezTo>
                          <a:pt x="35" y="128"/>
                          <a:pt x="31" y="133"/>
                          <a:pt x="24" y="138"/>
                        </a:cubicBezTo>
                        <a:cubicBezTo>
                          <a:pt x="15" y="135"/>
                          <a:pt x="15" y="132"/>
                          <a:pt x="18" y="124"/>
                        </a:cubicBezTo>
                        <a:cubicBezTo>
                          <a:pt x="11" y="114"/>
                          <a:pt x="9" y="101"/>
                          <a:pt x="0" y="92"/>
                        </a:cubicBezTo>
                        <a:lnTo>
                          <a:pt x="76" y="0"/>
                        </a:lnTo>
                        <a:lnTo>
                          <a:pt x="798" y="6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 fontAlgn="base">
                      <a:spcBef>
                        <a:spcPct val="0"/>
                      </a:spcBef>
                      <a:spcAft>
                        <a:spcPct val="0"/>
                      </a:spcAft>
                      <a:defRPr/>
                    </a:pPr>
                    <a:endParaRPr lang="en-US" sz="2400" u="sng">
                      <a:solidFill>
                        <a:srgbClr val="000000"/>
                      </a:solidFill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86" name="Freeform 96"/>
                  <p:cNvSpPr>
                    <a:spLocks/>
                  </p:cNvSpPr>
                  <p:nvPr/>
                </p:nvSpPr>
                <p:spPr bwMode="ltGray">
                  <a:xfrm>
                    <a:off x="4323" y="516"/>
                    <a:ext cx="19" cy="31"/>
                  </a:xfrm>
                  <a:custGeom>
                    <a:avLst/>
                    <a:gdLst/>
                    <a:ahLst/>
                    <a:cxnLst>
                      <a:cxn ang="0">
                        <a:pos x="7" y="11"/>
                      </a:cxn>
                      <a:cxn ang="0">
                        <a:pos x="17" y="3"/>
                      </a:cxn>
                      <a:cxn ang="0">
                        <a:pos x="37" y="33"/>
                      </a:cxn>
                      <a:cxn ang="0">
                        <a:pos x="19" y="85"/>
                      </a:cxn>
                      <a:cxn ang="0">
                        <a:pos x="1" y="69"/>
                      </a:cxn>
                      <a:cxn ang="0">
                        <a:pos x="7" y="11"/>
                      </a:cxn>
                    </a:cxnLst>
                    <a:rect l="0" t="0" r="r" b="b"/>
                    <a:pathLst>
                      <a:path w="43" h="85">
                        <a:moveTo>
                          <a:pt x="7" y="11"/>
                        </a:moveTo>
                        <a:cubicBezTo>
                          <a:pt x="4" y="2"/>
                          <a:pt x="9" y="0"/>
                          <a:pt x="17" y="3"/>
                        </a:cubicBezTo>
                        <a:cubicBezTo>
                          <a:pt x="24" y="13"/>
                          <a:pt x="28" y="24"/>
                          <a:pt x="37" y="33"/>
                        </a:cubicBezTo>
                        <a:cubicBezTo>
                          <a:pt x="43" y="52"/>
                          <a:pt x="40" y="78"/>
                          <a:pt x="19" y="85"/>
                        </a:cubicBezTo>
                        <a:cubicBezTo>
                          <a:pt x="6" y="81"/>
                          <a:pt x="5" y="81"/>
                          <a:pt x="1" y="69"/>
                        </a:cubicBezTo>
                        <a:cubicBezTo>
                          <a:pt x="2" y="66"/>
                          <a:pt x="0" y="4"/>
                          <a:pt x="7" y="11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 fontAlgn="base">
                      <a:spcBef>
                        <a:spcPct val="0"/>
                      </a:spcBef>
                      <a:spcAft>
                        <a:spcPct val="0"/>
                      </a:spcAft>
                      <a:defRPr/>
                    </a:pPr>
                    <a:endParaRPr lang="en-US" sz="2400" u="sng">
                      <a:solidFill>
                        <a:srgbClr val="000000"/>
                      </a:solidFill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87" name="Freeform 97"/>
                  <p:cNvSpPr>
                    <a:spLocks/>
                  </p:cNvSpPr>
                  <p:nvPr/>
                </p:nvSpPr>
                <p:spPr bwMode="ltGray">
                  <a:xfrm>
                    <a:off x="4583" y="416"/>
                    <a:ext cx="21" cy="22"/>
                  </a:xfrm>
                  <a:custGeom>
                    <a:avLst/>
                    <a:gdLst/>
                    <a:ahLst/>
                    <a:cxnLst>
                      <a:cxn ang="0">
                        <a:pos x="13" y="28"/>
                      </a:cxn>
                      <a:cxn ang="0">
                        <a:pos x="29" y="2"/>
                      </a:cxn>
                      <a:cxn ang="0">
                        <a:pos x="43" y="4"/>
                      </a:cxn>
                      <a:cxn ang="0">
                        <a:pos x="39" y="26"/>
                      </a:cxn>
                      <a:cxn ang="0">
                        <a:pos x="13" y="74"/>
                      </a:cxn>
                      <a:cxn ang="0">
                        <a:pos x="7" y="60"/>
                      </a:cxn>
                      <a:cxn ang="0">
                        <a:pos x="3" y="36"/>
                      </a:cxn>
                      <a:cxn ang="0">
                        <a:pos x="13" y="28"/>
                      </a:cxn>
                    </a:cxnLst>
                    <a:rect l="0" t="0" r="r" b="b"/>
                    <a:pathLst>
                      <a:path w="44" h="74">
                        <a:moveTo>
                          <a:pt x="13" y="28"/>
                        </a:moveTo>
                        <a:cubicBezTo>
                          <a:pt x="15" y="13"/>
                          <a:pt x="14" y="7"/>
                          <a:pt x="29" y="2"/>
                        </a:cubicBezTo>
                        <a:cubicBezTo>
                          <a:pt x="34" y="3"/>
                          <a:pt x="40" y="0"/>
                          <a:pt x="43" y="4"/>
                        </a:cubicBezTo>
                        <a:cubicBezTo>
                          <a:pt x="44" y="6"/>
                          <a:pt x="41" y="21"/>
                          <a:pt x="39" y="26"/>
                        </a:cubicBezTo>
                        <a:cubicBezTo>
                          <a:pt x="31" y="43"/>
                          <a:pt x="30" y="63"/>
                          <a:pt x="13" y="74"/>
                        </a:cubicBezTo>
                        <a:cubicBezTo>
                          <a:pt x="4" y="71"/>
                          <a:pt x="4" y="68"/>
                          <a:pt x="7" y="60"/>
                        </a:cubicBezTo>
                        <a:cubicBezTo>
                          <a:pt x="5" y="50"/>
                          <a:pt x="0" y="46"/>
                          <a:pt x="3" y="36"/>
                        </a:cubicBezTo>
                        <a:cubicBezTo>
                          <a:pt x="4" y="32"/>
                          <a:pt x="8" y="23"/>
                          <a:pt x="13" y="2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 fontAlgn="base">
                      <a:spcBef>
                        <a:spcPct val="0"/>
                      </a:spcBef>
                      <a:spcAft>
                        <a:spcPct val="0"/>
                      </a:spcAft>
                      <a:defRPr/>
                    </a:pPr>
                    <a:endParaRPr lang="en-US" sz="2400" u="sng">
                      <a:solidFill>
                        <a:srgbClr val="000000"/>
                      </a:solidFill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88" name="Freeform 98"/>
                  <p:cNvSpPr>
                    <a:spLocks/>
                  </p:cNvSpPr>
                  <p:nvPr/>
                </p:nvSpPr>
                <p:spPr bwMode="ltGray">
                  <a:xfrm>
                    <a:off x="4634" y="406"/>
                    <a:ext cx="9" cy="10"/>
                  </a:xfrm>
                  <a:custGeom>
                    <a:avLst/>
                    <a:gdLst/>
                    <a:ahLst/>
                    <a:cxnLst>
                      <a:cxn ang="0">
                        <a:pos x="7" y="16"/>
                      </a:cxn>
                      <a:cxn ang="0">
                        <a:pos x="5" y="30"/>
                      </a:cxn>
                      <a:cxn ang="0">
                        <a:pos x="7" y="16"/>
                      </a:cxn>
                    </a:cxnLst>
                    <a:rect l="0" t="0" r="r" b="b"/>
                    <a:pathLst>
                      <a:path w="20" h="30">
                        <a:moveTo>
                          <a:pt x="7" y="16"/>
                        </a:moveTo>
                        <a:cubicBezTo>
                          <a:pt x="18" y="0"/>
                          <a:pt x="20" y="20"/>
                          <a:pt x="5" y="30"/>
                        </a:cubicBezTo>
                        <a:cubicBezTo>
                          <a:pt x="0" y="23"/>
                          <a:pt x="1" y="22"/>
                          <a:pt x="7" y="16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 fontAlgn="base">
                      <a:spcBef>
                        <a:spcPct val="0"/>
                      </a:spcBef>
                      <a:spcAft>
                        <a:spcPct val="0"/>
                      </a:spcAft>
                      <a:defRPr/>
                    </a:pPr>
                    <a:endParaRPr lang="en-US" sz="2400" u="sng">
                      <a:solidFill>
                        <a:srgbClr val="000000"/>
                      </a:solidFill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89" name="Freeform 99"/>
                  <p:cNvSpPr>
                    <a:spLocks/>
                  </p:cNvSpPr>
                  <p:nvPr/>
                </p:nvSpPr>
                <p:spPr bwMode="ltGray">
                  <a:xfrm>
                    <a:off x="3710" y="315"/>
                    <a:ext cx="433" cy="347"/>
                  </a:xfrm>
                  <a:custGeom>
                    <a:avLst/>
                    <a:gdLst/>
                    <a:ahLst/>
                    <a:cxnLst>
                      <a:cxn ang="0">
                        <a:pos x="481" y="464"/>
                      </a:cxn>
                      <a:cxn ang="0">
                        <a:pos x="486" y="451"/>
                      </a:cxn>
                      <a:cxn ang="0">
                        <a:pos x="500" y="413"/>
                      </a:cxn>
                      <a:cxn ang="0">
                        <a:pos x="309" y="287"/>
                      </a:cxn>
                      <a:cxn ang="0">
                        <a:pos x="282" y="346"/>
                      </a:cxn>
                      <a:cxn ang="0">
                        <a:pos x="303" y="556"/>
                      </a:cxn>
                      <a:cxn ang="0">
                        <a:pos x="282" y="494"/>
                      </a:cxn>
                      <a:cxn ang="0">
                        <a:pos x="242" y="439"/>
                      </a:cxn>
                      <a:cxn ang="0">
                        <a:pos x="245" y="413"/>
                      </a:cxn>
                      <a:cxn ang="0">
                        <a:pos x="247" y="394"/>
                      </a:cxn>
                      <a:cxn ang="0">
                        <a:pos x="220" y="375"/>
                      </a:cxn>
                      <a:cxn ang="0">
                        <a:pos x="194" y="346"/>
                      </a:cxn>
                      <a:cxn ang="0">
                        <a:pos x="148" y="354"/>
                      </a:cxn>
                      <a:cxn ang="0">
                        <a:pos x="126" y="365"/>
                      </a:cxn>
                      <a:cxn ang="0">
                        <a:pos x="78" y="365"/>
                      </a:cxn>
                      <a:cxn ang="0">
                        <a:pos x="22" y="312"/>
                      </a:cxn>
                      <a:cxn ang="0">
                        <a:pos x="11" y="295"/>
                      </a:cxn>
                      <a:cxn ang="0">
                        <a:pos x="0" y="264"/>
                      </a:cxn>
                      <a:cxn ang="0">
                        <a:pos x="24" y="213"/>
                      </a:cxn>
                      <a:cxn ang="0">
                        <a:pos x="32" y="181"/>
                      </a:cxn>
                      <a:cxn ang="0">
                        <a:pos x="51" y="143"/>
                      </a:cxn>
                      <a:cxn ang="0">
                        <a:pos x="81" y="116"/>
                      </a:cxn>
                      <a:cxn ang="0">
                        <a:pos x="167" y="67"/>
                      </a:cxn>
                      <a:cxn ang="0">
                        <a:pos x="220" y="30"/>
                      </a:cxn>
                      <a:cxn ang="0">
                        <a:pos x="258" y="6"/>
                      </a:cxn>
                      <a:cxn ang="0">
                        <a:pos x="363" y="2"/>
                      </a:cxn>
                      <a:cxn ang="0">
                        <a:pos x="398" y="0"/>
                      </a:cxn>
                      <a:cxn ang="0">
                        <a:pos x="384" y="34"/>
                      </a:cxn>
                      <a:cxn ang="0">
                        <a:pos x="443" y="84"/>
                      </a:cxn>
                      <a:cxn ang="0">
                        <a:pos x="497" y="74"/>
                      </a:cxn>
                      <a:cxn ang="0">
                        <a:pos x="529" y="82"/>
                      </a:cxn>
                      <a:cxn ang="0">
                        <a:pos x="559" y="97"/>
                      </a:cxn>
                      <a:cxn ang="0">
                        <a:pos x="572" y="188"/>
                      </a:cxn>
                      <a:cxn ang="0">
                        <a:pos x="572" y="240"/>
                      </a:cxn>
                      <a:cxn ang="0">
                        <a:pos x="599" y="283"/>
                      </a:cxn>
                      <a:cxn ang="0">
                        <a:pos x="645" y="300"/>
                      </a:cxn>
                      <a:cxn ang="0">
                        <a:pos x="680" y="295"/>
                      </a:cxn>
                      <a:cxn ang="0">
                        <a:pos x="664" y="340"/>
                      </a:cxn>
                      <a:cxn ang="0">
                        <a:pos x="599" y="407"/>
                      </a:cxn>
                      <a:cxn ang="0">
                        <a:pos x="548" y="485"/>
                      </a:cxn>
                      <a:cxn ang="0">
                        <a:pos x="556" y="508"/>
                      </a:cxn>
                      <a:cxn ang="0">
                        <a:pos x="435" y="556"/>
                      </a:cxn>
                    </a:cxnLst>
                    <a:rect l="0" t="0" r="r" b="b"/>
                    <a:pathLst>
                      <a:path w="682" h="557">
                        <a:moveTo>
                          <a:pt x="435" y="556"/>
                        </a:moveTo>
                        <a:lnTo>
                          <a:pt x="481" y="464"/>
                        </a:lnTo>
                        <a:lnTo>
                          <a:pt x="473" y="449"/>
                        </a:lnTo>
                        <a:lnTo>
                          <a:pt x="486" y="451"/>
                        </a:lnTo>
                        <a:lnTo>
                          <a:pt x="495" y="441"/>
                        </a:lnTo>
                        <a:lnTo>
                          <a:pt x="500" y="413"/>
                        </a:lnTo>
                        <a:lnTo>
                          <a:pt x="500" y="371"/>
                        </a:lnTo>
                        <a:lnTo>
                          <a:pt x="309" y="287"/>
                        </a:lnTo>
                        <a:lnTo>
                          <a:pt x="296" y="308"/>
                        </a:lnTo>
                        <a:lnTo>
                          <a:pt x="282" y="346"/>
                        </a:lnTo>
                        <a:lnTo>
                          <a:pt x="396" y="557"/>
                        </a:lnTo>
                        <a:lnTo>
                          <a:pt x="303" y="556"/>
                        </a:lnTo>
                        <a:lnTo>
                          <a:pt x="304" y="536"/>
                        </a:lnTo>
                        <a:cubicBezTo>
                          <a:pt x="284" y="520"/>
                          <a:pt x="296" y="510"/>
                          <a:pt x="282" y="494"/>
                        </a:cubicBezTo>
                        <a:cubicBezTo>
                          <a:pt x="276" y="475"/>
                          <a:pt x="267" y="468"/>
                          <a:pt x="253" y="451"/>
                        </a:cubicBezTo>
                        <a:cubicBezTo>
                          <a:pt x="249" y="447"/>
                          <a:pt x="245" y="443"/>
                          <a:pt x="242" y="439"/>
                        </a:cubicBezTo>
                        <a:lnTo>
                          <a:pt x="237" y="432"/>
                        </a:lnTo>
                        <a:cubicBezTo>
                          <a:pt x="237" y="432"/>
                          <a:pt x="245" y="413"/>
                          <a:pt x="245" y="413"/>
                        </a:cubicBezTo>
                        <a:cubicBezTo>
                          <a:pt x="247" y="409"/>
                          <a:pt x="250" y="401"/>
                          <a:pt x="250" y="401"/>
                        </a:cubicBezTo>
                        <a:cubicBezTo>
                          <a:pt x="249" y="399"/>
                          <a:pt x="247" y="397"/>
                          <a:pt x="247" y="394"/>
                        </a:cubicBezTo>
                        <a:cubicBezTo>
                          <a:pt x="248" y="390"/>
                          <a:pt x="253" y="382"/>
                          <a:pt x="253" y="382"/>
                        </a:cubicBezTo>
                        <a:cubicBezTo>
                          <a:pt x="243" y="370"/>
                          <a:pt x="237" y="371"/>
                          <a:pt x="220" y="375"/>
                        </a:cubicBezTo>
                        <a:cubicBezTo>
                          <a:pt x="217" y="371"/>
                          <a:pt x="210" y="369"/>
                          <a:pt x="207" y="365"/>
                        </a:cubicBezTo>
                        <a:cubicBezTo>
                          <a:pt x="185" y="337"/>
                          <a:pt x="216" y="363"/>
                          <a:pt x="194" y="346"/>
                        </a:cubicBezTo>
                        <a:cubicBezTo>
                          <a:pt x="167" y="349"/>
                          <a:pt x="179" y="346"/>
                          <a:pt x="156" y="352"/>
                        </a:cubicBezTo>
                        <a:cubicBezTo>
                          <a:pt x="153" y="353"/>
                          <a:pt x="148" y="354"/>
                          <a:pt x="148" y="354"/>
                        </a:cubicBezTo>
                        <a:cubicBezTo>
                          <a:pt x="146" y="356"/>
                          <a:pt x="145" y="359"/>
                          <a:pt x="142" y="361"/>
                        </a:cubicBezTo>
                        <a:cubicBezTo>
                          <a:pt x="138" y="363"/>
                          <a:pt x="126" y="365"/>
                          <a:pt x="126" y="365"/>
                        </a:cubicBezTo>
                        <a:cubicBezTo>
                          <a:pt x="105" y="354"/>
                          <a:pt x="116" y="355"/>
                          <a:pt x="94" y="361"/>
                        </a:cubicBezTo>
                        <a:cubicBezTo>
                          <a:pt x="89" y="362"/>
                          <a:pt x="78" y="365"/>
                          <a:pt x="78" y="365"/>
                        </a:cubicBezTo>
                        <a:cubicBezTo>
                          <a:pt x="62" y="383"/>
                          <a:pt x="46" y="346"/>
                          <a:pt x="35" y="337"/>
                        </a:cubicBezTo>
                        <a:cubicBezTo>
                          <a:pt x="32" y="330"/>
                          <a:pt x="24" y="320"/>
                          <a:pt x="22" y="312"/>
                        </a:cubicBezTo>
                        <a:cubicBezTo>
                          <a:pt x="20" y="308"/>
                          <a:pt x="22" y="303"/>
                          <a:pt x="19" y="300"/>
                        </a:cubicBezTo>
                        <a:cubicBezTo>
                          <a:pt x="17" y="297"/>
                          <a:pt x="13" y="297"/>
                          <a:pt x="11" y="295"/>
                        </a:cubicBezTo>
                        <a:cubicBezTo>
                          <a:pt x="3" y="277"/>
                          <a:pt x="15" y="306"/>
                          <a:pt x="5" y="276"/>
                        </a:cubicBezTo>
                        <a:cubicBezTo>
                          <a:pt x="4" y="272"/>
                          <a:pt x="0" y="264"/>
                          <a:pt x="0" y="264"/>
                        </a:cubicBezTo>
                        <a:cubicBezTo>
                          <a:pt x="3" y="253"/>
                          <a:pt x="2" y="248"/>
                          <a:pt x="13" y="243"/>
                        </a:cubicBezTo>
                        <a:cubicBezTo>
                          <a:pt x="20" y="221"/>
                          <a:pt x="17" y="231"/>
                          <a:pt x="24" y="213"/>
                        </a:cubicBezTo>
                        <a:cubicBezTo>
                          <a:pt x="26" y="209"/>
                          <a:pt x="30" y="200"/>
                          <a:pt x="30" y="200"/>
                        </a:cubicBezTo>
                        <a:cubicBezTo>
                          <a:pt x="26" y="192"/>
                          <a:pt x="24" y="191"/>
                          <a:pt x="32" y="181"/>
                        </a:cubicBezTo>
                        <a:cubicBezTo>
                          <a:pt x="36" y="177"/>
                          <a:pt x="43" y="169"/>
                          <a:pt x="43" y="169"/>
                        </a:cubicBezTo>
                        <a:cubicBezTo>
                          <a:pt x="37" y="155"/>
                          <a:pt x="36" y="153"/>
                          <a:pt x="51" y="143"/>
                        </a:cubicBezTo>
                        <a:cubicBezTo>
                          <a:pt x="56" y="140"/>
                          <a:pt x="67" y="135"/>
                          <a:pt x="67" y="135"/>
                        </a:cubicBezTo>
                        <a:cubicBezTo>
                          <a:pt x="73" y="129"/>
                          <a:pt x="75" y="122"/>
                          <a:pt x="81" y="116"/>
                        </a:cubicBezTo>
                        <a:cubicBezTo>
                          <a:pt x="89" y="107"/>
                          <a:pt x="102" y="105"/>
                          <a:pt x="113" y="99"/>
                        </a:cubicBezTo>
                        <a:cubicBezTo>
                          <a:pt x="125" y="85"/>
                          <a:pt x="149" y="76"/>
                          <a:pt x="167" y="67"/>
                        </a:cubicBezTo>
                        <a:cubicBezTo>
                          <a:pt x="174" y="59"/>
                          <a:pt x="175" y="50"/>
                          <a:pt x="188" y="46"/>
                        </a:cubicBezTo>
                        <a:cubicBezTo>
                          <a:pt x="198" y="39"/>
                          <a:pt x="208" y="36"/>
                          <a:pt x="220" y="30"/>
                        </a:cubicBezTo>
                        <a:cubicBezTo>
                          <a:pt x="223" y="28"/>
                          <a:pt x="228" y="25"/>
                          <a:pt x="228" y="25"/>
                        </a:cubicBezTo>
                        <a:cubicBezTo>
                          <a:pt x="237" y="16"/>
                          <a:pt x="245" y="10"/>
                          <a:pt x="258" y="6"/>
                        </a:cubicBezTo>
                        <a:cubicBezTo>
                          <a:pt x="269" y="31"/>
                          <a:pt x="301" y="6"/>
                          <a:pt x="320" y="4"/>
                        </a:cubicBezTo>
                        <a:cubicBezTo>
                          <a:pt x="334" y="3"/>
                          <a:pt x="349" y="3"/>
                          <a:pt x="363" y="2"/>
                        </a:cubicBezTo>
                        <a:cubicBezTo>
                          <a:pt x="369" y="3"/>
                          <a:pt x="376" y="5"/>
                          <a:pt x="382" y="4"/>
                        </a:cubicBezTo>
                        <a:cubicBezTo>
                          <a:pt x="387" y="4"/>
                          <a:pt x="398" y="0"/>
                          <a:pt x="398" y="0"/>
                        </a:cubicBezTo>
                        <a:cubicBezTo>
                          <a:pt x="415" y="8"/>
                          <a:pt x="406" y="16"/>
                          <a:pt x="400" y="30"/>
                        </a:cubicBezTo>
                        <a:cubicBezTo>
                          <a:pt x="398" y="34"/>
                          <a:pt x="384" y="34"/>
                          <a:pt x="384" y="34"/>
                        </a:cubicBezTo>
                        <a:cubicBezTo>
                          <a:pt x="379" y="47"/>
                          <a:pt x="398" y="51"/>
                          <a:pt x="411" y="55"/>
                        </a:cubicBezTo>
                        <a:cubicBezTo>
                          <a:pt x="419" y="72"/>
                          <a:pt x="421" y="79"/>
                          <a:pt x="443" y="84"/>
                        </a:cubicBezTo>
                        <a:cubicBezTo>
                          <a:pt x="461" y="71"/>
                          <a:pt x="435" y="65"/>
                          <a:pt x="468" y="57"/>
                        </a:cubicBezTo>
                        <a:cubicBezTo>
                          <a:pt x="482" y="61"/>
                          <a:pt x="485" y="70"/>
                          <a:pt x="497" y="74"/>
                        </a:cubicBezTo>
                        <a:cubicBezTo>
                          <a:pt x="505" y="76"/>
                          <a:pt x="513" y="78"/>
                          <a:pt x="521" y="80"/>
                        </a:cubicBezTo>
                        <a:cubicBezTo>
                          <a:pt x="524" y="81"/>
                          <a:pt x="529" y="82"/>
                          <a:pt x="529" y="82"/>
                        </a:cubicBezTo>
                        <a:cubicBezTo>
                          <a:pt x="547" y="78"/>
                          <a:pt x="547" y="76"/>
                          <a:pt x="562" y="84"/>
                        </a:cubicBezTo>
                        <a:cubicBezTo>
                          <a:pt x="566" y="95"/>
                          <a:pt x="565" y="86"/>
                          <a:pt x="559" y="97"/>
                        </a:cubicBezTo>
                        <a:cubicBezTo>
                          <a:pt x="557" y="101"/>
                          <a:pt x="554" y="110"/>
                          <a:pt x="554" y="110"/>
                        </a:cubicBezTo>
                        <a:cubicBezTo>
                          <a:pt x="556" y="132"/>
                          <a:pt x="556" y="168"/>
                          <a:pt x="572" y="188"/>
                        </a:cubicBezTo>
                        <a:cubicBezTo>
                          <a:pt x="568" y="198"/>
                          <a:pt x="564" y="208"/>
                          <a:pt x="562" y="219"/>
                        </a:cubicBezTo>
                        <a:cubicBezTo>
                          <a:pt x="564" y="227"/>
                          <a:pt x="569" y="233"/>
                          <a:pt x="572" y="240"/>
                        </a:cubicBezTo>
                        <a:cubicBezTo>
                          <a:pt x="573" y="247"/>
                          <a:pt x="572" y="254"/>
                          <a:pt x="575" y="259"/>
                        </a:cubicBezTo>
                        <a:cubicBezTo>
                          <a:pt x="577" y="263"/>
                          <a:pt x="595" y="272"/>
                          <a:pt x="599" y="283"/>
                        </a:cubicBezTo>
                        <a:cubicBezTo>
                          <a:pt x="594" y="295"/>
                          <a:pt x="603" y="306"/>
                          <a:pt x="618" y="310"/>
                        </a:cubicBezTo>
                        <a:cubicBezTo>
                          <a:pt x="630" y="307"/>
                          <a:pt x="638" y="308"/>
                          <a:pt x="645" y="300"/>
                        </a:cubicBezTo>
                        <a:cubicBezTo>
                          <a:pt x="660" y="302"/>
                          <a:pt x="663" y="303"/>
                          <a:pt x="672" y="293"/>
                        </a:cubicBezTo>
                        <a:cubicBezTo>
                          <a:pt x="675" y="294"/>
                          <a:pt x="679" y="293"/>
                          <a:pt x="680" y="295"/>
                        </a:cubicBezTo>
                        <a:cubicBezTo>
                          <a:pt x="682" y="301"/>
                          <a:pt x="674" y="321"/>
                          <a:pt x="672" y="327"/>
                        </a:cubicBezTo>
                        <a:cubicBezTo>
                          <a:pt x="668" y="340"/>
                          <a:pt x="671" y="326"/>
                          <a:pt x="664" y="340"/>
                        </a:cubicBezTo>
                        <a:cubicBezTo>
                          <a:pt x="652" y="360"/>
                          <a:pt x="646" y="381"/>
                          <a:pt x="621" y="394"/>
                        </a:cubicBezTo>
                        <a:cubicBezTo>
                          <a:pt x="614" y="402"/>
                          <a:pt x="609" y="402"/>
                          <a:pt x="599" y="407"/>
                        </a:cubicBezTo>
                        <a:cubicBezTo>
                          <a:pt x="590" y="418"/>
                          <a:pt x="579" y="429"/>
                          <a:pt x="567" y="439"/>
                        </a:cubicBezTo>
                        <a:cubicBezTo>
                          <a:pt x="560" y="454"/>
                          <a:pt x="555" y="470"/>
                          <a:pt x="548" y="485"/>
                        </a:cubicBezTo>
                        <a:cubicBezTo>
                          <a:pt x="549" y="489"/>
                          <a:pt x="550" y="492"/>
                          <a:pt x="551" y="496"/>
                        </a:cubicBezTo>
                        <a:cubicBezTo>
                          <a:pt x="552" y="500"/>
                          <a:pt x="556" y="508"/>
                          <a:pt x="556" y="508"/>
                        </a:cubicBezTo>
                        <a:cubicBezTo>
                          <a:pt x="559" y="524"/>
                          <a:pt x="562" y="546"/>
                          <a:pt x="576" y="557"/>
                        </a:cubicBezTo>
                        <a:lnTo>
                          <a:pt x="435" y="556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 fontAlgn="base">
                      <a:spcBef>
                        <a:spcPct val="0"/>
                      </a:spcBef>
                      <a:spcAft>
                        <a:spcPct val="0"/>
                      </a:spcAft>
                      <a:defRPr/>
                    </a:pPr>
                    <a:endParaRPr lang="en-US" sz="2400" u="sng">
                      <a:solidFill>
                        <a:srgbClr val="000000"/>
                      </a:solidFill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90" name="Freeform 100"/>
                  <p:cNvSpPr>
                    <a:spLocks/>
                  </p:cNvSpPr>
                  <p:nvPr/>
                </p:nvSpPr>
                <p:spPr bwMode="ltGray">
                  <a:xfrm>
                    <a:off x="3873" y="446"/>
                    <a:ext cx="160" cy="216"/>
                  </a:xfrm>
                  <a:custGeom>
                    <a:avLst/>
                    <a:gdLst/>
                    <a:ahLst/>
                    <a:cxnLst>
                      <a:cxn ang="0">
                        <a:pos x="243" y="347"/>
                      </a:cxn>
                      <a:cxn ang="0">
                        <a:pos x="233" y="301"/>
                      </a:cxn>
                      <a:cxn ang="0">
                        <a:pos x="217" y="288"/>
                      </a:cxn>
                      <a:cxn ang="0">
                        <a:pos x="215" y="269"/>
                      </a:cxn>
                      <a:cxn ang="0">
                        <a:pos x="209" y="254"/>
                      </a:cxn>
                      <a:cxn ang="0">
                        <a:pos x="209" y="229"/>
                      </a:cxn>
                      <a:cxn ang="0">
                        <a:pos x="207" y="214"/>
                      </a:cxn>
                      <a:cxn ang="0">
                        <a:pos x="228" y="202"/>
                      </a:cxn>
                      <a:cxn ang="0">
                        <a:pos x="257" y="197"/>
                      </a:cxn>
                      <a:cxn ang="0">
                        <a:pos x="257" y="136"/>
                      </a:cxn>
                      <a:cxn ang="0">
                        <a:pos x="54" y="96"/>
                      </a:cxn>
                      <a:cxn ang="0">
                        <a:pos x="32" y="98"/>
                      </a:cxn>
                      <a:cxn ang="0">
                        <a:pos x="16" y="102"/>
                      </a:cxn>
                      <a:cxn ang="0">
                        <a:pos x="0" y="149"/>
                      </a:cxn>
                      <a:cxn ang="0">
                        <a:pos x="93" y="346"/>
                      </a:cxn>
                      <a:cxn ang="0">
                        <a:pos x="243" y="347"/>
                      </a:cxn>
                    </a:cxnLst>
                    <a:rect l="0" t="0" r="r" b="b"/>
                    <a:pathLst>
                      <a:path w="257" h="347">
                        <a:moveTo>
                          <a:pt x="243" y="347"/>
                        </a:moveTo>
                        <a:lnTo>
                          <a:pt x="233" y="301"/>
                        </a:lnTo>
                        <a:lnTo>
                          <a:pt x="217" y="288"/>
                        </a:lnTo>
                        <a:lnTo>
                          <a:pt x="215" y="269"/>
                        </a:lnTo>
                        <a:lnTo>
                          <a:pt x="209" y="254"/>
                        </a:lnTo>
                        <a:lnTo>
                          <a:pt x="209" y="229"/>
                        </a:lnTo>
                        <a:lnTo>
                          <a:pt x="207" y="214"/>
                        </a:lnTo>
                        <a:lnTo>
                          <a:pt x="228" y="202"/>
                        </a:lnTo>
                        <a:lnTo>
                          <a:pt x="257" y="197"/>
                        </a:lnTo>
                        <a:lnTo>
                          <a:pt x="257" y="136"/>
                        </a:lnTo>
                        <a:cubicBezTo>
                          <a:pt x="209" y="119"/>
                          <a:pt x="13" y="0"/>
                          <a:pt x="54" y="96"/>
                        </a:cubicBezTo>
                        <a:cubicBezTo>
                          <a:pt x="36" y="106"/>
                          <a:pt x="57" y="97"/>
                          <a:pt x="32" y="98"/>
                        </a:cubicBezTo>
                        <a:cubicBezTo>
                          <a:pt x="27" y="99"/>
                          <a:pt x="16" y="102"/>
                          <a:pt x="16" y="102"/>
                        </a:cubicBezTo>
                        <a:lnTo>
                          <a:pt x="0" y="149"/>
                        </a:lnTo>
                        <a:lnTo>
                          <a:pt x="93" y="346"/>
                        </a:lnTo>
                        <a:lnTo>
                          <a:pt x="243" y="347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 fontAlgn="base">
                      <a:spcBef>
                        <a:spcPct val="0"/>
                      </a:spcBef>
                      <a:spcAft>
                        <a:spcPct val="0"/>
                      </a:spcAft>
                      <a:defRPr/>
                    </a:pPr>
                    <a:endParaRPr lang="en-US" sz="2400" u="sng">
                      <a:solidFill>
                        <a:srgbClr val="000000"/>
                      </a:solidFill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91" name="Freeform 101"/>
                  <p:cNvSpPr>
                    <a:spLocks/>
                  </p:cNvSpPr>
                  <p:nvPr/>
                </p:nvSpPr>
                <p:spPr bwMode="ltGray">
                  <a:xfrm>
                    <a:off x="4165" y="605"/>
                    <a:ext cx="7" cy="10"/>
                  </a:xfrm>
                  <a:custGeom>
                    <a:avLst/>
                    <a:gdLst/>
                    <a:ahLst/>
                    <a:cxnLst>
                      <a:cxn ang="0">
                        <a:pos x="7" y="25"/>
                      </a:cxn>
                      <a:cxn ang="0">
                        <a:pos x="19" y="21"/>
                      </a:cxn>
                      <a:cxn ang="0">
                        <a:pos x="7" y="25"/>
                      </a:cxn>
                    </a:cxnLst>
                    <a:rect l="0" t="0" r="r" b="b"/>
                    <a:pathLst>
                      <a:path w="19" h="37">
                        <a:moveTo>
                          <a:pt x="7" y="25"/>
                        </a:moveTo>
                        <a:cubicBezTo>
                          <a:pt x="0" y="4"/>
                          <a:pt x="12" y="0"/>
                          <a:pt x="19" y="21"/>
                        </a:cubicBezTo>
                        <a:cubicBezTo>
                          <a:pt x="14" y="37"/>
                          <a:pt x="18" y="36"/>
                          <a:pt x="7" y="25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 fontAlgn="base">
                      <a:spcBef>
                        <a:spcPct val="0"/>
                      </a:spcBef>
                      <a:spcAft>
                        <a:spcPct val="0"/>
                      </a:spcAft>
                      <a:defRPr/>
                    </a:pPr>
                    <a:endParaRPr lang="en-US" sz="2400" u="sng">
                      <a:solidFill>
                        <a:srgbClr val="000000"/>
                      </a:solidFill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92" name="Freeform 102"/>
                  <p:cNvSpPr>
                    <a:spLocks/>
                  </p:cNvSpPr>
                  <p:nvPr/>
                </p:nvSpPr>
                <p:spPr bwMode="ltGray">
                  <a:xfrm>
                    <a:off x="4151" y="496"/>
                    <a:ext cx="8" cy="8"/>
                  </a:xfrm>
                  <a:custGeom>
                    <a:avLst/>
                    <a:gdLst/>
                    <a:ahLst/>
                    <a:cxnLst>
                      <a:cxn ang="0">
                        <a:pos x="12" y="12"/>
                      </a:cxn>
                      <a:cxn ang="0">
                        <a:pos x="16" y="0"/>
                      </a:cxn>
                      <a:cxn ang="0">
                        <a:pos x="20" y="12"/>
                      </a:cxn>
                      <a:cxn ang="0">
                        <a:pos x="8" y="20"/>
                      </a:cxn>
                      <a:cxn ang="0">
                        <a:pos x="12" y="12"/>
                      </a:cxn>
                    </a:cxnLst>
                    <a:rect l="0" t="0" r="r" b="b"/>
                    <a:pathLst>
                      <a:path w="22" h="20">
                        <a:moveTo>
                          <a:pt x="12" y="12"/>
                        </a:moveTo>
                        <a:cubicBezTo>
                          <a:pt x="13" y="8"/>
                          <a:pt x="12" y="0"/>
                          <a:pt x="16" y="0"/>
                        </a:cubicBezTo>
                        <a:cubicBezTo>
                          <a:pt x="20" y="0"/>
                          <a:pt x="22" y="8"/>
                          <a:pt x="20" y="12"/>
                        </a:cubicBezTo>
                        <a:cubicBezTo>
                          <a:pt x="18" y="16"/>
                          <a:pt x="12" y="17"/>
                          <a:pt x="8" y="20"/>
                        </a:cubicBezTo>
                        <a:cubicBezTo>
                          <a:pt x="3" y="5"/>
                          <a:pt x="0" y="6"/>
                          <a:pt x="12" y="12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 fontAlgn="base">
                      <a:spcBef>
                        <a:spcPct val="0"/>
                      </a:spcBef>
                      <a:spcAft>
                        <a:spcPct val="0"/>
                      </a:spcAft>
                      <a:defRPr/>
                    </a:pPr>
                    <a:endParaRPr lang="en-US" sz="2400" u="sng">
                      <a:solidFill>
                        <a:srgbClr val="000000"/>
                      </a:solidFill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93" name="Freeform 103"/>
                  <p:cNvSpPr>
                    <a:spLocks/>
                  </p:cNvSpPr>
                  <p:nvPr/>
                </p:nvSpPr>
                <p:spPr bwMode="ltGray">
                  <a:xfrm>
                    <a:off x="3761" y="355"/>
                    <a:ext cx="25" cy="10"/>
                  </a:xfrm>
                  <a:custGeom>
                    <a:avLst/>
                    <a:gdLst/>
                    <a:ahLst/>
                    <a:cxnLst>
                      <a:cxn ang="0">
                        <a:pos x="24" y="18"/>
                      </a:cxn>
                      <a:cxn ang="0">
                        <a:pos x="32" y="6"/>
                      </a:cxn>
                      <a:cxn ang="0">
                        <a:pos x="36" y="30"/>
                      </a:cxn>
                      <a:cxn ang="0">
                        <a:pos x="24" y="18"/>
                      </a:cxn>
                    </a:cxnLst>
                    <a:rect l="0" t="0" r="r" b="b"/>
                    <a:pathLst>
                      <a:path w="57" h="30">
                        <a:moveTo>
                          <a:pt x="24" y="18"/>
                        </a:moveTo>
                        <a:cubicBezTo>
                          <a:pt x="0" y="10"/>
                          <a:pt x="9" y="0"/>
                          <a:pt x="32" y="6"/>
                        </a:cubicBezTo>
                        <a:cubicBezTo>
                          <a:pt x="46" y="15"/>
                          <a:pt x="57" y="23"/>
                          <a:pt x="36" y="30"/>
                        </a:cubicBezTo>
                        <a:cubicBezTo>
                          <a:pt x="21" y="25"/>
                          <a:pt x="24" y="30"/>
                          <a:pt x="24" y="1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 fontAlgn="base">
                      <a:spcBef>
                        <a:spcPct val="0"/>
                      </a:spcBef>
                      <a:spcAft>
                        <a:spcPct val="0"/>
                      </a:spcAft>
                      <a:defRPr/>
                    </a:pPr>
                    <a:endParaRPr lang="en-US" sz="2400" u="sng">
                      <a:solidFill>
                        <a:srgbClr val="000000"/>
                      </a:solidFill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94" name="Freeform 104"/>
                  <p:cNvSpPr>
                    <a:spLocks/>
                  </p:cNvSpPr>
                  <p:nvPr/>
                </p:nvSpPr>
                <p:spPr bwMode="ltGray">
                  <a:xfrm>
                    <a:off x="4063" y="265"/>
                    <a:ext cx="297" cy="229"/>
                  </a:xfrm>
                  <a:custGeom>
                    <a:avLst/>
                    <a:gdLst/>
                    <a:ahLst/>
                    <a:cxnLst>
                      <a:cxn ang="0">
                        <a:pos x="473" y="464"/>
                      </a:cxn>
                      <a:cxn ang="0">
                        <a:pos x="393" y="452"/>
                      </a:cxn>
                      <a:cxn ang="0">
                        <a:pos x="325" y="412"/>
                      </a:cxn>
                      <a:cxn ang="0">
                        <a:pos x="265" y="400"/>
                      </a:cxn>
                      <a:cxn ang="0">
                        <a:pos x="237" y="416"/>
                      </a:cxn>
                      <a:cxn ang="0">
                        <a:pos x="261" y="428"/>
                      </a:cxn>
                      <a:cxn ang="0">
                        <a:pos x="293" y="468"/>
                      </a:cxn>
                      <a:cxn ang="0">
                        <a:pos x="321" y="476"/>
                      </a:cxn>
                      <a:cxn ang="0">
                        <a:pos x="333" y="536"/>
                      </a:cxn>
                      <a:cxn ang="0">
                        <a:pos x="313" y="552"/>
                      </a:cxn>
                      <a:cxn ang="0">
                        <a:pos x="261" y="616"/>
                      </a:cxn>
                      <a:cxn ang="0">
                        <a:pos x="225" y="628"/>
                      </a:cxn>
                      <a:cxn ang="0">
                        <a:pos x="97" y="696"/>
                      </a:cxn>
                      <a:cxn ang="0">
                        <a:pos x="77" y="616"/>
                      </a:cxn>
                      <a:cxn ang="0">
                        <a:pos x="45" y="524"/>
                      </a:cxn>
                      <a:cxn ang="0">
                        <a:pos x="33" y="448"/>
                      </a:cxn>
                      <a:cxn ang="0">
                        <a:pos x="53" y="344"/>
                      </a:cxn>
                      <a:cxn ang="0">
                        <a:pos x="17" y="392"/>
                      </a:cxn>
                      <a:cxn ang="0">
                        <a:pos x="81" y="280"/>
                      </a:cxn>
                      <a:cxn ang="0">
                        <a:pos x="113" y="204"/>
                      </a:cxn>
                      <a:cxn ang="0">
                        <a:pos x="37" y="204"/>
                      </a:cxn>
                      <a:cxn ang="0">
                        <a:pos x="1" y="196"/>
                      </a:cxn>
                      <a:cxn ang="0">
                        <a:pos x="25" y="140"/>
                      </a:cxn>
                      <a:cxn ang="0">
                        <a:pos x="97" y="112"/>
                      </a:cxn>
                      <a:cxn ang="0">
                        <a:pos x="221" y="124"/>
                      </a:cxn>
                      <a:cxn ang="0">
                        <a:pos x="229" y="64"/>
                      </a:cxn>
                      <a:cxn ang="0">
                        <a:pos x="261" y="0"/>
                      </a:cxn>
                      <a:cxn ang="0">
                        <a:pos x="357" y="44"/>
                      </a:cxn>
                      <a:cxn ang="0">
                        <a:pos x="329" y="88"/>
                      </a:cxn>
                      <a:cxn ang="0">
                        <a:pos x="301" y="176"/>
                      </a:cxn>
                      <a:cxn ang="0">
                        <a:pos x="361" y="192"/>
                      </a:cxn>
                      <a:cxn ang="0">
                        <a:pos x="373" y="136"/>
                      </a:cxn>
                      <a:cxn ang="0">
                        <a:pos x="417" y="92"/>
                      </a:cxn>
                      <a:cxn ang="0">
                        <a:pos x="497" y="88"/>
                      </a:cxn>
                      <a:cxn ang="0">
                        <a:pos x="529" y="52"/>
                      </a:cxn>
                      <a:cxn ang="0">
                        <a:pos x="541" y="460"/>
                      </a:cxn>
                    </a:cxnLst>
                    <a:rect l="0" t="0" r="r" b="b"/>
                    <a:pathLst>
                      <a:path w="693" h="696">
                        <a:moveTo>
                          <a:pt x="541" y="460"/>
                        </a:moveTo>
                        <a:lnTo>
                          <a:pt x="473" y="464"/>
                        </a:lnTo>
                        <a:lnTo>
                          <a:pt x="441" y="452"/>
                        </a:lnTo>
                        <a:lnTo>
                          <a:pt x="393" y="452"/>
                        </a:lnTo>
                        <a:cubicBezTo>
                          <a:pt x="365" y="448"/>
                          <a:pt x="360" y="444"/>
                          <a:pt x="337" y="436"/>
                        </a:cubicBezTo>
                        <a:cubicBezTo>
                          <a:pt x="336" y="432"/>
                          <a:pt x="330" y="413"/>
                          <a:pt x="325" y="412"/>
                        </a:cubicBezTo>
                        <a:cubicBezTo>
                          <a:pt x="317" y="411"/>
                          <a:pt x="301" y="420"/>
                          <a:pt x="301" y="420"/>
                        </a:cubicBezTo>
                        <a:cubicBezTo>
                          <a:pt x="289" y="412"/>
                          <a:pt x="277" y="408"/>
                          <a:pt x="265" y="400"/>
                        </a:cubicBezTo>
                        <a:cubicBezTo>
                          <a:pt x="252" y="380"/>
                          <a:pt x="256" y="356"/>
                          <a:pt x="233" y="348"/>
                        </a:cubicBezTo>
                        <a:cubicBezTo>
                          <a:pt x="217" y="372"/>
                          <a:pt x="221" y="392"/>
                          <a:pt x="237" y="416"/>
                        </a:cubicBezTo>
                        <a:cubicBezTo>
                          <a:pt x="234" y="428"/>
                          <a:pt x="228" y="445"/>
                          <a:pt x="237" y="444"/>
                        </a:cubicBezTo>
                        <a:cubicBezTo>
                          <a:pt x="247" y="443"/>
                          <a:pt x="261" y="428"/>
                          <a:pt x="261" y="428"/>
                        </a:cubicBezTo>
                        <a:cubicBezTo>
                          <a:pt x="258" y="450"/>
                          <a:pt x="243" y="475"/>
                          <a:pt x="269" y="484"/>
                        </a:cubicBezTo>
                        <a:cubicBezTo>
                          <a:pt x="277" y="479"/>
                          <a:pt x="288" y="476"/>
                          <a:pt x="293" y="468"/>
                        </a:cubicBezTo>
                        <a:cubicBezTo>
                          <a:pt x="302" y="454"/>
                          <a:pt x="303" y="446"/>
                          <a:pt x="317" y="436"/>
                        </a:cubicBezTo>
                        <a:cubicBezTo>
                          <a:pt x="315" y="448"/>
                          <a:pt x="306" y="467"/>
                          <a:pt x="321" y="476"/>
                        </a:cubicBezTo>
                        <a:cubicBezTo>
                          <a:pt x="328" y="480"/>
                          <a:pt x="345" y="484"/>
                          <a:pt x="345" y="484"/>
                        </a:cubicBezTo>
                        <a:cubicBezTo>
                          <a:pt x="382" y="472"/>
                          <a:pt x="347" y="527"/>
                          <a:pt x="333" y="536"/>
                        </a:cubicBezTo>
                        <a:cubicBezTo>
                          <a:pt x="330" y="540"/>
                          <a:pt x="329" y="545"/>
                          <a:pt x="325" y="548"/>
                        </a:cubicBezTo>
                        <a:cubicBezTo>
                          <a:pt x="322" y="551"/>
                          <a:pt x="316" y="549"/>
                          <a:pt x="313" y="552"/>
                        </a:cubicBezTo>
                        <a:cubicBezTo>
                          <a:pt x="300" y="565"/>
                          <a:pt x="320" y="575"/>
                          <a:pt x="293" y="584"/>
                        </a:cubicBezTo>
                        <a:cubicBezTo>
                          <a:pt x="286" y="595"/>
                          <a:pt x="272" y="610"/>
                          <a:pt x="261" y="616"/>
                        </a:cubicBezTo>
                        <a:cubicBezTo>
                          <a:pt x="254" y="620"/>
                          <a:pt x="245" y="621"/>
                          <a:pt x="237" y="624"/>
                        </a:cubicBezTo>
                        <a:cubicBezTo>
                          <a:pt x="233" y="625"/>
                          <a:pt x="225" y="628"/>
                          <a:pt x="225" y="628"/>
                        </a:cubicBezTo>
                        <a:cubicBezTo>
                          <a:pt x="215" y="659"/>
                          <a:pt x="212" y="652"/>
                          <a:pt x="173" y="656"/>
                        </a:cubicBezTo>
                        <a:cubicBezTo>
                          <a:pt x="140" y="667"/>
                          <a:pt x="132" y="687"/>
                          <a:pt x="97" y="696"/>
                        </a:cubicBezTo>
                        <a:cubicBezTo>
                          <a:pt x="77" y="691"/>
                          <a:pt x="75" y="687"/>
                          <a:pt x="81" y="668"/>
                        </a:cubicBezTo>
                        <a:cubicBezTo>
                          <a:pt x="77" y="646"/>
                          <a:pt x="72" y="639"/>
                          <a:pt x="77" y="616"/>
                        </a:cubicBezTo>
                        <a:cubicBezTo>
                          <a:pt x="73" y="598"/>
                          <a:pt x="71" y="587"/>
                          <a:pt x="61" y="572"/>
                        </a:cubicBezTo>
                        <a:cubicBezTo>
                          <a:pt x="58" y="551"/>
                          <a:pt x="51" y="543"/>
                          <a:pt x="45" y="524"/>
                        </a:cubicBezTo>
                        <a:cubicBezTo>
                          <a:pt x="52" y="502"/>
                          <a:pt x="58" y="496"/>
                          <a:pt x="49" y="472"/>
                        </a:cubicBezTo>
                        <a:cubicBezTo>
                          <a:pt x="46" y="463"/>
                          <a:pt x="33" y="448"/>
                          <a:pt x="33" y="448"/>
                        </a:cubicBezTo>
                        <a:cubicBezTo>
                          <a:pt x="42" y="422"/>
                          <a:pt x="42" y="408"/>
                          <a:pt x="33" y="380"/>
                        </a:cubicBezTo>
                        <a:cubicBezTo>
                          <a:pt x="49" y="369"/>
                          <a:pt x="48" y="362"/>
                          <a:pt x="53" y="344"/>
                        </a:cubicBezTo>
                        <a:cubicBezTo>
                          <a:pt x="47" y="327"/>
                          <a:pt x="49" y="308"/>
                          <a:pt x="33" y="332"/>
                        </a:cubicBezTo>
                        <a:cubicBezTo>
                          <a:pt x="40" y="353"/>
                          <a:pt x="29" y="374"/>
                          <a:pt x="17" y="392"/>
                        </a:cubicBezTo>
                        <a:cubicBezTo>
                          <a:pt x="6" y="360"/>
                          <a:pt x="10" y="340"/>
                          <a:pt x="13" y="304"/>
                        </a:cubicBezTo>
                        <a:cubicBezTo>
                          <a:pt x="44" y="314"/>
                          <a:pt x="54" y="289"/>
                          <a:pt x="81" y="280"/>
                        </a:cubicBezTo>
                        <a:cubicBezTo>
                          <a:pt x="94" y="261"/>
                          <a:pt x="85" y="242"/>
                          <a:pt x="105" y="228"/>
                        </a:cubicBezTo>
                        <a:cubicBezTo>
                          <a:pt x="108" y="220"/>
                          <a:pt x="110" y="212"/>
                          <a:pt x="113" y="204"/>
                        </a:cubicBezTo>
                        <a:cubicBezTo>
                          <a:pt x="116" y="196"/>
                          <a:pt x="89" y="196"/>
                          <a:pt x="89" y="196"/>
                        </a:cubicBezTo>
                        <a:cubicBezTo>
                          <a:pt x="81" y="221"/>
                          <a:pt x="58" y="211"/>
                          <a:pt x="37" y="204"/>
                        </a:cubicBezTo>
                        <a:cubicBezTo>
                          <a:pt x="33" y="207"/>
                          <a:pt x="30" y="213"/>
                          <a:pt x="25" y="212"/>
                        </a:cubicBezTo>
                        <a:cubicBezTo>
                          <a:pt x="16" y="210"/>
                          <a:pt x="1" y="196"/>
                          <a:pt x="1" y="196"/>
                        </a:cubicBezTo>
                        <a:cubicBezTo>
                          <a:pt x="4" y="186"/>
                          <a:pt x="4" y="174"/>
                          <a:pt x="9" y="164"/>
                        </a:cubicBezTo>
                        <a:cubicBezTo>
                          <a:pt x="13" y="155"/>
                          <a:pt x="25" y="140"/>
                          <a:pt x="25" y="140"/>
                        </a:cubicBezTo>
                        <a:cubicBezTo>
                          <a:pt x="0" y="132"/>
                          <a:pt x="25" y="128"/>
                          <a:pt x="37" y="124"/>
                        </a:cubicBezTo>
                        <a:cubicBezTo>
                          <a:pt x="58" y="131"/>
                          <a:pt x="75" y="116"/>
                          <a:pt x="97" y="112"/>
                        </a:cubicBezTo>
                        <a:cubicBezTo>
                          <a:pt x="135" y="87"/>
                          <a:pt x="159" y="122"/>
                          <a:pt x="197" y="132"/>
                        </a:cubicBezTo>
                        <a:cubicBezTo>
                          <a:pt x="205" y="129"/>
                          <a:pt x="213" y="127"/>
                          <a:pt x="221" y="124"/>
                        </a:cubicBezTo>
                        <a:cubicBezTo>
                          <a:pt x="225" y="123"/>
                          <a:pt x="226" y="147"/>
                          <a:pt x="233" y="120"/>
                        </a:cubicBezTo>
                        <a:lnTo>
                          <a:pt x="229" y="64"/>
                        </a:lnTo>
                        <a:lnTo>
                          <a:pt x="209" y="40"/>
                        </a:lnTo>
                        <a:cubicBezTo>
                          <a:pt x="243" y="21"/>
                          <a:pt x="240" y="21"/>
                          <a:pt x="261" y="0"/>
                        </a:cubicBezTo>
                        <a:cubicBezTo>
                          <a:pt x="297" y="16"/>
                          <a:pt x="333" y="32"/>
                          <a:pt x="369" y="48"/>
                        </a:cubicBezTo>
                        <a:cubicBezTo>
                          <a:pt x="373" y="50"/>
                          <a:pt x="361" y="44"/>
                          <a:pt x="357" y="44"/>
                        </a:cubicBezTo>
                        <a:cubicBezTo>
                          <a:pt x="349" y="45"/>
                          <a:pt x="333" y="52"/>
                          <a:pt x="333" y="52"/>
                        </a:cubicBezTo>
                        <a:cubicBezTo>
                          <a:pt x="322" y="68"/>
                          <a:pt x="318" y="71"/>
                          <a:pt x="329" y="88"/>
                        </a:cubicBezTo>
                        <a:cubicBezTo>
                          <a:pt x="308" y="119"/>
                          <a:pt x="323" y="118"/>
                          <a:pt x="333" y="148"/>
                        </a:cubicBezTo>
                        <a:cubicBezTo>
                          <a:pt x="320" y="157"/>
                          <a:pt x="314" y="167"/>
                          <a:pt x="301" y="176"/>
                        </a:cubicBezTo>
                        <a:cubicBezTo>
                          <a:pt x="306" y="213"/>
                          <a:pt x="303" y="213"/>
                          <a:pt x="337" y="220"/>
                        </a:cubicBezTo>
                        <a:cubicBezTo>
                          <a:pt x="358" y="216"/>
                          <a:pt x="368" y="214"/>
                          <a:pt x="361" y="192"/>
                        </a:cubicBezTo>
                        <a:cubicBezTo>
                          <a:pt x="362" y="177"/>
                          <a:pt x="362" y="162"/>
                          <a:pt x="365" y="148"/>
                        </a:cubicBezTo>
                        <a:cubicBezTo>
                          <a:pt x="366" y="143"/>
                          <a:pt x="369" y="133"/>
                          <a:pt x="373" y="136"/>
                        </a:cubicBezTo>
                        <a:cubicBezTo>
                          <a:pt x="379" y="140"/>
                          <a:pt x="376" y="149"/>
                          <a:pt x="377" y="156"/>
                        </a:cubicBezTo>
                        <a:cubicBezTo>
                          <a:pt x="404" y="147"/>
                          <a:pt x="409" y="116"/>
                          <a:pt x="417" y="92"/>
                        </a:cubicBezTo>
                        <a:cubicBezTo>
                          <a:pt x="422" y="76"/>
                          <a:pt x="453" y="74"/>
                          <a:pt x="465" y="72"/>
                        </a:cubicBezTo>
                        <a:cubicBezTo>
                          <a:pt x="472" y="92"/>
                          <a:pt x="477" y="93"/>
                          <a:pt x="497" y="88"/>
                        </a:cubicBezTo>
                        <a:cubicBezTo>
                          <a:pt x="512" y="78"/>
                          <a:pt x="515" y="74"/>
                          <a:pt x="509" y="56"/>
                        </a:cubicBezTo>
                        <a:cubicBezTo>
                          <a:pt x="523" y="46"/>
                          <a:pt x="517" y="46"/>
                          <a:pt x="529" y="52"/>
                        </a:cubicBezTo>
                        <a:lnTo>
                          <a:pt x="693" y="72"/>
                        </a:lnTo>
                        <a:lnTo>
                          <a:pt x="541" y="460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 fontAlgn="base">
                      <a:spcBef>
                        <a:spcPct val="0"/>
                      </a:spcBef>
                      <a:spcAft>
                        <a:spcPct val="0"/>
                      </a:spcAft>
                      <a:defRPr/>
                    </a:pPr>
                    <a:endParaRPr lang="en-US" sz="2400" u="sng">
                      <a:solidFill>
                        <a:srgbClr val="000000"/>
                      </a:solidFill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95" name="Freeform 105"/>
                  <p:cNvSpPr>
                    <a:spLocks/>
                  </p:cNvSpPr>
                  <p:nvPr/>
                </p:nvSpPr>
                <p:spPr bwMode="ltGray">
                  <a:xfrm>
                    <a:off x="3862" y="245"/>
                    <a:ext cx="591" cy="90"/>
                  </a:xfrm>
                  <a:custGeom>
                    <a:avLst/>
                    <a:gdLst/>
                    <a:ahLst/>
                    <a:cxnLst>
                      <a:cxn ang="0">
                        <a:pos x="825" y="0"/>
                      </a:cxn>
                      <a:cxn ang="0">
                        <a:pos x="143" y="29"/>
                      </a:cxn>
                      <a:cxn ang="0">
                        <a:pos x="91" y="42"/>
                      </a:cxn>
                      <a:cxn ang="0">
                        <a:pos x="62" y="42"/>
                      </a:cxn>
                      <a:cxn ang="0">
                        <a:pos x="22" y="77"/>
                      </a:cxn>
                      <a:cxn ang="0">
                        <a:pos x="0" y="105"/>
                      </a:cxn>
                      <a:cxn ang="0">
                        <a:pos x="59" y="115"/>
                      </a:cxn>
                      <a:cxn ang="0">
                        <a:pos x="97" y="96"/>
                      </a:cxn>
                      <a:cxn ang="0">
                        <a:pos x="108" y="84"/>
                      </a:cxn>
                      <a:cxn ang="0">
                        <a:pos x="167" y="52"/>
                      </a:cxn>
                      <a:cxn ang="0">
                        <a:pos x="215" y="46"/>
                      </a:cxn>
                      <a:cxn ang="0">
                        <a:pos x="237" y="94"/>
                      </a:cxn>
                      <a:cxn ang="0">
                        <a:pos x="188" y="109"/>
                      </a:cxn>
                      <a:cxn ang="0">
                        <a:pos x="231" y="113"/>
                      </a:cxn>
                      <a:cxn ang="0">
                        <a:pos x="250" y="90"/>
                      </a:cxn>
                      <a:cxn ang="0">
                        <a:pos x="266" y="92"/>
                      </a:cxn>
                      <a:cxn ang="0">
                        <a:pos x="253" y="54"/>
                      </a:cxn>
                      <a:cxn ang="0">
                        <a:pos x="266" y="44"/>
                      </a:cxn>
                      <a:cxn ang="0">
                        <a:pos x="277" y="88"/>
                      </a:cxn>
                      <a:cxn ang="0">
                        <a:pos x="266" y="113"/>
                      </a:cxn>
                      <a:cxn ang="0">
                        <a:pos x="296" y="130"/>
                      </a:cxn>
                      <a:cxn ang="0">
                        <a:pos x="299" y="92"/>
                      </a:cxn>
                      <a:cxn ang="0">
                        <a:pos x="331" y="103"/>
                      </a:cxn>
                      <a:cxn ang="0">
                        <a:pos x="382" y="73"/>
                      </a:cxn>
                      <a:cxn ang="0">
                        <a:pos x="409" y="50"/>
                      </a:cxn>
                      <a:cxn ang="0">
                        <a:pos x="439" y="56"/>
                      </a:cxn>
                      <a:cxn ang="0">
                        <a:pos x="455" y="50"/>
                      </a:cxn>
                      <a:cxn ang="0">
                        <a:pos x="431" y="44"/>
                      </a:cxn>
                      <a:cxn ang="0">
                        <a:pos x="474" y="35"/>
                      </a:cxn>
                      <a:cxn ang="0">
                        <a:pos x="544" y="54"/>
                      </a:cxn>
                      <a:cxn ang="0">
                        <a:pos x="581" y="42"/>
                      </a:cxn>
                      <a:cxn ang="0">
                        <a:pos x="584" y="63"/>
                      </a:cxn>
                      <a:cxn ang="0">
                        <a:pos x="568" y="101"/>
                      </a:cxn>
                      <a:cxn ang="0">
                        <a:pos x="611" y="88"/>
                      </a:cxn>
                      <a:cxn ang="0">
                        <a:pos x="624" y="80"/>
                      </a:cxn>
                      <a:cxn ang="0">
                        <a:pos x="648" y="61"/>
                      </a:cxn>
                      <a:cxn ang="0">
                        <a:pos x="794" y="84"/>
                      </a:cxn>
                    </a:cxnLst>
                    <a:rect l="0" t="0" r="r" b="b"/>
                    <a:pathLst>
                      <a:path w="931" h="149">
                        <a:moveTo>
                          <a:pt x="794" y="84"/>
                        </a:moveTo>
                        <a:cubicBezTo>
                          <a:pt x="813" y="72"/>
                          <a:pt x="931" y="14"/>
                          <a:pt x="825" y="0"/>
                        </a:cubicBezTo>
                        <a:lnTo>
                          <a:pt x="159" y="0"/>
                        </a:lnTo>
                        <a:cubicBezTo>
                          <a:pt x="149" y="12"/>
                          <a:pt x="162" y="18"/>
                          <a:pt x="143" y="29"/>
                        </a:cubicBezTo>
                        <a:cubicBezTo>
                          <a:pt x="130" y="44"/>
                          <a:pt x="133" y="39"/>
                          <a:pt x="116" y="48"/>
                        </a:cubicBezTo>
                        <a:cubicBezTo>
                          <a:pt x="108" y="46"/>
                          <a:pt x="100" y="44"/>
                          <a:pt x="91" y="42"/>
                        </a:cubicBezTo>
                        <a:cubicBezTo>
                          <a:pt x="89" y="41"/>
                          <a:pt x="83" y="40"/>
                          <a:pt x="83" y="40"/>
                        </a:cubicBezTo>
                        <a:cubicBezTo>
                          <a:pt x="76" y="40"/>
                          <a:pt x="68" y="39"/>
                          <a:pt x="62" y="42"/>
                        </a:cubicBezTo>
                        <a:cubicBezTo>
                          <a:pt x="54" y="45"/>
                          <a:pt x="46" y="61"/>
                          <a:pt x="38" y="67"/>
                        </a:cubicBezTo>
                        <a:cubicBezTo>
                          <a:pt x="32" y="71"/>
                          <a:pt x="27" y="74"/>
                          <a:pt x="22" y="77"/>
                        </a:cubicBezTo>
                        <a:cubicBezTo>
                          <a:pt x="16" y="81"/>
                          <a:pt x="5" y="86"/>
                          <a:pt x="5" y="86"/>
                        </a:cubicBezTo>
                        <a:cubicBezTo>
                          <a:pt x="9" y="95"/>
                          <a:pt x="7" y="97"/>
                          <a:pt x="0" y="105"/>
                        </a:cubicBezTo>
                        <a:cubicBezTo>
                          <a:pt x="17" y="107"/>
                          <a:pt x="22" y="107"/>
                          <a:pt x="16" y="120"/>
                        </a:cubicBezTo>
                        <a:cubicBezTo>
                          <a:pt x="27" y="122"/>
                          <a:pt x="48" y="116"/>
                          <a:pt x="59" y="115"/>
                        </a:cubicBezTo>
                        <a:cubicBezTo>
                          <a:pt x="71" y="112"/>
                          <a:pt x="73" y="117"/>
                          <a:pt x="83" y="111"/>
                        </a:cubicBezTo>
                        <a:cubicBezTo>
                          <a:pt x="89" y="96"/>
                          <a:pt x="83" y="100"/>
                          <a:pt x="97" y="96"/>
                        </a:cubicBezTo>
                        <a:cubicBezTo>
                          <a:pt x="100" y="94"/>
                          <a:pt x="103" y="93"/>
                          <a:pt x="105" y="90"/>
                        </a:cubicBezTo>
                        <a:cubicBezTo>
                          <a:pt x="106" y="88"/>
                          <a:pt x="106" y="85"/>
                          <a:pt x="108" y="84"/>
                        </a:cubicBezTo>
                        <a:cubicBezTo>
                          <a:pt x="112" y="80"/>
                          <a:pt x="140" y="69"/>
                          <a:pt x="148" y="67"/>
                        </a:cubicBezTo>
                        <a:cubicBezTo>
                          <a:pt x="160" y="52"/>
                          <a:pt x="153" y="56"/>
                          <a:pt x="167" y="52"/>
                        </a:cubicBezTo>
                        <a:cubicBezTo>
                          <a:pt x="178" y="55"/>
                          <a:pt x="179" y="62"/>
                          <a:pt x="191" y="58"/>
                        </a:cubicBezTo>
                        <a:cubicBezTo>
                          <a:pt x="199" y="52"/>
                          <a:pt x="206" y="51"/>
                          <a:pt x="215" y="46"/>
                        </a:cubicBezTo>
                        <a:cubicBezTo>
                          <a:pt x="226" y="58"/>
                          <a:pt x="217" y="46"/>
                          <a:pt x="223" y="69"/>
                        </a:cubicBezTo>
                        <a:cubicBezTo>
                          <a:pt x="226" y="79"/>
                          <a:pt x="233" y="85"/>
                          <a:pt x="237" y="94"/>
                        </a:cubicBezTo>
                        <a:cubicBezTo>
                          <a:pt x="227" y="100"/>
                          <a:pt x="229" y="104"/>
                          <a:pt x="218" y="107"/>
                        </a:cubicBezTo>
                        <a:cubicBezTo>
                          <a:pt x="207" y="120"/>
                          <a:pt x="203" y="113"/>
                          <a:pt x="188" y="109"/>
                        </a:cubicBezTo>
                        <a:cubicBezTo>
                          <a:pt x="191" y="117"/>
                          <a:pt x="200" y="127"/>
                          <a:pt x="210" y="132"/>
                        </a:cubicBezTo>
                        <a:cubicBezTo>
                          <a:pt x="218" y="114"/>
                          <a:pt x="211" y="122"/>
                          <a:pt x="231" y="113"/>
                        </a:cubicBezTo>
                        <a:cubicBezTo>
                          <a:pt x="237" y="111"/>
                          <a:pt x="248" y="105"/>
                          <a:pt x="248" y="105"/>
                        </a:cubicBezTo>
                        <a:cubicBezTo>
                          <a:pt x="248" y="100"/>
                          <a:pt x="246" y="94"/>
                          <a:pt x="250" y="90"/>
                        </a:cubicBezTo>
                        <a:cubicBezTo>
                          <a:pt x="253" y="88"/>
                          <a:pt x="254" y="96"/>
                          <a:pt x="258" y="96"/>
                        </a:cubicBezTo>
                        <a:cubicBezTo>
                          <a:pt x="262" y="97"/>
                          <a:pt x="264" y="94"/>
                          <a:pt x="266" y="92"/>
                        </a:cubicBezTo>
                        <a:cubicBezTo>
                          <a:pt x="262" y="82"/>
                          <a:pt x="252" y="77"/>
                          <a:pt x="248" y="67"/>
                        </a:cubicBezTo>
                        <a:cubicBezTo>
                          <a:pt x="250" y="63"/>
                          <a:pt x="255" y="58"/>
                          <a:pt x="253" y="54"/>
                        </a:cubicBezTo>
                        <a:cubicBezTo>
                          <a:pt x="251" y="50"/>
                          <a:pt x="248" y="42"/>
                          <a:pt x="248" y="42"/>
                        </a:cubicBezTo>
                        <a:cubicBezTo>
                          <a:pt x="256" y="32"/>
                          <a:pt x="259" y="35"/>
                          <a:pt x="266" y="44"/>
                        </a:cubicBezTo>
                        <a:cubicBezTo>
                          <a:pt x="270" y="56"/>
                          <a:pt x="276" y="61"/>
                          <a:pt x="285" y="71"/>
                        </a:cubicBezTo>
                        <a:cubicBezTo>
                          <a:pt x="281" y="81"/>
                          <a:pt x="289" y="82"/>
                          <a:pt x="277" y="88"/>
                        </a:cubicBezTo>
                        <a:cubicBezTo>
                          <a:pt x="262" y="106"/>
                          <a:pt x="278" y="83"/>
                          <a:pt x="274" y="101"/>
                        </a:cubicBezTo>
                        <a:cubicBezTo>
                          <a:pt x="274" y="105"/>
                          <a:pt x="268" y="109"/>
                          <a:pt x="266" y="113"/>
                        </a:cubicBezTo>
                        <a:cubicBezTo>
                          <a:pt x="270" y="122"/>
                          <a:pt x="268" y="125"/>
                          <a:pt x="261" y="132"/>
                        </a:cubicBezTo>
                        <a:cubicBezTo>
                          <a:pt x="268" y="149"/>
                          <a:pt x="282" y="134"/>
                          <a:pt x="296" y="130"/>
                        </a:cubicBezTo>
                        <a:cubicBezTo>
                          <a:pt x="299" y="122"/>
                          <a:pt x="295" y="119"/>
                          <a:pt x="299" y="111"/>
                        </a:cubicBezTo>
                        <a:cubicBezTo>
                          <a:pt x="296" y="105"/>
                          <a:pt x="288" y="97"/>
                          <a:pt x="299" y="92"/>
                        </a:cubicBezTo>
                        <a:cubicBezTo>
                          <a:pt x="303" y="90"/>
                          <a:pt x="315" y="88"/>
                          <a:pt x="315" y="88"/>
                        </a:cubicBezTo>
                        <a:cubicBezTo>
                          <a:pt x="326" y="91"/>
                          <a:pt x="325" y="95"/>
                          <a:pt x="331" y="103"/>
                        </a:cubicBezTo>
                        <a:cubicBezTo>
                          <a:pt x="339" y="84"/>
                          <a:pt x="331" y="90"/>
                          <a:pt x="361" y="92"/>
                        </a:cubicBezTo>
                        <a:cubicBezTo>
                          <a:pt x="355" y="76"/>
                          <a:pt x="365" y="76"/>
                          <a:pt x="382" y="73"/>
                        </a:cubicBezTo>
                        <a:cubicBezTo>
                          <a:pt x="383" y="71"/>
                          <a:pt x="387" y="57"/>
                          <a:pt x="393" y="54"/>
                        </a:cubicBezTo>
                        <a:cubicBezTo>
                          <a:pt x="398" y="52"/>
                          <a:pt x="409" y="50"/>
                          <a:pt x="409" y="50"/>
                        </a:cubicBezTo>
                        <a:cubicBezTo>
                          <a:pt x="430" y="54"/>
                          <a:pt x="413" y="58"/>
                          <a:pt x="431" y="63"/>
                        </a:cubicBezTo>
                        <a:cubicBezTo>
                          <a:pt x="433" y="61"/>
                          <a:pt x="435" y="57"/>
                          <a:pt x="439" y="56"/>
                        </a:cubicBezTo>
                        <a:cubicBezTo>
                          <a:pt x="445" y="55"/>
                          <a:pt x="452" y="61"/>
                          <a:pt x="457" y="58"/>
                        </a:cubicBezTo>
                        <a:cubicBezTo>
                          <a:pt x="461" y="57"/>
                          <a:pt x="457" y="52"/>
                          <a:pt x="455" y="50"/>
                        </a:cubicBezTo>
                        <a:cubicBezTo>
                          <a:pt x="451" y="47"/>
                          <a:pt x="444" y="47"/>
                          <a:pt x="439" y="46"/>
                        </a:cubicBezTo>
                        <a:cubicBezTo>
                          <a:pt x="436" y="45"/>
                          <a:pt x="431" y="44"/>
                          <a:pt x="431" y="44"/>
                        </a:cubicBezTo>
                        <a:cubicBezTo>
                          <a:pt x="440" y="38"/>
                          <a:pt x="443" y="36"/>
                          <a:pt x="455" y="40"/>
                        </a:cubicBezTo>
                        <a:cubicBezTo>
                          <a:pt x="461" y="38"/>
                          <a:pt x="467" y="35"/>
                          <a:pt x="474" y="35"/>
                        </a:cubicBezTo>
                        <a:cubicBezTo>
                          <a:pt x="483" y="36"/>
                          <a:pt x="511" y="43"/>
                          <a:pt x="519" y="46"/>
                        </a:cubicBezTo>
                        <a:cubicBezTo>
                          <a:pt x="527" y="49"/>
                          <a:pt x="544" y="54"/>
                          <a:pt x="544" y="54"/>
                        </a:cubicBezTo>
                        <a:cubicBezTo>
                          <a:pt x="548" y="54"/>
                          <a:pt x="560" y="52"/>
                          <a:pt x="565" y="50"/>
                        </a:cubicBezTo>
                        <a:cubicBezTo>
                          <a:pt x="570" y="47"/>
                          <a:pt x="581" y="42"/>
                          <a:pt x="581" y="42"/>
                        </a:cubicBezTo>
                        <a:cubicBezTo>
                          <a:pt x="585" y="42"/>
                          <a:pt x="598" y="44"/>
                          <a:pt x="600" y="48"/>
                        </a:cubicBezTo>
                        <a:cubicBezTo>
                          <a:pt x="603" y="55"/>
                          <a:pt x="589" y="61"/>
                          <a:pt x="584" y="63"/>
                        </a:cubicBezTo>
                        <a:cubicBezTo>
                          <a:pt x="576" y="69"/>
                          <a:pt x="568" y="69"/>
                          <a:pt x="565" y="77"/>
                        </a:cubicBezTo>
                        <a:cubicBezTo>
                          <a:pt x="568" y="86"/>
                          <a:pt x="564" y="92"/>
                          <a:pt x="568" y="101"/>
                        </a:cubicBezTo>
                        <a:cubicBezTo>
                          <a:pt x="574" y="93"/>
                          <a:pt x="577" y="91"/>
                          <a:pt x="589" y="94"/>
                        </a:cubicBezTo>
                        <a:cubicBezTo>
                          <a:pt x="595" y="108"/>
                          <a:pt x="602" y="93"/>
                          <a:pt x="611" y="88"/>
                        </a:cubicBezTo>
                        <a:cubicBezTo>
                          <a:pt x="613" y="86"/>
                          <a:pt x="613" y="83"/>
                          <a:pt x="616" y="82"/>
                        </a:cubicBezTo>
                        <a:cubicBezTo>
                          <a:pt x="618" y="80"/>
                          <a:pt x="622" y="81"/>
                          <a:pt x="624" y="80"/>
                        </a:cubicBezTo>
                        <a:cubicBezTo>
                          <a:pt x="626" y="78"/>
                          <a:pt x="626" y="75"/>
                          <a:pt x="627" y="73"/>
                        </a:cubicBezTo>
                        <a:cubicBezTo>
                          <a:pt x="632" y="65"/>
                          <a:pt x="638" y="63"/>
                          <a:pt x="648" y="61"/>
                        </a:cubicBezTo>
                        <a:cubicBezTo>
                          <a:pt x="664" y="62"/>
                          <a:pt x="684" y="69"/>
                          <a:pt x="700" y="69"/>
                        </a:cubicBezTo>
                        <a:lnTo>
                          <a:pt x="794" y="84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 fontAlgn="base">
                      <a:spcBef>
                        <a:spcPct val="0"/>
                      </a:spcBef>
                      <a:spcAft>
                        <a:spcPct val="0"/>
                      </a:spcAft>
                      <a:defRPr/>
                    </a:pPr>
                    <a:endParaRPr lang="en-US" sz="2400" u="sng">
                      <a:solidFill>
                        <a:srgbClr val="000000"/>
                      </a:solidFill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96" name="Freeform 106"/>
                  <p:cNvSpPr>
                    <a:spLocks/>
                  </p:cNvSpPr>
                  <p:nvPr/>
                </p:nvSpPr>
                <p:spPr bwMode="ltGray">
                  <a:xfrm>
                    <a:off x="3976" y="282"/>
                    <a:ext cx="19" cy="10"/>
                  </a:xfrm>
                  <a:custGeom>
                    <a:avLst/>
                    <a:gdLst/>
                    <a:ahLst/>
                    <a:cxnLst>
                      <a:cxn ang="0">
                        <a:pos x="3" y="28"/>
                      </a:cxn>
                      <a:cxn ang="0">
                        <a:pos x="31" y="0"/>
                      </a:cxn>
                      <a:cxn ang="0">
                        <a:pos x="19" y="24"/>
                      </a:cxn>
                      <a:cxn ang="0">
                        <a:pos x="3" y="28"/>
                      </a:cxn>
                    </a:cxnLst>
                    <a:rect l="0" t="0" r="r" b="b"/>
                    <a:pathLst>
                      <a:path w="31" h="30">
                        <a:moveTo>
                          <a:pt x="3" y="28"/>
                        </a:moveTo>
                        <a:cubicBezTo>
                          <a:pt x="8" y="8"/>
                          <a:pt x="12" y="6"/>
                          <a:pt x="31" y="0"/>
                        </a:cubicBezTo>
                        <a:cubicBezTo>
                          <a:pt x="29" y="5"/>
                          <a:pt x="25" y="22"/>
                          <a:pt x="19" y="24"/>
                        </a:cubicBezTo>
                        <a:cubicBezTo>
                          <a:pt x="0" y="30"/>
                          <a:pt x="3" y="9"/>
                          <a:pt x="3" y="2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 fontAlgn="base">
                      <a:spcBef>
                        <a:spcPct val="0"/>
                      </a:spcBef>
                      <a:spcAft>
                        <a:spcPct val="0"/>
                      </a:spcAft>
                      <a:defRPr/>
                    </a:pPr>
                    <a:endParaRPr lang="en-US" sz="2400" u="sng">
                      <a:solidFill>
                        <a:srgbClr val="000000"/>
                      </a:solidFill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97" name="Freeform 107"/>
                  <p:cNvSpPr>
                    <a:spLocks/>
                  </p:cNvSpPr>
                  <p:nvPr/>
                </p:nvSpPr>
                <p:spPr bwMode="ltGray">
                  <a:xfrm>
                    <a:off x="3967" y="295"/>
                    <a:ext cx="19" cy="10"/>
                  </a:xfrm>
                  <a:custGeom>
                    <a:avLst/>
                    <a:gdLst/>
                    <a:ahLst/>
                    <a:cxnLst>
                      <a:cxn ang="0">
                        <a:pos x="6" y="32"/>
                      </a:cxn>
                      <a:cxn ang="0">
                        <a:pos x="22" y="0"/>
                      </a:cxn>
                      <a:cxn ang="0">
                        <a:pos x="38" y="4"/>
                      </a:cxn>
                      <a:cxn ang="0">
                        <a:pos x="6" y="32"/>
                      </a:cxn>
                    </a:cxnLst>
                    <a:rect l="0" t="0" r="r" b="b"/>
                    <a:pathLst>
                      <a:path w="44" h="32">
                        <a:moveTo>
                          <a:pt x="6" y="32"/>
                        </a:moveTo>
                        <a:cubicBezTo>
                          <a:pt x="0" y="14"/>
                          <a:pt x="7" y="10"/>
                          <a:pt x="22" y="0"/>
                        </a:cubicBezTo>
                        <a:cubicBezTo>
                          <a:pt x="27" y="1"/>
                          <a:pt x="35" y="0"/>
                          <a:pt x="38" y="4"/>
                        </a:cubicBezTo>
                        <a:cubicBezTo>
                          <a:pt x="44" y="13"/>
                          <a:pt x="16" y="32"/>
                          <a:pt x="6" y="32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 fontAlgn="base">
                      <a:spcBef>
                        <a:spcPct val="0"/>
                      </a:spcBef>
                      <a:spcAft>
                        <a:spcPct val="0"/>
                      </a:spcAft>
                      <a:defRPr/>
                    </a:pPr>
                    <a:endParaRPr lang="en-US" sz="2400" u="sng">
                      <a:solidFill>
                        <a:srgbClr val="000000"/>
                      </a:solidFill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98" name="Freeform 108"/>
                  <p:cNvSpPr>
                    <a:spLocks/>
                  </p:cNvSpPr>
                  <p:nvPr/>
                </p:nvSpPr>
                <p:spPr bwMode="ltGray">
                  <a:xfrm>
                    <a:off x="4025" y="335"/>
                    <a:ext cx="30" cy="8"/>
                  </a:xfrm>
                  <a:custGeom>
                    <a:avLst/>
                    <a:gdLst/>
                    <a:ahLst/>
                    <a:cxnLst>
                      <a:cxn ang="0">
                        <a:pos x="37" y="18"/>
                      </a:cxn>
                      <a:cxn ang="0">
                        <a:pos x="25" y="2"/>
                      </a:cxn>
                      <a:cxn ang="0">
                        <a:pos x="37" y="18"/>
                      </a:cxn>
                    </a:cxnLst>
                    <a:rect l="0" t="0" r="r" b="b"/>
                    <a:pathLst>
                      <a:path w="76" h="18">
                        <a:moveTo>
                          <a:pt x="37" y="18"/>
                        </a:moveTo>
                        <a:cubicBezTo>
                          <a:pt x="25" y="14"/>
                          <a:pt x="0" y="10"/>
                          <a:pt x="25" y="2"/>
                        </a:cubicBezTo>
                        <a:cubicBezTo>
                          <a:pt x="76" y="9"/>
                          <a:pt x="46" y="0"/>
                          <a:pt x="37" y="1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 fontAlgn="base">
                      <a:spcBef>
                        <a:spcPct val="0"/>
                      </a:spcBef>
                      <a:spcAft>
                        <a:spcPct val="0"/>
                      </a:spcAft>
                      <a:defRPr/>
                    </a:pPr>
                    <a:endParaRPr lang="en-US" sz="2400" u="sng">
                      <a:solidFill>
                        <a:srgbClr val="000000"/>
                      </a:solidFill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99" name="Freeform 109"/>
                  <p:cNvSpPr>
                    <a:spLocks/>
                  </p:cNvSpPr>
                  <p:nvPr/>
                </p:nvSpPr>
                <p:spPr bwMode="ltGray">
                  <a:xfrm>
                    <a:off x="4078" y="335"/>
                    <a:ext cx="22" cy="10"/>
                  </a:xfrm>
                  <a:custGeom>
                    <a:avLst/>
                    <a:gdLst/>
                    <a:ahLst/>
                    <a:cxnLst>
                      <a:cxn ang="0">
                        <a:pos x="0" y="21"/>
                      </a:cxn>
                      <a:cxn ang="0">
                        <a:pos x="12" y="9"/>
                      </a:cxn>
                      <a:cxn ang="0">
                        <a:pos x="0" y="21"/>
                      </a:cxn>
                    </a:cxnLst>
                    <a:rect l="0" t="0" r="r" b="b"/>
                    <a:pathLst>
                      <a:path w="42" h="44">
                        <a:moveTo>
                          <a:pt x="0" y="21"/>
                        </a:moveTo>
                        <a:cubicBezTo>
                          <a:pt x="4" y="17"/>
                          <a:pt x="7" y="11"/>
                          <a:pt x="12" y="9"/>
                        </a:cubicBezTo>
                        <a:cubicBezTo>
                          <a:pt x="42" y="0"/>
                          <a:pt x="23" y="44"/>
                          <a:pt x="0" y="21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 fontAlgn="base">
                      <a:spcBef>
                        <a:spcPct val="0"/>
                      </a:spcBef>
                      <a:spcAft>
                        <a:spcPct val="0"/>
                      </a:spcAft>
                      <a:defRPr/>
                    </a:pPr>
                    <a:endParaRPr lang="en-US" sz="2400" u="sng">
                      <a:solidFill>
                        <a:srgbClr val="000000"/>
                      </a:solidFill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100" name="Freeform 110"/>
                  <p:cNvSpPr>
                    <a:spLocks/>
                  </p:cNvSpPr>
                  <p:nvPr/>
                </p:nvSpPr>
                <p:spPr bwMode="ltGray">
                  <a:xfrm>
                    <a:off x="3937" y="295"/>
                    <a:ext cx="16" cy="10"/>
                  </a:xfrm>
                  <a:custGeom>
                    <a:avLst/>
                    <a:gdLst/>
                    <a:ahLst/>
                    <a:cxnLst>
                      <a:cxn ang="0">
                        <a:pos x="7" y="22"/>
                      </a:cxn>
                      <a:cxn ang="0">
                        <a:pos x="31" y="10"/>
                      </a:cxn>
                      <a:cxn ang="0">
                        <a:pos x="7" y="22"/>
                      </a:cxn>
                    </a:cxnLst>
                    <a:rect l="0" t="0" r="r" b="b"/>
                    <a:pathLst>
                      <a:path w="31" h="30">
                        <a:moveTo>
                          <a:pt x="7" y="22"/>
                        </a:moveTo>
                        <a:cubicBezTo>
                          <a:pt x="0" y="0"/>
                          <a:pt x="15" y="6"/>
                          <a:pt x="31" y="10"/>
                        </a:cubicBezTo>
                        <a:cubicBezTo>
                          <a:pt x="14" y="16"/>
                          <a:pt x="15" y="30"/>
                          <a:pt x="7" y="22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 fontAlgn="base">
                      <a:spcBef>
                        <a:spcPct val="0"/>
                      </a:spcBef>
                      <a:spcAft>
                        <a:spcPct val="0"/>
                      </a:spcAft>
                      <a:defRPr/>
                    </a:pPr>
                    <a:endParaRPr lang="en-US" sz="2400" u="sng">
                      <a:solidFill>
                        <a:srgbClr val="000000"/>
                      </a:solidFill>
                      <a:latin typeface="Times New Roman" pitchFamily="18" charset="0"/>
                    </a:endParaRPr>
                  </a:p>
                </p:txBody>
              </p:sp>
            </p:grpSp>
          </p:grpSp>
          <p:grpSp>
            <p:nvGrpSpPr>
              <p:cNvPr id="9" name="Group 111"/>
              <p:cNvGrpSpPr>
                <a:grpSpLocks/>
              </p:cNvGrpSpPr>
              <p:nvPr/>
            </p:nvGrpSpPr>
            <p:grpSpPr bwMode="auto">
              <a:xfrm>
                <a:off x="798" y="109"/>
                <a:ext cx="4702" cy="420"/>
                <a:chOff x="798" y="253"/>
                <a:chExt cx="4702" cy="420"/>
              </a:xfrm>
            </p:grpSpPr>
            <p:sp>
              <p:nvSpPr>
                <p:cNvPr id="36" name="Line 112"/>
                <p:cNvSpPr>
                  <a:spLocks noChangeShapeType="1"/>
                </p:cNvSpPr>
                <p:nvPr/>
              </p:nvSpPr>
              <p:spPr bwMode="white">
                <a:xfrm>
                  <a:off x="798" y="476"/>
                  <a:ext cx="4702" cy="0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defTabSz="914400"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en-US" sz="2400" u="sng">
                    <a:solidFill>
                      <a:srgbClr val="000000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37" name="Line 113"/>
                <p:cNvSpPr>
                  <a:spLocks noChangeShapeType="1"/>
                </p:cNvSpPr>
                <p:nvPr/>
              </p:nvSpPr>
              <p:spPr bwMode="white">
                <a:xfrm>
                  <a:off x="1026" y="253"/>
                  <a:ext cx="0" cy="420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defTabSz="914400"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en-US" sz="2400" u="sng">
                    <a:solidFill>
                      <a:srgbClr val="000000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38" name="Line 114"/>
                <p:cNvSpPr>
                  <a:spLocks noChangeShapeType="1"/>
                </p:cNvSpPr>
                <p:nvPr/>
              </p:nvSpPr>
              <p:spPr bwMode="white">
                <a:xfrm>
                  <a:off x="1254" y="253"/>
                  <a:ext cx="0" cy="420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defTabSz="914400"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en-US" sz="2400" u="sng">
                    <a:solidFill>
                      <a:srgbClr val="000000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39" name="Line 115"/>
                <p:cNvSpPr>
                  <a:spLocks noChangeShapeType="1"/>
                </p:cNvSpPr>
                <p:nvPr/>
              </p:nvSpPr>
              <p:spPr bwMode="white">
                <a:xfrm>
                  <a:off x="1482" y="253"/>
                  <a:ext cx="0" cy="420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defTabSz="914400"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en-US" sz="2400" u="sng">
                    <a:solidFill>
                      <a:srgbClr val="000000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40" name="Line 116"/>
                <p:cNvSpPr>
                  <a:spLocks noChangeShapeType="1"/>
                </p:cNvSpPr>
                <p:nvPr/>
              </p:nvSpPr>
              <p:spPr bwMode="white">
                <a:xfrm>
                  <a:off x="1710" y="253"/>
                  <a:ext cx="0" cy="420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defTabSz="914400"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en-US" sz="2400" u="sng">
                    <a:solidFill>
                      <a:srgbClr val="000000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41" name="Line 117"/>
                <p:cNvSpPr>
                  <a:spLocks noChangeShapeType="1"/>
                </p:cNvSpPr>
                <p:nvPr/>
              </p:nvSpPr>
              <p:spPr bwMode="white">
                <a:xfrm>
                  <a:off x="1938" y="253"/>
                  <a:ext cx="0" cy="420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defTabSz="914400"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en-US" sz="2400" u="sng">
                    <a:solidFill>
                      <a:srgbClr val="000000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42" name="Line 118"/>
                <p:cNvSpPr>
                  <a:spLocks noChangeShapeType="1"/>
                </p:cNvSpPr>
                <p:nvPr/>
              </p:nvSpPr>
              <p:spPr bwMode="white">
                <a:xfrm>
                  <a:off x="2166" y="253"/>
                  <a:ext cx="0" cy="420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defTabSz="914400"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en-US" sz="2400" u="sng">
                    <a:solidFill>
                      <a:srgbClr val="000000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43" name="Line 119"/>
                <p:cNvSpPr>
                  <a:spLocks noChangeShapeType="1"/>
                </p:cNvSpPr>
                <p:nvPr/>
              </p:nvSpPr>
              <p:spPr bwMode="white">
                <a:xfrm>
                  <a:off x="2394" y="253"/>
                  <a:ext cx="0" cy="420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defTabSz="914400"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en-US" sz="2400" u="sng">
                    <a:solidFill>
                      <a:srgbClr val="000000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44" name="Line 120"/>
                <p:cNvSpPr>
                  <a:spLocks noChangeShapeType="1"/>
                </p:cNvSpPr>
                <p:nvPr/>
              </p:nvSpPr>
              <p:spPr bwMode="white">
                <a:xfrm>
                  <a:off x="2622" y="253"/>
                  <a:ext cx="0" cy="420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defTabSz="914400"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en-US" sz="2400" u="sng">
                    <a:solidFill>
                      <a:srgbClr val="000000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45" name="Line 121"/>
                <p:cNvSpPr>
                  <a:spLocks noChangeShapeType="1"/>
                </p:cNvSpPr>
                <p:nvPr/>
              </p:nvSpPr>
              <p:spPr bwMode="white">
                <a:xfrm>
                  <a:off x="2850" y="253"/>
                  <a:ext cx="0" cy="420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defTabSz="914400"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en-US" sz="2400" u="sng">
                    <a:solidFill>
                      <a:srgbClr val="000000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46" name="Line 122"/>
                <p:cNvSpPr>
                  <a:spLocks noChangeShapeType="1"/>
                </p:cNvSpPr>
                <p:nvPr/>
              </p:nvSpPr>
              <p:spPr bwMode="white">
                <a:xfrm>
                  <a:off x="3078" y="253"/>
                  <a:ext cx="0" cy="420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defTabSz="914400"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en-US" sz="2400" u="sng">
                    <a:solidFill>
                      <a:srgbClr val="000000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47" name="Line 123"/>
                <p:cNvSpPr>
                  <a:spLocks noChangeShapeType="1"/>
                </p:cNvSpPr>
                <p:nvPr/>
              </p:nvSpPr>
              <p:spPr bwMode="white">
                <a:xfrm>
                  <a:off x="3306" y="253"/>
                  <a:ext cx="0" cy="420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defTabSz="914400"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en-US" sz="2400" u="sng">
                    <a:solidFill>
                      <a:srgbClr val="000000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48" name="Line 124"/>
                <p:cNvSpPr>
                  <a:spLocks noChangeShapeType="1"/>
                </p:cNvSpPr>
                <p:nvPr/>
              </p:nvSpPr>
              <p:spPr bwMode="white">
                <a:xfrm>
                  <a:off x="3534" y="253"/>
                  <a:ext cx="0" cy="420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defTabSz="914400"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en-US" sz="2400" u="sng">
                    <a:solidFill>
                      <a:srgbClr val="000000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49" name="Line 125"/>
                <p:cNvSpPr>
                  <a:spLocks noChangeShapeType="1"/>
                </p:cNvSpPr>
                <p:nvPr/>
              </p:nvSpPr>
              <p:spPr bwMode="white">
                <a:xfrm>
                  <a:off x="3762" y="253"/>
                  <a:ext cx="0" cy="420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defTabSz="914400"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en-US" sz="2400" u="sng">
                    <a:solidFill>
                      <a:srgbClr val="000000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50" name="Line 126"/>
                <p:cNvSpPr>
                  <a:spLocks noChangeShapeType="1"/>
                </p:cNvSpPr>
                <p:nvPr/>
              </p:nvSpPr>
              <p:spPr bwMode="white">
                <a:xfrm>
                  <a:off x="3990" y="253"/>
                  <a:ext cx="0" cy="420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defTabSz="914400"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en-US" sz="2400" u="sng">
                    <a:solidFill>
                      <a:srgbClr val="000000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51" name="Line 127"/>
                <p:cNvSpPr>
                  <a:spLocks noChangeShapeType="1"/>
                </p:cNvSpPr>
                <p:nvPr/>
              </p:nvSpPr>
              <p:spPr bwMode="white">
                <a:xfrm>
                  <a:off x="4218" y="253"/>
                  <a:ext cx="0" cy="420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defTabSz="914400"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en-US" sz="2400" u="sng">
                    <a:solidFill>
                      <a:srgbClr val="000000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52" name="Line 128"/>
                <p:cNvSpPr>
                  <a:spLocks noChangeShapeType="1"/>
                </p:cNvSpPr>
                <p:nvPr/>
              </p:nvSpPr>
              <p:spPr bwMode="white">
                <a:xfrm>
                  <a:off x="4446" y="253"/>
                  <a:ext cx="0" cy="420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defTabSz="914400"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en-US" sz="2400" u="sng">
                    <a:solidFill>
                      <a:srgbClr val="000000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53" name="Line 129"/>
                <p:cNvSpPr>
                  <a:spLocks noChangeShapeType="1"/>
                </p:cNvSpPr>
                <p:nvPr/>
              </p:nvSpPr>
              <p:spPr bwMode="white">
                <a:xfrm>
                  <a:off x="4674" y="253"/>
                  <a:ext cx="0" cy="420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defTabSz="914400"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en-US" sz="2400" u="sng">
                    <a:solidFill>
                      <a:srgbClr val="000000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54" name="Line 130"/>
                <p:cNvSpPr>
                  <a:spLocks noChangeShapeType="1"/>
                </p:cNvSpPr>
                <p:nvPr/>
              </p:nvSpPr>
              <p:spPr bwMode="white">
                <a:xfrm>
                  <a:off x="4902" y="253"/>
                  <a:ext cx="0" cy="420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defTabSz="914400"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en-US" sz="2400" u="sng">
                    <a:solidFill>
                      <a:srgbClr val="000000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55" name="Line 131"/>
                <p:cNvSpPr>
                  <a:spLocks noChangeShapeType="1"/>
                </p:cNvSpPr>
                <p:nvPr/>
              </p:nvSpPr>
              <p:spPr bwMode="white">
                <a:xfrm>
                  <a:off x="5130" y="253"/>
                  <a:ext cx="0" cy="420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defTabSz="914400"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en-US" sz="2400" u="sng">
                    <a:solidFill>
                      <a:srgbClr val="000000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56" name="Line 132"/>
                <p:cNvSpPr>
                  <a:spLocks noChangeShapeType="1"/>
                </p:cNvSpPr>
                <p:nvPr/>
              </p:nvSpPr>
              <p:spPr bwMode="white">
                <a:xfrm>
                  <a:off x="5358" y="253"/>
                  <a:ext cx="0" cy="420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defTabSz="914400"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en-US" sz="2400" u="sng">
                    <a:solidFill>
                      <a:srgbClr val="000000"/>
                    </a:solidFill>
                    <a:latin typeface="Times New Roman" pitchFamily="18" charset="0"/>
                  </a:endParaRPr>
                </a:p>
              </p:txBody>
            </p:sp>
          </p:grpSp>
          <p:grpSp>
            <p:nvGrpSpPr>
              <p:cNvPr id="10" name="Group 133"/>
              <p:cNvGrpSpPr>
                <a:grpSpLocks/>
              </p:cNvGrpSpPr>
              <p:nvPr/>
            </p:nvGrpSpPr>
            <p:grpSpPr bwMode="auto">
              <a:xfrm>
                <a:off x="1208" y="109"/>
                <a:ext cx="3694" cy="422"/>
                <a:chOff x="1034" y="245"/>
                <a:chExt cx="3694" cy="422"/>
              </a:xfrm>
            </p:grpSpPr>
            <p:sp>
              <p:nvSpPr>
                <p:cNvPr id="11" name="Line 134"/>
                <p:cNvSpPr>
                  <a:spLocks noChangeShapeType="1"/>
                </p:cNvSpPr>
                <p:nvPr/>
              </p:nvSpPr>
              <p:spPr bwMode="ltGray">
                <a:xfrm>
                  <a:off x="2676" y="246"/>
                  <a:ext cx="0" cy="142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defTabSz="914400"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en-US" sz="2400" u="sng">
                    <a:solidFill>
                      <a:srgbClr val="000000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12" name="Line 135"/>
                <p:cNvSpPr>
                  <a:spLocks noChangeShapeType="1"/>
                </p:cNvSpPr>
                <p:nvPr/>
              </p:nvSpPr>
              <p:spPr bwMode="ltGray">
                <a:xfrm>
                  <a:off x="2798" y="468"/>
                  <a:ext cx="71" cy="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defTabSz="914400"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en-US" sz="2400" u="sng">
                    <a:solidFill>
                      <a:srgbClr val="000000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13" name="Line 136"/>
                <p:cNvSpPr>
                  <a:spLocks noChangeShapeType="1"/>
                </p:cNvSpPr>
                <p:nvPr/>
              </p:nvSpPr>
              <p:spPr bwMode="ltGray">
                <a:xfrm>
                  <a:off x="2904" y="487"/>
                  <a:ext cx="0" cy="28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defTabSz="914400"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en-US" sz="2400" u="sng">
                    <a:solidFill>
                      <a:srgbClr val="000000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14" name="Line 137"/>
                <p:cNvSpPr>
                  <a:spLocks noChangeShapeType="1"/>
                </p:cNvSpPr>
                <p:nvPr/>
              </p:nvSpPr>
              <p:spPr bwMode="ltGray">
                <a:xfrm>
                  <a:off x="3132" y="581"/>
                  <a:ext cx="0" cy="8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defTabSz="914400"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en-US" sz="2400" u="sng">
                    <a:solidFill>
                      <a:srgbClr val="000000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15" name="Line 138"/>
                <p:cNvSpPr>
                  <a:spLocks noChangeShapeType="1"/>
                </p:cNvSpPr>
                <p:nvPr/>
              </p:nvSpPr>
              <p:spPr bwMode="ltGray">
                <a:xfrm>
                  <a:off x="3816" y="358"/>
                  <a:ext cx="0" cy="173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defTabSz="914400"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en-US" sz="2400" u="sng">
                    <a:solidFill>
                      <a:srgbClr val="000000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16" name="Line 139"/>
                <p:cNvSpPr>
                  <a:spLocks noChangeShapeType="1"/>
                </p:cNvSpPr>
                <p:nvPr/>
              </p:nvSpPr>
              <p:spPr bwMode="ltGray">
                <a:xfrm>
                  <a:off x="3722" y="468"/>
                  <a:ext cx="348" cy="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defTabSz="914400"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en-US" sz="2400" u="sng">
                    <a:solidFill>
                      <a:srgbClr val="000000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17" name="Line 140"/>
                <p:cNvSpPr>
                  <a:spLocks noChangeShapeType="1"/>
                </p:cNvSpPr>
                <p:nvPr/>
              </p:nvSpPr>
              <p:spPr bwMode="ltGray">
                <a:xfrm>
                  <a:off x="4044" y="373"/>
                  <a:ext cx="0" cy="294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defTabSz="914400"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en-US" sz="2400" u="sng">
                    <a:solidFill>
                      <a:srgbClr val="000000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18" name="Line 141"/>
                <p:cNvSpPr>
                  <a:spLocks noChangeShapeType="1"/>
                </p:cNvSpPr>
                <p:nvPr/>
              </p:nvSpPr>
              <p:spPr bwMode="ltGray">
                <a:xfrm flipV="1">
                  <a:off x="4046" y="251"/>
                  <a:ext cx="0" cy="5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defTabSz="914400"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en-US" sz="2400" u="sng">
                    <a:solidFill>
                      <a:srgbClr val="000000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19" name="Line 142"/>
                <p:cNvSpPr>
                  <a:spLocks noChangeShapeType="1"/>
                </p:cNvSpPr>
                <p:nvPr/>
              </p:nvSpPr>
              <p:spPr bwMode="ltGray">
                <a:xfrm flipV="1">
                  <a:off x="4272" y="246"/>
                  <a:ext cx="0" cy="182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defTabSz="914400"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en-US" sz="2400" u="sng">
                    <a:solidFill>
                      <a:srgbClr val="000000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20" name="Line 143"/>
                <p:cNvSpPr>
                  <a:spLocks noChangeShapeType="1"/>
                </p:cNvSpPr>
                <p:nvPr/>
              </p:nvSpPr>
              <p:spPr bwMode="ltGray">
                <a:xfrm flipH="1">
                  <a:off x="4422" y="468"/>
                  <a:ext cx="78" cy="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defTabSz="914400"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en-US" sz="2400" u="sng">
                    <a:solidFill>
                      <a:srgbClr val="000000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21" name="Line 144"/>
                <p:cNvSpPr>
                  <a:spLocks noChangeShapeType="1"/>
                </p:cNvSpPr>
                <p:nvPr/>
              </p:nvSpPr>
              <p:spPr bwMode="ltGray">
                <a:xfrm flipH="1">
                  <a:off x="4290" y="468"/>
                  <a:ext cx="62" cy="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defTabSz="914400"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en-US" sz="2400" u="sng">
                    <a:solidFill>
                      <a:srgbClr val="000000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22" name="Line 145"/>
                <p:cNvSpPr>
                  <a:spLocks noChangeShapeType="1"/>
                </p:cNvSpPr>
                <p:nvPr/>
              </p:nvSpPr>
              <p:spPr bwMode="ltGray">
                <a:xfrm flipV="1">
                  <a:off x="4500" y="246"/>
                  <a:ext cx="0" cy="265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defTabSz="914400"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en-US" sz="2400" u="sng">
                    <a:solidFill>
                      <a:srgbClr val="000000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23" name="Line 146"/>
                <p:cNvSpPr>
                  <a:spLocks noChangeShapeType="1"/>
                </p:cNvSpPr>
                <p:nvPr/>
              </p:nvSpPr>
              <p:spPr bwMode="ltGray">
                <a:xfrm>
                  <a:off x="4728" y="601"/>
                  <a:ext cx="0" cy="32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defTabSz="914400"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en-US" sz="2400" u="sng">
                    <a:solidFill>
                      <a:srgbClr val="000000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24" name="Line 147"/>
                <p:cNvSpPr>
                  <a:spLocks noChangeShapeType="1"/>
                </p:cNvSpPr>
                <p:nvPr/>
              </p:nvSpPr>
              <p:spPr bwMode="ltGray">
                <a:xfrm>
                  <a:off x="1992" y="251"/>
                  <a:ext cx="0" cy="61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defTabSz="914400"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en-US" sz="2400" u="sng">
                    <a:solidFill>
                      <a:srgbClr val="000000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25" name="Line 148"/>
                <p:cNvSpPr>
                  <a:spLocks noChangeShapeType="1"/>
                </p:cNvSpPr>
                <p:nvPr/>
              </p:nvSpPr>
              <p:spPr bwMode="ltGray">
                <a:xfrm>
                  <a:off x="1764" y="247"/>
                  <a:ext cx="0" cy="329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defTabSz="914400"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en-US" sz="2400" u="sng">
                    <a:solidFill>
                      <a:srgbClr val="000000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26" name="Line 149"/>
                <p:cNvSpPr>
                  <a:spLocks noChangeShapeType="1"/>
                </p:cNvSpPr>
                <p:nvPr/>
              </p:nvSpPr>
              <p:spPr bwMode="ltGray">
                <a:xfrm flipH="1">
                  <a:off x="1738" y="468"/>
                  <a:ext cx="68" cy="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defTabSz="914400"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en-US" sz="2400" u="sng">
                    <a:solidFill>
                      <a:srgbClr val="000000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27" name="Line 150"/>
                <p:cNvSpPr>
                  <a:spLocks noChangeShapeType="1"/>
                </p:cNvSpPr>
                <p:nvPr/>
              </p:nvSpPr>
              <p:spPr bwMode="ltGray">
                <a:xfrm>
                  <a:off x="1604" y="468"/>
                  <a:ext cx="60" cy="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defTabSz="914400"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en-US" sz="2400" u="sng">
                    <a:solidFill>
                      <a:srgbClr val="000000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28" name="Line 151"/>
                <p:cNvSpPr>
                  <a:spLocks noChangeShapeType="1"/>
                </p:cNvSpPr>
                <p:nvPr/>
              </p:nvSpPr>
              <p:spPr bwMode="ltGray">
                <a:xfrm flipH="1">
                  <a:off x="1404" y="468"/>
                  <a:ext cx="82" cy="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defTabSz="914400"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en-US" sz="2400" u="sng">
                    <a:solidFill>
                      <a:srgbClr val="000000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29" name="Line 152"/>
                <p:cNvSpPr>
                  <a:spLocks noChangeShapeType="1"/>
                </p:cNvSpPr>
                <p:nvPr/>
              </p:nvSpPr>
              <p:spPr bwMode="ltGray">
                <a:xfrm>
                  <a:off x="1034" y="468"/>
                  <a:ext cx="348" cy="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defTabSz="914400"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en-US" sz="2400" u="sng">
                    <a:solidFill>
                      <a:srgbClr val="000000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30" name="Line 153"/>
                <p:cNvSpPr>
                  <a:spLocks noChangeShapeType="1"/>
                </p:cNvSpPr>
                <p:nvPr/>
              </p:nvSpPr>
              <p:spPr bwMode="ltGray">
                <a:xfrm>
                  <a:off x="1306" y="370"/>
                  <a:ext cx="0" cy="289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defTabSz="914400"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en-US" sz="2400" u="sng">
                    <a:solidFill>
                      <a:srgbClr val="000000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31" name="Line 154"/>
                <p:cNvSpPr>
                  <a:spLocks noChangeShapeType="1"/>
                </p:cNvSpPr>
                <p:nvPr/>
              </p:nvSpPr>
              <p:spPr bwMode="ltGray">
                <a:xfrm>
                  <a:off x="1080" y="388"/>
                  <a:ext cx="0" cy="153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defTabSz="914400"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en-US" sz="2400" u="sng">
                    <a:solidFill>
                      <a:srgbClr val="000000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32" name="Line 155"/>
                <p:cNvSpPr>
                  <a:spLocks noChangeShapeType="1"/>
                </p:cNvSpPr>
                <p:nvPr/>
              </p:nvSpPr>
              <p:spPr bwMode="ltGray">
                <a:xfrm flipH="1" flipV="1">
                  <a:off x="1308" y="245"/>
                  <a:ext cx="0" cy="27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defTabSz="914400"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en-US" sz="2400" u="sng">
                    <a:solidFill>
                      <a:srgbClr val="000000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33" name="Line 156"/>
                <p:cNvSpPr>
                  <a:spLocks noChangeShapeType="1"/>
                </p:cNvSpPr>
                <p:nvPr/>
              </p:nvSpPr>
              <p:spPr bwMode="ltGray">
                <a:xfrm>
                  <a:off x="1536" y="316"/>
                  <a:ext cx="0" cy="94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defTabSz="914400"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en-US" sz="2400" u="sng">
                    <a:solidFill>
                      <a:srgbClr val="000000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34" name="Line 157"/>
                <p:cNvSpPr>
                  <a:spLocks noChangeShapeType="1"/>
                </p:cNvSpPr>
                <p:nvPr/>
              </p:nvSpPr>
              <p:spPr bwMode="ltGray">
                <a:xfrm flipV="1">
                  <a:off x="1536" y="247"/>
                  <a:ext cx="0" cy="22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defTabSz="914400"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en-US" sz="2400" u="sng">
                    <a:solidFill>
                      <a:srgbClr val="000000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35" name="Line 158"/>
                <p:cNvSpPr>
                  <a:spLocks noChangeShapeType="1"/>
                </p:cNvSpPr>
                <p:nvPr/>
              </p:nvSpPr>
              <p:spPr bwMode="ltGray">
                <a:xfrm>
                  <a:off x="4095" y="467"/>
                  <a:ext cx="80" cy="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defTabSz="914400"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en-US" sz="2400" u="sng">
                    <a:solidFill>
                      <a:srgbClr val="000000"/>
                    </a:solidFill>
                    <a:latin typeface="Times New Roman" pitchFamily="18" charset="0"/>
                  </a:endParaRPr>
                </a:p>
              </p:txBody>
            </p:sp>
          </p:grpSp>
        </p:grpSp>
        <p:pic>
          <p:nvPicPr>
            <p:cNvPr id="6" name="Picture 159" descr="earth"/>
            <p:cNvPicPr>
              <a:picLocks noChangeAspect="1" noChangeArrowheads="1"/>
            </p:cNvPicPr>
            <p:nvPr userDrawn="1"/>
          </p:nvPicPr>
          <p:blipFill>
            <a:blip r:embed="rId2">
              <a:clrChange>
                <a:clrFrom>
                  <a:srgbClr val="000000"/>
                </a:clrFrom>
                <a:clrTo>
                  <a:srgbClr val="000000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165" y="55"/>
              <a:ext cx="562" cy="5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2083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2083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5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5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59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E2172C23-8924-624C-A3D0-A86E4913825A}" type="slidenum">
              <a:rPr lang="en-US">
                <a:solidFill>
                  <a:srgbClr val="000000"/>
                </a:solidFill>
                <a:latin typeface="Tahoma"/>
              </a:rPr>
              <a:pPr/>
              <a:t>‹#›</a:t>
            </a:fld>
            <a:endParaRPr lang="en-US">
              <a:solidFill>
                <a:srgbClr val="000000"/>
              </a:solidFill>
              <a:latin typeface="Tahoma"/>
            </a:endParaRPr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376D680-71EE-8D4F-8113-A6E5CE887086}" type="slidenum">
              <a:rPr lang="en-US">
                <a:solidFill>
                  <a:srgbClr val="000000"/>
                </a:solidFill>
                <a:latin typeface="Tahoma"/>
              </a:rPr>
              <a:pPr/>
              <a:t>‹#›</a:t>
            </a:fld>
            <a:endParaRPr lang="en-US">
              <a:solidFill>
                <a:srgbClr val="000000"/>
              </a:solidFill>
              <a:latin typeface="Tahoma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41584-2D26-EC42-82F8-37C12935E736}" type="datetime1">
              <a:rPr lang="en-US" smtClean="0"/>
              <a:pPr/>
              <a:t>7/14/2014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96F47-1943-5240-BEDB-45B5ED016E8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635300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0ADB09A-9109-E344-8C0E-B28CE8429723}" type="slidenum">
              <a:rPr lang="en-US">
                <a:solidFill>
                  <a:srgbClr val="000000"/>
                </a:solidFill>
                <a:latin typeface="Tahoma"/>
              </a:rPr>
              <a:pPr/>
              <a:t>‹#›</a:t>
            </a:fld>
            <a:endParaRPr lang="en-US">
              <a:solidFill>
                <a:srgbClr val="000000"/>
              </a:solidFill>
              <a:latin typeface="Tahoma"/>
            </a:endParaRPr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47888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147888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659577E-D30D-1641-AAE5-10573FAEF338}" type="slidenum">
              <a:rPr lang="en-US">
                <a:solidFill>
                  <a:srgbClr val="000000"/>
                </a:solidFill>
                <a:latin typeface="Tahoma"/>
              </a:rPr>
              <a:pPr/>
              <a:t>‹#›</a:t>
            </a:fld>
            <a:endParaRPr lang="en-US">
              <a:solidFill>
                <a:srgbClr val="000000"/>
              </a:solidFill>
              <a:latin typeface="Tahoma"/>
            </a:endParaRP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608BC44-E45A-C142-8D06-3AD768511EEF}" type="slidenum">
              <a:rPr lang="en-US">
                <a:solidFill>
                  <a:srgbClr val="000000"/>
                </a:solidFill>
                <a:latin typeface="Tahoma"/>
              </a:rPr>
              <a:pPr/>
              <a:t>‹#›</a:t>
            </a:fld>
            <a:endParaRPr lang="en-US">
              <a:solidFill>
                <a:srgbClr val="000000"/>
              </a:solidFill>
              <a:latin typeface="Tahoma"/>
            </a:endParaRPr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F2557AF-8CBC-064F-8D94-E90ADAC50637}" type="slidenum">
              <a:rPr lang="en-US">
                <a:solidFill>
                  <a:srgbClr val="000000"/>
                </a:solidFill>
                <a:latin typeface="Tahoma"/>
              </a:rPr>
              <a:pPr/>
              <a:t>‹#›</a:t>
            </a:fld>
            <a:endParaRPr lang="en-US">
              <a:solidFill>
                <a:srgbClr val="000000"/>
              </a:solidFill>
              <a:latin typeface="Tahoma"/>
            </a:endParaRPr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CE050B3-D85D-EB4E-BEF1-CEC83543F580}" type="slidenum">
              <a:rPr lang="en-US">
                <a:solidFill>
                  <a:srgbClr val="000000"/>
                </a:solidFill>
                <a:latin typeface="Tahoma"/>
              </a:rPr>
              <a:pPr/>
              <a:t>‹#›</a:t>
            </a:fld>
            <a:endParaRPr lang="en-US">
              <a:solidFill>
                <a:srgbClr val="000000"/>
              </a:solidFill>
              <a:latin typeface="Tahoma"/>
            </a:endParaRPr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0745122-B500-3642-9147-081338CFDF19}" type="slidenum">
              <a:rPr lang="en-US">
                <a:solidFill>
                  <a:srgbClr val="000000"/>
                </a:solidFill>
                <a:latin typeface="Tahoma"/>
              </a:rPr>
              <a:pPr/>
              <a:t>‹#›</a:t>
            </a:fld>
            <a:endParaRPr lang="en-US">
              <a:solidFill>
                <a:srgbClr val="000000"/>
              </a:solidFill>
              <a:latin typeface="Tahoma"/>
            </a:endParaRPr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55F34AE-453C-7242-9545-D4B7D19D3827}" type="slidenum">
              <a:rPr lang="en-US">
                <a:solidFill>
                  <a:srgbClr val="000000"/>
                </a:solidFill>
                <a:latin typeface="Tahoma"/>
              </a:rPr>
              <a:pPr/>
              <a:t>‹#›</a:t>
            </a:fld>
            <a:endParaRPr lang="en-US">
              <a:solidFill>
                <a:srgbClr val="000000"/>
              </a:solidFill>
              <a:latin typeface="Tahoma"/>
            </a:endParaRPr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1FBFF32-B7A2-FB45-AEDC-98C64EB7B765}" type="slidenum">
              <a:rPr lang="en-US">
                <a:solidFill>
                  <a:srgbClr val="000000"/>
                </a:solidFill>
                <a:latin typeface="Tahoma"/>
              </a:rPr>
              <a:pPr/>
              <a:t>‹#›</a:t>
            </a:fld>
            <a:endParaRPr lang="en-US">
              <a:solidFill>
                <a:srgbClr val="000000"/>
              </a:solidFill>
              <a:latin typeface="Tahoma"/>
            </a:endParaRPr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05563" y="930275"/>
            <a:ext cx="2052637" cy="53324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46063" y="930275"/>
            <a:ext cx="6007100" cy="53324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710ED70-DC33-3B4F-9DBB-BC3960609B3B}" type="slidenum">
              <a:rPr lang="en-US">
                <a:solidFill>
                  <a:srgbClr val="000000"/>
                </a:solidFill>
                <a:latin typeface="Tahoma"/>
              </a:rPr>
              <a:pPr/>
              <a:t>‹#›</a:t>
            </a:fld>
            <a:endParaRPr lang="en-US">
              <a:solidFill>
                <a:srgbClr val="000000"/>
              </a:solidFill>
              <a:latin typeface="Tahoma"/>
            </a:endParaRPr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6063" y="930275"/>
            <a:ext cx="7754937" cy="8223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2147888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147888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5502935-5BBF-E44D-B50A-83AAF2136971}" type="slidenum">
              <a:rPr lang="en-US">
                <a:solidFill>
                  <a:srgbClr val="000000"/>
                </a:solidFill>
                <a:latin typeface="Tahoma"/>
              </a:rPr>
              <a:pPr/>
              <a:t>‹#›</a:t>
            </a:fld>
            <a:endParaRPr lang="en-US">
              <a:solidFill>
                <a:srgbClr val="000000"/>
              </a:solidFill>
              <a:latin typeface="Tahoma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B78D5A-D8FC-0147-B13F-86FEA42A4057}" type="datetime1">
              <a:rPr lang="en-US" smtClean="0"/>
              <a:pPr/>
              <a:t>7/14/2014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96F47-1943-5240-BEDB-45B5ED016E8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9687527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 preserve="1">
  <p:cSld name="Title, Clip 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6063" y="930275"/>
            <a:ext cx="7754937" cy="8223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lipArt Placeholder 2"/>
          <p:cNvSpPr>
            <a:spLocks noGrp="1"/>
          </p:cNvSpPr>
          <p:nvPr>
            <p:ph type="clipArt" sz="half" idx="1"/>
          </p:nvPr>
        </p:nvSpPr>
        <p:spPr>
          <a:xfrm>
            <a:off x="685800" y="2147888"/>
            <a:ext cx="38100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2147888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CFE6C8E-E562-4E49-95A8-39C5BDA7205A}" type="slidenum">
              <a:rPr lang="en-US">
                <a:solidFill>
                  <a:srgbClr val="000000"/>
                </a:solidFill>
                <a:latin typeface="Tahoma"/>
              </a:rPr>
              <a:pPr/>
              <a:t>‹#›</a:t>
            </a:fld>
            <a:endParaRPr lang="en-US">
              <a:solidFill>
                <a:srgbClr val="000000"/>
              </a:solidFill>
              <a:latin typeface="Tahoma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2F40A-8F57-7D4B-A658-DE9226CADF26}" type="datetime1">
              <a:rPr lang="en-US" smtClean="0"/>
              <a:pPr/>
              <a:t>7/14/2014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96F47-1943-5240-BEDB-45B5ED016E8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07445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98F2E-2A13-804A-A2CA-1B2B4F3D04F5}" type="datetime1">
              <a:rPr lang="en-US" smtClean="0"/>
              <a:pPr/>
              <a:t>7/14/2014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96F47-1943-5240-BEDB-45B5ED016E8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60765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2E82D-284A-EC46-8BFC-F88A3E81E24A}" type="datetime1">
              <a:rPr lang="en-US" smtClean="0"/>
              <a:pPr/>
              <a:t>7/14/2014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96F47-1943-5240-BEDB-45B5ED016E8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18618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C6D24-D037-4547-943C-E87222D271AB}" type="datetime1">
              <a:rPr lang="en-US" smtClean="0"/>
              <a:pPr/>
              <a:t>7/14/2014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96F47-1943-5240-BEDB-45B5ED016E8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76093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736BBD-943A-1248-8DF2-CBB726B716A2}" type="datetime1">
              <a:rPr lang="en-US" smtClean="0"/>
              <a:pPr/>
              <a:t>7/14/2014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96F47-1943-5240-BEDB-45B5ED016E8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80979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theme" Target="../theme/theme10.xml"/><Relationship Id="rId4" Type="http://schemas.openxmlformats.org/officeDocument/2006/relationships/image" Target="../media/image4.png"/></Relationships>
</file>

<file path=ppt/slideMasters/_rels/slideMaster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theme" Target="../theme/theme11.xml"/><Relationship Id="rId4" Type="http://schemas.openxmlformats.org/officeDocument/2006/relationships/image" Target="../media/image4.png"/></Relationships>
</file>

<file path=ppt/slideMasters/_rels/slideMaster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theme" Target="../theme/theme12.xml"/><Relationship Id="rId4" Type="http://schemas.openxmlformats.org/officeDocument/2006/relationships/image" Target="../media/image4.png"/></Relationships>
</file>

<file path=ppt/slideMasters/_rels/slideMaster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theme" Target="../theme/theme13.xml"/><Relationship Id="rId4" Type="http://schemas.openxmlformats.org/officeDocument/2006/relationships/image" Target="../media/image4.png"/></Relationships>
</file>

<file path=ppt/slideMasters/_rels/slideMaster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theme" Target="../theme/theme14.xml"/><Relationship Id="rId4" Type="http://schemas.openxmlformats.org/officeDocument/2006/relationships/image" Target="../media/image4.png"/></Relationships>
</file>

<file path=ppt/slideMasters/_rels/slideMaster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theme" Target="../theme/theme15.xml"/><Relationship Id="rId4" Type="http://schemas.openxmlformats.org/officeDocument/2006/relationships/image" Target="../media/image4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/Relationships>
</file>

<file path=ppt/slideMasters/_rels/slideMaster4.xml.rels><?xml version="1.0" encoding="UTF-8" standalone="yes"?>
<Relationships xmlns="http://schemas.openxmlformats.org/package/2006/relationships"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25.xml"/></Relationships>
</file>

<file path=ppt/slideMasters/_rels/slideMaster5.xml.rels><?xml version="1.0" encoding="UTF-8" standalone="yes"?>
<Relationships xmlns="http://schemas.openxmlformats.org/package/2006/relationships"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26.xml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6.xml"/><Relationship Id="rId1" Type="http://schemas.openxmlformats.org/officeDocument/2006/relationships/slideLayout" Target="../slideLayouts/slideLayout27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5.xml"/><Relationship Id="rId13" Type="http://schemas.openxmlformats.org/officeDocument/2006/relationships/slideLayout" Target="../slideLayouts/slideLayout40.xml"/><Relationship Id="rId3" Type="http://schemas.openxmlformats.org/officeDocument/2006/relationships/slideLayout" Target="../slideLayouts/slideLayout30.xml"/><Relationship Id="rId7" Type="http://schemas.openxmlformats.org/officeDocument/2006/relationships/slideLayout" Target="../slideLayouts/slideLayout34.xml"/><Relationship Id="rId12" Type="http://schemas.openxmlformats.org/officeDocument/2006/relationships/slideLayout" Target="../slideLayouts/slideLayout39.xml"/><Relationship Id="rId17" Type="http://schemas.openxmlformats.org/officeDocument/2006/relationships/image" Target="../media/image4.png"/><Relationship Id="rId2" Type="http://schemas.openxmlformats.org/officeDocument/2006/relationships/slideLayout" Target="../slideLayouts/slideLayout29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28.xml"/><Relationship Id="rId6" Type="http://schemas.openxmlformats.org/officeDocument/2006/relationships/slideLayout" Target="../slideLayouts/slideLayout33.xml"/><Relationship Id="rId11" Type="http://schemas.openxmlformats.org/officeDocument/2006/relationships/slideLayout" Target="../slideLayouts/slideLayout38.xml"/><Relationship Id="rId5" Type="http://schemas.openxmlformats.org/officeDocument/2006/relationships/slideLayout" Target="../slideLayouts/slideLayout32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37.xml"/><Relationship Id="rId4" Type="http://schemas.openxmlformats.org/officeDocument/2006/relationships/slideLayout" Target="../slideLayouts/slideLayout31.xml"/><Relationship Id="rId9" Type="http://schemas.openxmlformats.org/officeDocument/2006/relationships/slideLayout" Target="../slideLayouts/slideLayout36.xml"/><Relationship Id="rId14" Type="http://schemas.openxmlformats.org/officeDocument/2006/relationships/theme" Target="../theme/theme7.xml"/></Relationships>
</file>

<file path=ppt/slideMasters/_rels/slideMaster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theme" Target="../theme/theme8.xml"/><Relationship Id="rId4" Type="http://schemas.openxmlformats.org/officeDocument/2006/relationships/image" Target="../media/image4.png"/></Relationships>
</file>

<file path=ppt/slideMasters/_rels/slideMaster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theme" Target="../theme/theme9.xml"/><Relationship Id="rId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9E5465-027D-384C-AD68-B27832CD29CB}" type="datetime1">
              <a:rPr lang="en-US" smtClean="0"/>
              <a:pPr/>
              <a:t>7/14/2014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D96F47-1943-5240-BEDB-45B5ED016E8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71295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0">
          <a:gsLst>
            <a:gs pos="0">
              <a:schemeClr val="bg2"/>
            </a:gs>
            <a:gs pos="50000">
              <a:schemeClr val="bg1"/>
            </a:gs>
            <a:gs pos="100000">
              <a:schemeClr val="bg2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0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46063" y="930275"/>
            <a:ext cx="7754937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30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2147888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3014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>
                <a:latin typeface="+mj-lt"/>
              </a:defRPr>
            </a:lvl1pPr>
          </a:lstStyle>
          <a:p>
            <a:pPr defTabSz="914400"/>
            <a:endParaRPr lang="en-US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03014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3246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j-lt"/>
              </a:defRPr>
            </a:lvl1pPr>
          </a:lstStyle>
          <a:p>
            <a:pPr defTabSz="914400"/>
            <a:endParaRPr lang="en-US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03015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j-lt"/>
              </a:defRPr>
            </a:lvl1pPr>
          </a:lstStyle>
          <a:p>
            <a:pPr defTabSz="914400"/>
            <a:fld id="{3FD2850B-1F08-41DC-A8BF-305B2E9688A7}" type="slidenum">
              <a:rPr lang="en-US">
                <a:solidFill>
                  <a:srgbClr val="000000"/>
                </a:solidFill>
                <a:latin typeface="Times New Roman"/>
              </a:rPr>
              <a:pPr defTabSz="914400"/>
              <a:t>‹#›</a:t>
            </a:fld>
            <a:endParaRPr lang="en-US">
              <a:solidFill>
                <a:srgbClr val="000000"/>
              </a:solidFill>
              <a:latin typeface="Times New Roman"/>
            </a:endParaRPr>
          </a:p>
        </p:txBody>
      </p:sp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1371600" y="87313"/>
            <a:ext cx="6172200" cy="598487"/>
            <a:chOff x="165" y="55"/>
            <a:chExt cx="5347" cy="524"/>
          </a:xfrm>
        </p:grpSpPr>
        <p:grpSp>
          <p:nvGrpSpPr>
            <p:cNvPr id="3" name="Group 8"/>
            <p:cNvGrpSpPr>
              <a:grpSpLocks/>
            </p:cNvGrpSpPr>
            <p:nvPr userDrawn="1"/>
          </p:nvGrpSpPr>
          <p:grpSpPr bwMode="auto">
            <a:xfrm>
              <a:off x="664" y="104"/>
              <a:ext cx="4848" cy="432"/>
              <a:chOff x="664" y="104"/>
              <a:chExt cx="4848" cy="432"/>
            </a:xfrm>
          </p:grpSpPr>
          <p:sp>
            <p:nvSpPr>
              <p:cNvPr id="1030153" name="Freeform 9"/>
              <p:cNvSpPr>
                <a:spLocks/>
              </p:cNvSpPr>
              <p:nvPr/>
            </p:nvSpPr>
            <p:spPr bwMode="ltGray">
              <a:xfrm>
                <a:off x="664" y="104"/>
                <a:ext cx="4848" cy="432"/>
              </a:xfrm>
              <a:custGeom>
                <a:avLst/>
                <a:gdLst/>
                <a:ahLst/>
                <a:cxnLst>
                  <a:cxn ang="0">
                    <a:pos x="4848" y="48"/>
                  </a:cxn>
                  <a:cxn ang="0">
                    <a:pos x="4848" y="432"/>
                  </a:cxn>
                  <a:cxn ang="0">
                    <a:pos x="0" y="432"/>
                  </a:cxn>
                  <a:cxn ang="0">
                    <a:pos x="0" y="0"/>
                  </a:cxn>
                  <a:cxn ang="0">
                    <a:pos x="4848" y="0"/>
                  </a:cxn>
                  <a:cxn ang="0">
                    <a:pos x="4848" y="48"/>
                  </a:cxn>
                </a:cxnLst>
                <a:rect l="0" t="0" r="r" b="b"/>
                <a:pathLst>
                  <a:path w="4848" h="432">
                    <a:moveTo>
                      <a:pt x="4848" y="48"/>
                    </a:moveTo>
                    <a:lnTo>
                      <a:pt x="4848" y="432"/>
                    </a:lnTo>
                    <a:cubicBezTo>
                      <a:pt x="4848" y="432"/>
                      <a:pt x="2424" y="432"/>
                      <a:pt x="0" y="432"/>
                    </a:cubicBezTo>
                    <a:cubicBezTo>
                      <a:pt x="161" y="345"/>
                      <a:pt x="169" y="61"/>
                      <a:pt x="0" y="0"/>
                    </a:cubicBezTo>
                    <a:cubicBezTo>
                      <a:pt x="2424" y="0"/>
                      <a:pt x="4848" y="0"/>
                      <a:pt x="4848" y="0"/>
                    </a:cubicBezTo>
                    <a:lnTo>
                      <a:pt x="4848" y="48"/>
                    </a:lnTo>
                    <a:close/>
                  </a:path>
                </a:pathLst>
              </a:custGeom>
              <a:solidFill>
                <a:schemeClr val="hlink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defTabSz="914400"/>
                <a:endParaRPr lang="en-US">
                  <a:solidFill>
                    <a:srgbClr val="000000"/>
                  </a:solidFill>
                  <a:latin typeface="Tahoma"/>
                </a:endParaRPr>
              </a:p>
            </p:txBody>
          </p:sp>
          <p:grpSp>
            <p:nvGrpSpPr>
              <p:cNvPr id="4" name="Group 10"/>
              <p:cNvGrpSpPr>
                <a:grpSpLocks/>
              </p:cNvGrpSpPr>
              <p:nvPr/>
            </p:nvGrpSpPr>
            <p:grpSpPr bwMode="auto">
              <a:xfrm>
                <a:off x="1195" y="104"/>
                <a:ext cx="3827" cy="429"/>
                <a:chOff x="1021" y="240"/>
                <a:chExt cx="3827" cy="429"/>
              </a:xfrm>
            </p:grpSpPr>
            <p:grpSp>
              <p:nvGrpSpPr>
                <p:cNvPr id="5" name="Group 11"/>
                <p:cNvGrpSpPr>
                  <a:grpSpLocks/>
                </p:cNvGrpSpPr>
                <p:nvPr/>
              </p:nvGrpSpPr>
              <p:grpSpPr bwMode="auto">
                <a:xfrm>
                  <a:off x="1021" y="241"/>
                  <a:ext cx="2208" cy="427"/>
                  <a:chOff x="1021" y="241"/>
                  <a:chExt cx="2208" cy="427"/>
                </a:xfrm>
              </p:grpSpPr>
              <p:sp>
                <p:nvSpPr>
                  <p:cNvPr id="1030156" name="Freeform 12"/>
                  <p:cNvSpPr>
                    <a:spLocks/>
                  </p:cNvSpPr>
                  <p:nvPr/>
                </p:nvSpPr>
                <p:spPr bwMode="ltGray">
                  <a:xfrm>
                    <a:off x="2257" y="633"/>
                    <a:ext cx="7" cy="8"/>
                  </a:xfrm>
                  <a:custGeom>
                    <a:avLst/>
                    <a:gdLst/>
                    <a:ahLst/>
                    <a:cxnLst>
                      <a:cxn ang="0">
                        <a:pos x="5" y="11"/>
                      </a:cxn>
                      <a:cxn ang="0">
                        <a:pos x="15" y="5"/>
                      </a:cxn>
                      <a:cxn ang="0">
                        <a:pos x="13" y="17"/>
                      </a:cxn>
                      <a:cxn ang="0">
                        <a:pos x="5" y="11"/>
                      </a:cxn>
                    </a:cxnLst>
                    <a:rect l="0" t="0" r="r" b="b"/>
                    <a:pathLst>
                      <a:path w="15" h="23">
                        <a:moveTo>
                          <a:pt x="5" y="11"/>
                        </a:moveTo>
                        <a:cubicBezTo>
                          <a:pt x="2" y="1"/>
                          <a:pt x="7" y="0"/>
                          <a:pt x="15" y="5"/>
                        </a:cubicBezTo>
                        <a:cubicBezTo>
                          <a:pt x="14" y="9"/>
                          <a:pt x="15" y="13"/>
                          <a:pt x="13" y="17"/>
                        </a:cubicBezTo>
                        <a:cubicBezTo>
                          <a:pt x="9" y="23"/>
                          <a:pt x="0" y="16"/>
                          <a:pt x="5" y="11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157" name="Freeform 13"/>
                  <p:cNvSpPr>
                    <a:spLocks/>
                  </p:cNvSpPr>
                  <p:nvPr/>
                </p:nvSpPr>
                <p:spPr bwMode="ltGray">
                  <a:xfrm>
                    <a:off x="2332" y="660"/>
                    <a:ext cx="9" cy="8"/>
                  </a:xfrm>
                  <a:custGeom>
                    <a:avLst/>
                    <a:gdLst/>
                    <a:ahLst/>
                    <a:cxnLst>
                      <a:cxn ang="0">
                        <a:pos x="3" y="13"/>
                      </a:cxn>
                      <a:cxn ang="0">
                        <a:pos x="11" y="3"/>
                      </a:cxn>
                      <a:cxn ang="0">
                        <a:pos x="7" y="19"/>
                      </a:cxn>
                      <a:cxn ang="0">
                        <a:pos x="3" y="13"/>
                      </a:cxn>
                    </a:cxnLst>
                    <a:rect l="0" t="0" r="r" b="b"/>
                    <a:pathLst>
                      <a:path w="20" h="23">
                        <a:moveTo>
                          <a:pt x="3" y="13"/>
                        </a:moveTo>
                        <a:cubicBezTo>
                          <a:pt x="0" y="5"/>
                          <a:pt x="2" y="0"/>
                          <a:pt x="11" y="3"/>
                        </a:cubicBezTo>
                        <a:cubicBezTo>
                          <a:pt x="16" y="10"/>
                          <a:pt x="20" y="23"/>
                          <a:pt x="7" y="19"/>
                        </a:cubicBezTo>
                        <a:cubicBezTo>
                          <a:pt x="6" y="17"/>
                          <a:pt x="3" y="13"/>
                          <a:pt x="3" y="13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158" name="Freeform 14"/>
                  <p:cNvSpPr>
                    <a:spLocks/>
                  </p:cNvSpPr>
                  <p:nvPr/>
                </p:nvSpPr>
                <p:spPr bwMode="ltGray">
                  <a:xfrm>
                    <a:off x="2120" y="616"/>
                    <a:ext cx="13" cy="14"/>
                  </a:xfrm>
                  <a:custGeom>
                    <a:avLst/>
                    <a:gdLst/>
                    <a:ahLst/>
                    <a:cxnLst>
                      <a:cxn ang="0">
                        <a:pos x="16" y="33"/>
                      </a:cxn>
                      <a:cxn ang="0">
                        <a:pos x="8" y="21"/>
                      </a:cxn>
                      <a:cxn ang="0">
                        <a:pos x="0" y="9"/>
                      </a:cxn>
                      <a:cxn ang="0">
                        <a:pos x="16" y="3"/>
                      </a:cxn>
                      <a:cxn ang="0">
                        <a:pos x="30" y="23"/>
                      </a:cxn>
                      <a:cxn ang="0">
                        <a:pos x="28" y="31"/>
                      </a:cxn>
                      <a:cxn ang="0">
                        <a:pos x="16" y="33"/>
                      </a:cxn>
                    </a:cxnLst>
                    <a:rect l="0" t="0" r="r" b="b"/>
                    <a:pathLst>
                      <a:path w="30" h="42">
                        <a:moveTo>
                          <a:pt x="16" y="33"/>
                        </a:moveTo>
                        <a:cubicBezTo>
                          <a:pt x="3" y="20"/>
                          <a:pt x="15" y="34"/>
                          <a:pt x="8" y="21"/>
                        </a:cubicBezTo>
                        <a:cubicBezTo>
                          <a:pt x="6" y="17"/>
                          <a:pt x="0" y="9"/>
                          <a:pt x="0" y="9"/>
                        </a:cubicBezTo>
                        <a:cubicBezTo>
                          <a:pt x="5" y="1"/>
                          <a:pt x="7" y="0"/>
                          <a:pt x="16" y="3"/>
                        </a:cubicBezTo>
                        <a:cubicBezTo>
                          <a:pt x="25" y="16"/>
                          <a:pt x="10" y="16"/>
                          <a:pt x="30" y="23"/>
                        </a:cubicBezTo>
                        <a:cubicBezTo>
                          <a:pt x="29" y="26"/>
                          <a:pt x="30" y="29"/>
                          <a:pt x="28" y="31"/>
                        </a:cubicBezTo>
                        <a:cubicBezTo>
                          <a:pt x="15" y="42"/>
                          <a:pt x="16" y="38"/>
                          <a:pt x="16" y="33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159" name="Freeform 15"/>
                  <p:cNvSpPr>
                    <a:spLocks/>
                  </p:cNvSpPr>
                  <p:nvPr/>
                </p:nvSpPr>
                <p:spPr bwMode="ltGray">
                  <a:xfrm>
                    <a:off x="1967" y="629"/>
                    <a:ext cx="11" cy="5"/>
                  </a:xfrm>
                  <a:custGeom>
                    <a:avLst/>
                    <a:gdLst/>
                    <a:ahLst/>
                    <a:cxnLst>
                      <a:cxn ang="0">
                        <a:pos x="15" y="16"/>
                      </a:cxn>
                      <a:cxn ang="0">
                        <a:pos x="3" y="8"/>
                      </a:cxn>
                      <a:cxn ang="0">
                        <a:pos x="15" y="0"/>
                      </a:cxn>
                      <a:cxn ang="0">
                        <a:pos x="15" y="16"/>
                      </a:cxn>
                    </a:cxnLst>
                    <a:rect l="0" t="0" r="r" b="b"/>
                    <a:pathLst>
                      <a:path w="25" h="16">
                        <a:moveTo>
                          <a:pt x="15" y="16"/>
                        </a:moveTo>
                        <a:cubicBezTo>
                          <a:pt x="10" y="15"/>
                          <a:pt x="0" y="12"/>
                          <a:pt x="3" y="8"/>
                        </a:cubicBezTo>
                        <a:cubicBezTo>
                          <a:pt x="6" y="4"/>
                          <a:pt x="15" y="0"/>
                          <a:pt x="15" y="0"/>
                        </a:cubicBezTo>
                        <a:cubicBezTo>
                          <a:pt x="17" y="3"/>
                          <a:pt x="25" y="16"/>
                          <a:pt x="15" y="16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160" name="Freeform 16"/>
                  <p:cNvSpPr>
                    <a:spLocks/>
                  </p:cNvSpPr>
                  <p:nvPr/>
                </p:nvSpPr>
                <p:spPr bwMode="ltGray">
                  <a:xfrm>
                    <a:off x="1921" y="635"/>
                    <a:ext cx="28" cy="16"/>
                  </a:xfrm>
                  <a:custGeom>
                    <a:avLst/>
                    <a:gdLst/>
                    <a:ahLst/>
                    <a:cxnLst>
                      <a:cxn ang="0">
                        <a:pos x="14" y="24"/>
                      </a:cxn>
                      <a:cxn ang="0">
                        <a:pos x="30" y="4"/>
                      </a:cxn>
                      <a:cxn ang="0">
                        <a:pos x="42" y="0"/>
                      </a:cxn>
                      <a:cxn ang="0">
                        <a:pos x="58" y="12"/>
                      </a:cxn>
                      <a:cxn ang="0">
                        <a:pos x="32" y="26"/>
                      </a:cxn>
                      <a:cxn ang="0">
                        <a:pos x="12" y="46"/>
                      </a:cxn>
                      <a:cxn ang="0">
                        <a:pos x="8" y="20"/>
                      </a:cxn>
                      <a:cxn ang="0">
                        <a:pos x="12" y="14"/>
                      </a:cxn>
                      <a:cxn ang="0">
                        <a:pos x="14" y="24"/>
                      </a:cxn>
                    </a:cxnLst>
                    <a:rect l="0" t="0" r="r" b="b"/>
                    <a:pathLst>
                      <a:path w="65" h="46">
                        <a:moveTo>
                          <a:pt x="14" y="24"/>
                        </a:moveTo>
                        <a:cubicBezTo>
                          <a:pt x="18" y="13"/>
                          <a:pt x="16" y="9"/>
                          <a:pt x="30" y="4"/>
                        </a:cubicBezTo>
                        <a:cubicBezTo>
                          <a:pt x="34" y="3"/>
                          <a:pt x="42" y="0"/>
                          <a:pt x="42" y="0"/>
                        </a:cubicBezTo>
                        <a:cubicBezTo>
                          <a:pt x="50" y="1"/>
                          <a:pt x="65" y="0"/>
                          <a:pt x="58" y="12"/>
                        </a:cubicBezTo>
                        <a:cubicBezTo>
                          <a:pt x="53" y="21"/>
                          <a:pt x="40" y="21"/>
                          <a:pt x="32" y="26"/>
                        </a:cubicBezTo>
                        <a:cubicBezTo>
                          <a:pt x="26" y="35"/>
                          <a:pt x="23" y="42"/>
                          <a:pt x="12" y="46"/>
                        </a:cubicBezTo>
                        <a:cubicBezTo>
                          <a:pt x="0" y="42"/>
                          <a:pt x="5" y="30"/>
                          <a:pt x="8" y="20"/>
                        </a:cubicBezTo>
                        <a:cubicBezTo>
                          <a:pt x="9" y="18"/>
                          <a:pt x="10" y="13"/>
                          <a:pt x="12" y="14"/>
                        </a:cubicBezTo>
                        <a:cubicBezTo>
                          <a:pt x="15" y="16"/>
                          <a:pt x="13" y="21"/>
                          <a:pt x="14" y="24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161" name="Freeform 17"/>
                  <p:cNvSpPr>
                    <a:spLocks/>
                  </p:cNvSpPr>
                  <p:nvPr/>
                </p:nvSpPr>
                <p:spPr bwMode="ltGray">
                  <a:xfrm>
                    <a:off x="1892" y="634"/>
                    <a:ext cx="29" cy="16"/>
                  </a:xfrm>
                  <a:custGeom>
                    <a:avLst/>
                    <a:gdLst/>
                    <a:ahLst/>
                    <a:cxnLst>
                      <a:cxn ang="0">
                        <a:pos x="0" y="31"/>
                      </a:cxn>
                      <a:cxn ang="0">
                        <a:pos x="18" y="25"/>
                      </a:cxn>
                      <a:cxn ang="0">
                        <a:pos x="52" y="1"/>
                      </a:cxn>
                      <a:cxn ang="0">
                        <a:pos x="64" y="3"/>
                      </a:cxn>
                      <a:cxn ang="0">
                        <a:pos x="50" y="19"/>
                      </a:cxn>
                      <a:cxn ang="0">
                        <a:pos x="28" y="33"/>
                      </a:cxn>
                      <a:cxn ang="0">
                        <a:pos x="22" y="47"/>
                      </a:cxn>
                      <a:cxn ang="0">
                        <a:pos x="16" y="45"/>
                      </a:cxn>
                      <a:cxn ang="0">
                        <a:pos x="12" y="39"/>
                      </a:cxn>
                      <a:cxn ang="0">
                        <a:pos x="0" y="35"/>
                      </a:cxn>
                      <a:cxn ang="0">
                        <a:pos x="0" y="31"/>
                      </a:cxn>
                    </a:cxnLst>
                    <a:rect l="0" t="0" r="r" b="b"/>
                    <a:pathLst>
                      <a:path w="69" h="47">
                        <a:moveTo>
                          <a:pt x="0" y="31"/>
                        </a:moveTo>
                        <a:cubicBezTo>
                          <a:pt x="7" y="24"/>
                          <a:pt x="9" y="22"/>
                          <a:pt x="18" y="25"/>
                        </a:cubicBezTo>
                        <a:cubicBezTo>
                          <a:pt x="25" y="4"/>
                          <a:pt x="36" y="12"/>
                          <a:pt x="52" y="1"/>
                        </a:cubicBezTo>
                        <a:cubicBezTo>
                          <a:pt x="56" y="2"/>
                          <a:pt x="61" y="0"/>
                          <a:pt x="64" y="3"/>
                        </a:cubicBezTo>
                        <a:cubicBezTo>
                          <a:pt x="69" y="8"/>
                          <a:pt x="50" y="19"/>
                          <a:pt x="50" y="19"/>
                        </a:cubicBezTo>
                        <a:cubicBezTo>
                          <a:pt x="46" y="31"/>
                          <a:pt x="35" y="22"/>
                          <a:pt x="28" y="33"/>
                        </a:cubicBezTo>
                        <a:cubicBezTo>
                          <a:pt x="31" y="41"/>
                          <a:pt x="31" y="44"/>
                          <a:pt x="22" y="47"/>
                        </a:cubicBezTo>
                        <a:cubicBezTo>
                          <a:pt x="20" y="46"/>
                          <a:pt x="18" y="46"/>
                          <a:pt x="16" y="45"/>
                        </a:cubicBezTo>
                        <a:cubicBezTo>
                          <a:pt x="14" y="43"/>
                          <a:pt x="14" y="40"/>
                          <a:pt x="12" y="39"/>
                        </a:cubicBezTo>
                        <a:cubicBezTo>
                          <a:pt x="8" y="37"/>
                          <a:pt x="0" y="35"/>
                          <a:pt x="0" y="35"/>
                        </a:cubicBezTo>
                        <a:cubicBezTo>
                          <a:pt x="2" y="26"/>
                          <a:pt x="3" y="25"/>
                          <a:pt x="0" y="31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162" name="Freeform 18"/>
                  <p:cNvSpPr>
                    <a:spLocks/>
                  </p:cNvSpPr>
                  <p:nvPr/>
                </p:nvSpPr>
                <p:spPr bwMode="ltGray">
                  <a:xfrm>
                    <a:off x="1735" y="547"/>
                    <a:ext cx="151" cy="93"/>
                  </a:xfrm>
                  <a:custGeom>
                    <a:avLst/>
                    <a:gdLst/>
                    <a:ahLst/>
                    <a:cxnLst>
                      <a:cxn ang="0">
                        <a:pos x="10" y="4"/>
                      </a:cxn>
                      <a:cxn ang="0">
                        <a:pos x="36" y="18"/>
                      </a:cxn>
                      <a:cxn ang="0">
                        <a:pos x="46" y="30"/>
                      </a:cxn>
                      <a:cxn ang="0">
                        <a:pos x="76" y="52"/>
                      </a:cxn>
                      <a:cxn ang="0">
                        <a:pos x="92" y="66"/>
                      </a:cxn>
                      <a:cxn ang="0">
                        <a:pos x="122" y="98"/>
                      </a:cxn>
                      <a:cxn ang="0">
                        <a:pos x="136" y="128"/>
                      </a:cxn>
                      <a:cxn ang="0">
                        <a:pos x="148" y="132"/>
                      </a:cxn>
                      <a:cxn ang="0">
                        <a:pos x="154" y="150"/>
                      </a:cxn>
                      <a:cxn ang="0">
                        <a:pos x="176" y="152"/>
                      </a:cxn>
                      <a:cxn ang="0">
                        <a:pos x="170" y="196"/>
                      </a:cxn>
                      <a:cxn ang="0">
                        <a:pos x="180" y="224"/>
                      </a:cxn>
                      <a:cxn ang="0">
                        <a:pos x="198" y="232"/>
                      </a:cxn>
                      <a:cxn ang="0">
                        <a:pos x="216" y="234"/>
                      </a:cxn>
                      <a:cxn ang="0">
                        <a:pos x="236" y="242"/>
                      </a:cxn>
                      <a:cxn ang="0">
                        <a:pos x="254" y="236"/>
                      </a:cxn>
                      <a:cxn ang="0">
                        <a:pos x="272" y="248"/>
                      </a:cxn>
                      <a:cxn ang="0">
                        <a:pos x="296" y="256"/>
                      </a:cxn>
                      <a:cxn ang="0">
                        <a:pos x="314" y="264"/>
                      </a:cxn>
                      <a:cxn ang="0">
                        <a:pos x="352" y="266"/>
                      </a:cxn>
                      <a:cxn ang="0">
                        <a:pos x="342" y="274"/>
                      </a:cxn>
                      <a:cxn ang="0">
                        <a:pos x="322" y="272"/>
                      </a:cxn>
                      <a:cxn ang="0">
                        <a:pos x="300" y="270"/>
                      </a:cxn>
                      <a:cxn ang="0">
                        <a:pos x="288" y="266"/>
                      </a:cxn>
                      <a:cxn ang="0">
                        <a:pos x="252" y="264"/>
                      </a:cxn>
                      <a:cxn ang="0">
                        <a:pos x="234" y="260"/>
                      </a:cxn>
                      <a:cxn ang="0">
                        <a:pos x="172" y="242"/>
                      </a:cxn>
                      <a:cxn ang="0">
                        <a:pos x="160" y="216"/>
                      </a:cxn>
                      <a:cxn ang="0">
                        <a:pos x="126" y="200"/>
                      </a:cxn>
                      <a:cxn ang="0">
                        <a:pos x="108" y="186"/>
                      </a:cxn>
                      <a:cxn ang="0">
                        <a:pos x="94" y="158"/>
                      </a:cxn>
                      <a:cxn ang="0">
                        <a:pos x="68" y="108"/>
                      </a:cxn>
                      <a:cxn ang="0">
                        <a:pos x="64" y="102"/>
                      </a:cxn>
                      <a:cxn ang="0">
                        <a:pos x="58" y="100"/>
                      </a:cxn>
                      <a:cxn ang="0">
                        <a:pos x="54" y="88"/>
                      </a:cxn>
                      <a:cxn ang="0">
                        <a:pos x="38" y="58"/>
                      </a:cxn>
                      <a:cxn ang="0">
                        <a:pos x="20" y="40"/>
                      </a:cxn>
                      <a:cxn ang="0">
                        <a:pos x="4" y="22"/>
                      </a:cxn>
                      <a:cxn ang="0">
                        <a:pos x="10" y="2"/>
                      </a:cxn>
                      <a:cxn ang="0">
                        <a:pos x="10" y="4"/>
                      </a:cxn>
                    </a:cxnLst>
                    <a:rect l="0" t="0" r="r" b="b"/>
                    <a:pathLst>
                      <a:path w="355" h="277">
                        <a:moveTo>
                          <a:pt x="10" y="4"/>
                        </a:moveTo>
                        <a:cubicBezTo>
                          <a:pt x="22" y="0"/>
                          <a:pt x="24" y="14"/>
                          <a:pt x="36" y="18"/>
                        </a:cubicBezTo>
                        <a:cubicBezTo>
                          <a:pt x="37" y="19"/>
                          <a:pt x="45" y="29"/>
                          <a:pt x="46" y="30"/>
                        </a:cubicBezTo>
                        <a:cubicBezTo>
                          <a:pt x="56" y="40"/>
                          <a:pt x="67" y="38"/>
                          <a:pt x="76" y="52"/>
                        </a:cubicBezTo>
                        <a:cubicBezTo>
                          <a:pt x="80" y="58"/>
                          <a:pt x="92" y="66"/>
                          <a:pt x="92" y="66"/>
                        </a:cubicBezTo>
                        <a:cubicBezTo>
                          <a:pt x="96" y="79"/>
                          <a:pt x="112" y="88"/>
                          <a:pt x="122" y="98"/>
                        </a:cubicBezTo>
                        <a:cubicBezTo>
                          <a:pt x="124" y="105"/>
                          <a:pt x="130" y="124"/>
                          <a:pt x="136" y="128"/>
                        </a:cubicBezTo>
                        <a:cubicBezTo>
                          <a:pt x="140" y="130"/>
                          <a:pt x="148" y="132"/>
                          <a:pt x="148" y="132"/>
                        </a:cubicBezTo>
                        <a:cubicBezTo>
                          <a:pt x="150" y="138"/>
                          <a:pt x="154" y="150"/>
                          <a:pt x="154" y="150"/>
                        </a:cubicBezTo>
                        <a:cubicBezTo>
                          <a:pt x="161" y="139"/>
                          <a:pt x="168" y="144"/>
                          <a:pt x="176" y="152"/>
                        </a:cubicBezTo>
                        <a:cubicBezTo>
                          <a:pt x="174" y="167"/>
                          <a:pt x="173" y="181"/>
                          <a:pt x="170" y="196"/>
                        </a:cubicBezTo>
                        <a:cubicBezTo>
                          <a:pt x="171" y="202"/>
                          <a:pt x="174" y="220"/>
                          <a:pt x="180" y="224"/>
                        </a:cubicBezTo>
                        <a:cubicBezTo>
                          <a:pt x="185" y="228"/>
                          <a:pt x="193" y="228"/>
                          <a:pt x="198" y="232"/>
                        </a:cubicBezTo>
                        <a:cubicBezTo>
                          <a:pt x="204" y="230"/>
                          <a:pt x="216" y="234"/>
                          <a:pt x="216" y="234"/>
                        </a:cubicBezTo>
                        <a:cubicBezTo>
                          <a:pt x="223" y="241"/>
                          <a:pt x="225" y="245"/>
                          <a:pt x="236" y="242"/>
                        </a:cubicBezTo>
                        <a:cubicBezTo>
                          <a:pt x="242" y="240"/>
                          <a:pt x="254" y="236"/>
                          <a:pt x="254" y="236"/>
                        </a:cubicBezTo>
                        <a:cubicBezTo>
                          <a:pt x="260" y="240"/>
                          <a:pt x="265" y="246"/>
                          <a:pt x="272" y="248"/>
                        </a:cubicBezTo>
                        <a:cubicBezTo>
                          <a:pt x="277" y="250"/>
                          <a:pt x="291" y="252"/>
                          <a:pt x="296" y="256"/>
                        </a:cubicBezTo>
                        <a:cubicBezTo>
                          <a:pt x="301" y="260"/>
                          <a:pt x="314" y="264"/>
                          <a:pt x="314" y="264"/>
                        </a:cubicBezTo>
                        <a:cubicBezTo>
                          <a:pt x="330" y="263"/>
                          <a:pt x="338" y="261"/>
                          <a:pt x="352" y="266"/>
                        </a:cubicBezTo>
                        <a:cubicBezTo>
                          <a:pt x="355" y="275"/>
                          <a:pt x="350" y="277"/>
                          <a:pt x="342" y="274"/>
                        </a:cubicBezTo>
                        <a:cubicBezTo>
                          <a:pt x="336" y="276"/>
                          <a:pt x="322" y="272"/>
                          <a:pt x="322" y="272"/>
                        </a:cubicBezTo>
                        <a:cubicBezTo>
                          <a:pt x="314" y="275"/>
                          <a:pt x="308" y="272"/>
                          <a:pt x="300" y="270"/>
                        </a:cubicBezTo>
                        <a:cubicBezTo>
                          <a:pt x="296" y="269"/>
                          <a:pt x="288" y="266"/>
                          <a:pt x="288" y="266"/>
                        </a:cubicBezTo>
                        <a:cubicBezTo>
                          <a:pt x="276" y="270"/>
                          <a:pt x="264" y="266"/>
                          <a:pt x="252" y="264"/>
                        </a:cubicBezTo>
                        <a:cubicBezTo>
                          <a:pt x="245" y="259"/>
                          <a:pt x="242" y="257"/>
                          <a:pt x="234" y="260"/>
                        </a:cubicBezTo>
                        <a:cubicBezTo>
                          <a:pt x="211" y="252"/>
                          <a:pt x="192" y="256"/>
                          <a:pt x="172" y="242"/>
                        </a:cubicBezTo>
                        <a:cubicBezTo>
                          <a:pt x="165" y="231"/>
                          <a:pt x="176" y="221"/>
                          <a:pt x="160" y="216"/>
                        </a:cubicBezTo>
                        <a:cubicBezTo>
                          <a:pt x="154" y="233"/>
                          <a:pt x="136" y="203"/>
                          <a:pt x="126" y="200"/>
                        </a:cubicBezTo>
                        <a:cubicBezTo>
                          <a:pt x="120" y="196"/>
                          <a:pt x="114" y="190"/>
                          <a:pt x="108" y="186"/>
                        </a:cubicBezTo>
                        <a:cubicBezTo>
                          <a:pt x="104" y="175"/>
                          <a:pt x="104" y="165"/>
                          <a:pt x="94" y="158"/>
                        </a:cubicBezTo>
                        <a:cubicBezTo>
                          <a:pt x="83" y="142"/>
                          <a:pt x="85" y="119"/>
                          <a:pt x="68" y="108"/>
                        </a:cubicBezTo>
                        <a:cubicBezTo>
                          <a:pt x="67" y="106"/>
                          <a:pt x="66" y="104"/>
                          <a:pt x="64" y="102"/>
                        </a:cubicBezTo>
                        <a:cubicBezTo>
                          <a:pt x="62" y="101"/>
                          <a:pt x="59" y="102"/>
                          <a:pt x="58" y="100"/>
                        </a:cubicBezTo>
                        <a:cubicBezTo>
                          <a:pt x="56" y="97"/>
                          <a:pt x="54" y="88"/>
                          <a:pt x="54" y="88"/>
                        </a:cubicBezTo>
                        <a:cubicBezTo>
                          <a:pt x="59" y="73"/>
                          <a:pt x="52" y="61"/>
                          <a:pt x="38" y="58"/>
                        </a:cubicBezTo>
                        <a:cubicBezTo>
                          <a:pt x="32" y="49"/>
                          <a:pt x="31" y="44"/>
                          <a:pt x="20" y="40"/>
                        </a:cubicBezTo>
                        <a:cubicBezTo>
                          <a:pt x="16" y="27"/>
                          <a:pt x="16" y="26"/>
                          <a:pt x="4" y="22"/>
                        </a:cubicBezTo>
                        <a:cubicBezTo>
                          <a:pt x="1" y="13"/>
                          <a:pt x="0" y="5"/>
                          <a:pt x="10" y="2"/>
                        </a:cubicBezTo>
                        <a:cubicBezTo>
                          <a:pt x="18" y="5"/>
                          <a:pt x="18" y="4"/>
                          <a:pt x="10" y="4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163" name="Freeform 19"/>
                  <p:cNvSpPr>
                    <a:spLocks/>
                  </p:cNvSpPr>
                  <p:nvPr/>
                </p:nvSpPr>
                <p:spPr bwMode="ltGray">
                  <a:xfrm>
                    <a:off x="1827" y="541"/>
                    <a:ext cx="67" cy="68"/>
                  </a:xfrm>
                  <a:custGeom>
                    <a:avLst/>
                    <a:gdLst/>
                    <a:ahLst/>
                    <a:cxnLst>
                      <a:cxn ang="0">
                        <a:pos x="54" y="66"/>
                      </a:cxn>
                      <a:cxn ang="0">
                        <a:pos x="66" y="58"/>
                      </a:cxn>
                      <a:cxn ang="0">
                        <a:pos x="68" y="52"/>
                      </a:cxn>
                      <a:cxn ang="0">
                        <a:pos x="80" y="44"/>
                      </a:cxn>
                      <a:cxn ang="0">
                        <a:pos x="106" y="22"/>
                      </a:cxn>
                      <a:cxn ang="0">
                        <a:pos x="112" y="4"/>
                      </a:cxn>
                      <a:cxn ang="0">
                        <a:pos x="124" y="0"/>
                      </a:cxn>
                      <a:cxn ang="0">
                        <a:pos x="150" y="28"/>
                      </a:cxn>
                      <a:cxn ang="0">
                        <a:pos x="146" y="44"/>
                      </a:cxn>
                      <a:cxn ang="0">
                        <a:pos x="126" y="64"/>
                      </a:cxn>
                      <a:cxn ang="0">
                        <a:pos x="132" y="94"/>
                      </a:cxn>
                      <a:cxn ang="0">
                        <a:pos x="142" y="110"/>
                      </a:cxn>
                      <a:cxn ang="0">
                        <a:pos x="146" y="128"/>
                      </a:cxn>
                      <a:cxn ang="0">
                        <a:pos x="128" y="128"/>
                      </a:cxn>
                      <a:cxn ang="0">
                        <a:pos x="116" y="146"/>
                      </a:cxn>
                      <a:cxn ang="0">
                        <a:pos x="104" y="156"/>
                      </a:cxn>
                      <a:cxn ang="0">
                        <a:pos x="100" y="198"/>
                      </a:cxn>
                      <a:cxn ang="0">
                        <a:pos x="88" y="202"/>
                      </a:cxn>
                      <a:cxn ang="0">
                        <a:pos x="82" y="206"/>
                      </a:cxn>
                      <a:cxn ang="0">
                        <a:pos x="76" y="202"/>
                      </a:cxn>
                      <a:cxn ang="0">
                        <a:pos x="72" y="190"/>
                      </a:cxn>
                      <a:cxn ang="0">
                        <a:pos x="60" y="186"/>
                      </a:cxn>
                      <a:cxn ang="0">
                        <a:pos x="42" y="194"/>
                      </a:cxn>
                      <a:cxn ang="0">
                        <a:pos x="28" y="186"/>
                      </a:cxn>
                      <a:cxn ang="0">
                        <a:pos x="10" y="148"/>
                      </a:cxn>
                      <a:cxn ang="0">
                        <a:pos x="4" y="130"/>
                      </a:cxn>
                      <a:cxn ang="0">
                        <a:pos x="0" y="118"/>
                      </a:cxn>
                      <a:cxn ang="0">
                        <a:pos x="20" y="96"/>
                      </a:cxn>
                      <a:cxn ang="0">
                        <a:pos x="32" y="104"/>
                      </a:cxn>
                      <a:cxn ang="0">
                        <a:pos x="34" y="80"/>
                      </a:cxn>
                      <a:cxn ang="0">
                        <a:pos x="52" y="70"/>
                      </a:cxn>
                      <a:cxn ang="0">
                        <a:pos x="54" y="66"/>
                      </a:cxn>
                    </a:cxnLst>
                    <a:rect l="0" t="0" r="r" b="b"/>
                    <a:pathLst>
                      <a:path w="156" h="206">
                        <a:moveTo>
                          <a:pt x="54" y="66"/>
                        </a:moveTo>
                        <a:cubicBezTo>
                          <a:pt x="58" y="63"/>
                          <a:pt x="64" y="63"/>
                          <a:pt x="66" y="58"/>
                        </a:cubicBezTo>
                        <a:cubicBezTo>
                          <a:pt x="67" y="56"/>
                          <a:pt x="67" y="53"/>
                          <a:pt x="68" y="52"/>
                        </a:cubicBezTo>
                        <a:cubicBezTo>
                          <a:pt x="71" y="49"/>
                          <a:pt x="80" y="44"/>
                          <a:pt x="80" y="44"/>
                        </a:cubicBezTo>
                        <a:cubicBezTo>
                          <a:pt x="113" y="55"/>
                          <a:pt x="85" y="29"/>
                          <a:pt x="106" y="22"/>
                        </a:cubicBezTo>
                        <a:cubicBezTo>
                          <a:pt x="110" y="17"/>
                          <a:pt x="108" y="9"/>
                          <a:pt x="112" y="4"/>
                        </a:cubicBezTo>
                        <a:cubicBezTo>
                          <a:pt x="115" y="1"/>
                          <a:pt x="124" y="0"/>
                          <a:pt x="124" y="0"/>
                        </a:cubicBezTo>
                        <a:cubicBezTo>
                          <a:pt x="138" y="14"/>
                          <a:pt x="126" y="23"/>
                          <a:pt x="150" y="28"/>
                        </a:cubicBezTo>
                        <a:cubicBezTo>
                          <a:pt x="156" y="36"/>
                          <a:pt x="154" y="39"/>
                          <a:pt x="146" y="44"/>
                        </a:cubicBezTo>
                        <a:cubicBezTo>
                          <a:pt x="141" y="52"/>
                          <a:pt x="135" y="61"/>
                          <a:pt x="126" y="64"/>
                        </a:cubicBezTo>
                        <a:cubicBezTo>
                          <a:pt x="118" y="75"/>
                          <a:pt x="128" y="83"/>
                          <a:pt x="132" y="94"/>
                        </a:cubicBezTo>
                        <a:cubicBezTo>
                          <a:pt x="129" y="103"/>
                          <a:pt x="135" y="105"/>
                          <a:pt x="142" y="110"/>
                        </a:cubicBezTo>
                        <a:cubicBezTo>
                          <a:pt x="145" y="119"/>
                          <a:pt x="141" y="120"/>
                          <a:pt x="146" y="128"/>
                        </a:cubicBezTo>
                        <a:cubicBezTo>
                          <a:pt x="142" y="139"/>
                          <a:pt x="135" y="133"/>
                          <a:pt x="128" y="128"/>
                        </a:cubicBezTo>
                        <a:cubicBezTo>
                          <a:pt x="116" y="132"/>
                          <a:pt x="122" y="136"/>
                          <a:pt x="116" y="146"/>
                        </a:cubicBezTo>
                        <a:cubicBezTo>
                          <a:pt x="113" y="151"/>
                          <a:pt x="108" y="152"/>
                          <a:pt x="104" y="156"/>
                        </a:cubicBezTo>
                        <a:cubicBezTo>
                          <a:pt x="107" y="167"/>
                          <a:pt x="112" y="191"/>
                          <a:pt x="100" y="198"/>
                        </a:cubicBezTo>
                        <a:cubicBezTo>
                          <a:pt x="96" y="200"/>
                          <a:pt x="92" y="200"/>
                          <a:pt x="88" y="202"/>
                        </a:cubicBezTo>
                        <a:cubicBezTo>
                          <a:pt x="86" y="203"/>
                          <a:pt x="84" y="205"/>
                          <a:pt x="82" y="206"/>
                        </a:cubicBezTo>
                        <a:cubicBezTo>
                          <a:pt x="80" y="205"/>
                          <a:pt x="77" y="204"/>
                          <a:pt x="76" y="202"/>
                        </a:cubicBezTo>
                        <a:cubicBezTo>
                          <a:pt x="74" y="198"/>
                          <a:pt x="76" y="191"/>
                          <a:pt x="72" y="190"/>
                        </a:cubicBezTo>
                        <a:cubicBezTo>
                          <a:pt x="68" y="189"/>
                          <a:pt x="60" y="186"/>
                          <a:pt x="60" y="186"/>
                        </a:cubicBezTo>
                        <a:cubicBezTo>
                          <a:pt x="53" y="188"/>
                          <a:pt x="49" y="192"/>
                          <a:pt x="42" y="194"/>
                        </a:cubicBezTo>
                        <a:cubicBezTo>
                          <a:pt x="34" y="189"/>
                          <a:pt x="37" y="183"/>
                          <a:pt x="28" y="186"/>
                        </a:cubicBezTo>
                        <a:cubicBezTo>
                          <a:pt x="12" y="181"/>
                          <a:pt x="19" y="161"/>
                          <a:pt x="10" y="148"/>
                        </a:cubicBezTo>
                        <a:cubicBezTo>
                          <a:pt x="5" y="121"/>
                          <a:pt x="11" y="147"/>
                          <a:pt x="4" y="130"/>
                        </a:cubicBezTo>
                        <a:cubicBezTo>
                          <a:pt x="2" y="126"/>
                          <a:pt x="0" y="118"/>
                          <a:pt x="0" y="118"/>
                        </a:cubicBezTo>
                        <a:cubicBezTo>
                          <a:pt x="2" y="95"/>
                          <a:pt x="0" y="83"/>
                          <a:pt x="20" y="96"/>
                        </a:cubicBezTo>
                        <a:cubicBezTo>
                          <a:pt x="23" y="105"/>
                          <a:pt x="23" y="110"/>
                          <a:pt x="32" y="104"/>
                        </a:cubicBezTo>
                        <a:cubicBezTo>
                          <a:pt x="35" y="95"/>
                          <a:pt x="29" y="88"/>
                          <a:pt x="34" y="80"/>
                        </a:cubicBezTo>
                        <a:cubicBezTo>
                          <a:pt x="36" y="76"/>
                          <a:pt x="48" y="73"/>
                          <a:pt x="52" y="70"/>
                        </a:cubicBezTo>
                        <a:cubicBezTo>
                          <a:pt x="57" y="63"/>
                          <a:pt x="58" y="62"/>
                          <a:pt x="54" y="66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164" name="Freeform 20"/>
                  <p:cNvSpPr>
                    <a:spLocks/>
                  </p:cNvSpPr>
                  <p:nvPr/>
                </p:nvSpPr>
                <p:spPr bwMode="ltGray">
                  <a:xfrm>
                    <a:off x="1892" y="572"/>
                    <a:ext cx="47" cy="13"/>
                  </a:xfrm>
                  <a:custGeom>
                    <a:avLst/>
                    <a:gdLst/>
                    <a:ahLst/>
                    <a:cxnLst>
                      <a:cxn ang="0">
                        <a:pos x="4" y="32"/>
                      </a:cxn>
                      <a:cxn ang="0">
                        <a:pos x="18" y="10"/>
                      </a:cxn>
                      <a:cxn ang="0">
                        <a:pos x="46" y="20"/>
                      </a:cxn>
                      <a:cxn ang="0">
                        <a:pos x="72" y="14"/>
                      </a:cxn>
                      <a:cxn ang="0">
                        <a:pos x="90" y="0"/>
                      </a:cxn>
                      <a:cxn ang="0">
                        <a:pos x="76" y="26"/>
                      </a:cxn>
                      <a:cxn ang="0">
                        <a:pos x="60" y="38"/>
                      </a:cxn>
                      <a:cxn ang="0">
                        <a:pos x="42" y="32"/>
                      </a:cxn>
                      <a:cxn ang="0">
                        <a:pos x="14" y="30"/>
                      </a:cxn>
                      <a:cxn ang="0">
                        <a:pos x="4" y="32"/>
                      </a:cxn>
                    </a:cxnLst>
                    <a:rect l="0" t="0" r="r" b="b"/>
                    <a:pathLst>
                      <a:path w="109" h="38">
                        <a:moveTo>
                          <a:pt x="4" y="32"/>
                        </a:moveTo>
                        <a:cubicBezTo>
                          <a:pt x="7" y="22"/>
                          <a:pt x="7" y="14"/>
                          <a:pt x="18" y="10"/>
                        </a:cubicBezTo>
                        <a:cubicBezTo>
                          <a:pt x="28" y="12"/>
                          <a:pt x="37" y="14"/>
                          <a:pt x="46" y="20"/>
                        </a:cubicBezTo>
                        <a:cubicBezTo>
                          <a:pt x="62" y="15"/>
                          <a:pt x="54" y="17"/>
                          <a:pt x="72" y="14"/>
                        </a:cubicBezTo>
                        <a:cubicBezTo>
                          <a:pt x="77" y="9"/>
                          <a:pt x="90" y="0"/>
                          <a:pt x="90" y="0"/>
                        </a:cubicBezTo>
                        <a:cubicBezTo>
                          <a:pt x="109" y="6"/>
                          <a:pt x="85" y="23"/>
                          <a:pt x="76" y="26"/>
                        </a:cubicBezTo>
                        <a:cubicBezTo>
                          <a:pt x="71" y="33"/>
                          <a:pt x="68" y="35"/>
                          <a:pt x="60" y="38"/>
                        </a:cubicBezTo>
                        <a:cubicBezTo>
                          <a:pt x="54" y="36"/>
                          <a:pt x="42" y="32"/>
                          <a:pt x="42" y="32"/>
                        </a:cubicBezTo>
                        <a:cubicBezTo>
                          <a:pt x="33" y="23"/>
                          <a:pt x="26" y="26"/>
                          <a:pt x="14" y="30"/>
                        </a:cubicBezTo>
                        <a:cubicBezTo>
                          <a:pt x="1" y="28"/>
                          <a:pt x="0" y="24"/>
                          <a:pt x="4" y="32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165" name="Freeform 21"/>
                  <p:cNvSpPr>
                    <a:spLocks/>
                  </p:cNvSpPr>
                  <p:nvPr/>
                </p:nvSpPr>
                <p:spPr bwMode="ltGray">
                  <a:xfrm>
                    <a:off x="1890" y="588"/>
                    <a:ext cx="32" cy="34"/>
                  </a:xfrm>
                  <a:custGeom>
                    <a:avLst/>
                    <a:gdLst/>
                    <a:ahLst/>
                    <a:cxnLst>
                      <a:cxn ang="0">
                        <a:pos x="8" y="18"/>
                      </a:cxn>
                      <a:cxn ang="0">
                        <a:pos x="18" y="0"/>
                      </a:cxn>
                      <a:cxn ang="0">
                        <a:pos x="34" y="18"/>
                      </a:cxn>
                      <a:cxn ang="0">
                        <a:pos x="62" y="4"/>
                      </a:cxn>
                      <a:cxn ang="0">
                        <a:pos x="46" y="34"/>
                      </a:cxn>
                      <a:cxn ang="0">
                        <a:pos x="54" y="48"/>
                      </a:cxn>
                      <a:cxn ang="0">
                        <a:pos x="58" y="60"/>
                      </a:cxn>
                      <a:cxn ang="0">
                        <a:pos x="46" y="74"/>
                      </a:cxn>
                      <a:cxn ang="0">
                        <a:pos x="34" y="60"/>
                      </a:cxn>
                      <a:cxn ang="0">
                        <a:pos x="22" y="48"/>
                      </a:cxn>
                      <a:cxn ang="0">
                        <a:pos x="28" y="68"/>
                      </a:cxn>
                      <a:cxn ang="0">
                        <a:pos x="30" y="74"/>
                      </a:cxn>
                      <a:cxn ang="0">
                        <a:pos x="20" y="104"/>
                      </a:cxn>
                      <a:cxn ang="0">
                        <a:pos x="12" y="102"/>
                      </a:cxn>
                      <a:cxn ang="0">
                        <a:pos x="8" y="90"/>
                      </a:cxn>
                      <a:cxn ang="0">
                        <a:pos x="0" y="54"/>
                      </a:cxn>
                      <a:cxn ang="0">
                        <a:pos x="2" y="30"/>
                      </a:cxn>
                      <a:cxn ang="0">
                        <a:pos x="8" y="18"/>
                      </a:cxn>
                    </a:cxnLst>
                    <a:rect l="0" t="0" r="r" b="b"/>
                    <a:pathLst>
                      <a:path w="76" h="104">
                        <a:moveTo>
                          <a:pt x="8" y="18"/>
                        </a:moveTo>
                        <a:cubicBezTo>
                          <a:pt x="10" y="8"/>
                          <a:pt x="9" y="3"/>
                          <a:pt x="18" y="0"/>
                        </a:cubicBezTo>
                        <a:cubicBezTo>
                          <a:pt x="28" y="3"/>
                          <a:pt x="25" y="12"/>
                          <a:pt x="34" y="18"/>
                        </a:cubicBezTo>
                        <a:cubicBezTo>
                          <a:pt x="46" y="16"/>
                          <a:pt x="51" y="8"/>
                          <a:pt x="62" y="4"/>
                        </a:cubicBezTo>
                        <a:cubicBezTo>
                          <a:pt x="76" y="9"/>
                          <a:pt x="56" y="31"/>
                          <a:pt x="46" y="34"/>
                        </a:cubicBezTo>
                        <a:cubicBezTo>
                          <a:pt x="51" y="56"/>
                          <a:pt x="43" y="29"/>
                          <a:pt x="54" y="48"/>
                        </a:cubicBezTo>
                        <a:cubicBezTo>
                          <a:pt x="56" y="52"/>
                          <a:pt x="58" y="60"/>
                          <a:pt x="58" y="60"/>
                        </a:cubicBezTo>
                        <a:cubicBezTo>
                          <a:pt x="55" y="68"/>
                          <a:pt x="54" y="71"/>
                          <a:pt x="46" y="74"/>
                        </a:cubicBezTo>
                        <a:cubicBezTo>
                          <a:pt x="38" y="71"/>
                          <a:pt x="37" y="68"/>
                          <a:pt x="34" y="60"/>
                        </a:cubicBezTo>
                        <a:cubicBezTo>
                          <a:pt x="33" y="50"/>
                          <a:pt x="32" y="33"/>
                          <a:pt x="22" y="48"/>
                        </a:cubicBezTo>
                        <a:cubicBezTo>
                          <a:pt x="25" y="60"/>
                          <a:pt x="23" y="53"/>
                          <a:pt x="28" y="68"/>
                        </a:cubicBezTo>
                        <a:cubicBezTo>
                          <a:pt x="29" y="70"/>
                          <a:pt x="30" y="74"/>
                          <a:pt x="30" y="74"/>
                        </a:cubicBezTo>
                        <a:cubicBezTo>
                          <a:pt x="24" y="84"/>
                          <a:pt x="22" y="93"/>
                          <a:pt x="20" y="104"/>
                        </a:cubicBezTo>
                        <a:cubicBezTo>
                          <a:pt x="17" y="103"/>
                          <a:pt x="14" y="104"/>
                          <a:pt x="12" y="102"/>
                        </a:cubicBezTo>
                        <a:cubicBezTo>
                          <a:pt x="9" y="99"/>
                          <a:pt x="8" y="90"/>
                          <a:pt x="8" y="90"/>
                        </a:cubicBezTo>
                        <a:cubicBezTo>
                          <a:pt x="13" y="75"/>
                          <a:pt x="14" y="64"/>
                          <a:pt x="0" y="54"/>
                        </a:cubicBezTo>
                        <a:cubicBezTo>
                          <a:pt x="1" y="46"/>
                          <a:pt x="1" y="38"/>
                          <a:pt x="2" y="30"/>
                        </a:cubicBezTo>
                        <a:cubicBezTo>
                          <a:pt x="2" y="27"/>
                          <a:pt x="13" y="2"/>
                          <a:pt x="8" y="1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166" name="Freeform 22"/>
                  <p:cNvSpPr>
                    <a:spLocks/>
                  </p:cNvSpPr>
                  <p:nvPr/>
                </p:nvSpPr>
                <p:spPr bwMode="ltGray">
                  <a:xfrm>
                    <a:off x="1944" y="569"/>
                    <a:ext cx="16" cy="20"/>
                  </a:xfrm>
                  <a:custGeom>
                    <a:avLst/>
                    <a:gdLst/>
                    <a:ahLst/>
                    <a:cxnLst>
                      <a:cxn ang="0">
                        <a:pos x="3" y="28"/>
                      </a:cxn>
                      <a:cxn ang="0">
                        <a:pos x="13" y="0"/>
                      </a:cxn>
                      <a:cxn ang="0">
                        <a:pos x="15" y="28"/>
                      </a:cxn>
                      <a:cxn ang="0">
                        <a:pos x="37" y="38"/>
                      </a:cxn>
                      <a:cxn ang="0">
                        <a:pos x="19" y="44"/>
                      </a:cxn>
                      <a:cxn ang="0">
                        <a:pos x="5" y="58"/>
                      </a:cxn>
                      <a:cxn ang="0">
                        <a:pos x="1" y="34"/>
                      </a:cxn>
                      <a:cxn ang="0">
                        <a:pos x="3" y="28"/>
                      </a:cxn>
                    </a:cxnLst>
                    <a:rect l="0" t="0" r="r" b="b"/>
                    <a:pathLst>
                      <a:path w="37" h="61">
                        <a:moveTo>
                          <a:pt x="3" y="28"/>
                        </a:moveTo>
                        <a:cubicBezTo>
                          <a:pt x="5" y="14"/>
                          <a:pt x="2" y="7"/>
                          <a:pt x="13" y="0"/>
                        </a:cubicBezTo>
                        <a:cubicBezTo>
                          <a:pt x="26" y="9"/>
                          <a:pt x="23" y="17"/>
                          <a:pt x="15" y="28"/>
                        </a:cubicBezTo>
                        <a:cubicBezTo>
                          <a:pt x="25" y="31"/>
                          <a:pt x="33" y="27"/>
                          <a:pt x="37" y="38"/>
                        </a:cubicBezTo>
                        <a:cubicBezTo>
                          <a:pt x="30" y="45"/>
                          <a:pt x="28" y="47"/>
                          <a:pt x="19" y="44"/>
                        </a:cubicBezTo>
                        <a:cubicBezTo>
                          <a:pt x="13" y="54"/>
                          <a:pt x="18" y="61"/>
                          <a:pt x="5" y="58"/>
                        </a:cubicBezTo>
                        <a:cubicBezTo>
                          <a:pt x="0" y="50"/>
                          <a:pt x="3" y="44"/>
                          <a:pt x="1" y="34"/>
                        </a:cubicBezTo>
                        <a:cubicBezTo>
                          <a:pt x="2" y="32"/>
                          <a:pt x="3" y="28"/>
                          <a:pt x="3" y="2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167" name="Freeform 23"/>
                  <p:cNvSpPr>
                    <a:spLocks/>
                  </p:cNvSpPr>
                  <p:nvPr/>
                </p:nvSpPr>
                <p:spPr bwMode="ltGray">
                  <a:xfrm>
                    <a:off x="1948" y="600"/>
                    <a:ext cx="20" cy="10"/>
                  </a:xfrm>
                  <a:custGeom>
                    <a:avLst/>
                    <a:gdLst/>
                    <a:ahLst/>
                    <a:cxnLst>
                      <a:cxn ang="0">
                        <a:pos x="7" y="0"/>
                      </a:cxn>
                      <a:cxn ang="0">
                        <a:pos x="29" y="0"/>
                      </a:cxn>
                      <a:cxn ang="0">
                        <a:pos x="49" y="16"/>
                      </a:cxn>
                      <a:cxn ang="0">
                        <a:pos x="35" y="14"/>
                      </a:cxn>
                      <a:cxn ang="0">
                        <a:pos x="3" y="16"/>
                      </a:cxn>
                      <a:cxn ang="0">
                        <a:pos x="7" y="0"/>
                      </a:cxn>
                    </a:cxnLst>
                    <a:rect l="0" t="0" r="r" b="b"/>
                    <a:pathLst>
                      <a:path w="49" h="29">
                        <a:moveTo>
                          <a:pt x="7" y="0"/>
                        </a:moveTo>
                        <a:cubicBezTo>
                          <a:pt x="15" y="6"/>
                          <a:pt x="19" y="2"/>
                          <a:pt x="29" y="0"/>
                        </a:cubicBezTo>
                        <a:cubicBezTo>
                          <a:pt x="45" y="5"/>
                          <a:pt x="40" y="3"/>
                          <a:pt x="49" y="16"/>
                        </a:cubicBezTo>
                        <a:cubicBezTo>
                          <a:pt x="46" y="29"/>
                          <a:pt x="42" y="21"/>
                          <a:pt x="35" y="14"/>
                        </a:cubicBezTo>
                        <a:cubicBezTo>
                          <a:pt x="26" y="15"/>
                          <a:pt x="12" y="19"/>
                          <a:pt x="3" y="16"/>
                        </a:cubicBezTo>
                        <a:cubicBezTo>
                          <a:pt x="0" y="6"/>
                          <a:pt x="7" y="10"/>
                          <a:pt x="7" y="0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168" name="Freeform 24"/>
                  <p:cNvSpPr>
                    <a:spLocks/>
                  </p:cNvSpPr>
                  <p:nvPr/>
                </p:nvSpPr>
                <p:spPr bwMode="ltGray">
                  <a:xfrm>
                    <a:off x="1969" y="585"/>
                    <a:ext cx="26" cy="17"/>
                  </a:xfrm>
                  <a:custGeom>
                    <a:avLst/>
                    <a:gdLst/>
                    <a:ahLst/>
                    <a:cxnLst>
                      <a:cxn ang="0">
                        <a:pos x="21" y="38"/>
                      </a:cxn>
                      <a:cxn ang="0">
                        <a:pos x="15" y="26"/>
                      </a:cxn>
                      <a:cxn ang="0">
                        <a:pos x="3" y="22"/>
                      </a:cxn>
                      <a:cxn ang="0">
                        <a:pos x="13" y="8"/>
                      </a:cxn>
                      <a:cxn ang="0">
                        <a:pos x="25" y="0"/>
                      </a:cxn>
                      <a:cxn ang="0">
                        <a:pos x="49" y="10"/>
                      </a:cxn>
                      <a:cxn ang="0">
                        <a:pos x="53" y="20"/>
                      </a:cxn>
                      <a:cxn ang="0">
                        <a:pos x="61" y="32"/>
                      </a:cxn>
                      <a:cxn ang="0">
                        <a:pos x="41" y="38"/>
                      </a:cxn>
                      <a:cxn ang="0">
                        <a:pos x="23" y="44"/>
                      </a:cxn>
                      <a:cxn ang="0">
                        <a:pos x="21" y="38"/>
                      </a:cxn>
                    </a:cxnLst>
                    <a:rect l="0" t="0" r="r" b="b"/>
                    <a:pathLst>
                      <a:path w="61" h="48">
                        <a:moveTo>
                          <a:pt x="21" y="38"/>
                        </a:moveTo>
                        <a:cubicBezTo>
                          <a:pt x="19" y="34"/>
                          <a:pt x="19" y="29"/>
                          <a:pt x="15" y="26"/>
                        </a:cubicBezTo>
                        <a:cubicBezTo>
                          <a:pt x="12" y="24"/>
                          <a:pt x="3" y="22"/>
                          <a:pt x="3" y="22"/>
                        </a:cubicBezTo>
                        <a:cubicBezTo>
                          <a:pt x="0" y="12"/>
                          <a:pt x="5" y="12"/>
                          <a:pt x="13" y="8"/>
                        </a:cubicBezTo>
                        <a:cubicBezTo>
                          <a:pt x="17" y="6"/>
                          <a:pt x="25" y="0"/>
                          <a:pt x="25" y="0"/>
                        </a:cubicBezTo>
                        <a:cubicBezTo>
                          <a:pt x="37" y="2"/>
                          <a:pt x="41" y="2"/>
                          <a:pt x="49" y="10"/>
                        </a:cubicBezTo>
                        <a:cubicBezTo>
                          <a:pt x="45" y="21"/>
                          <a:pt x="46" y="12"/>
                          <a:pt x="53" y="20"/>
                        </a:cubicBezTo>
                        <a:cubicBezTo>
                          <a:pt x="56" y="24"/>
                          <a:pt x="61" y="32"/>
                          <a:pt x="61" y="32"/>
                        </a:cubicBezTo>
                        <a:cubicBezTo>
                          <a:pt x="56" y="47"/>
                          <a:pt x="53" y="42"/>
                          <a:pt x="41" y="38"/>
                        </a:cubicBezTo>
                        <a:cubicBezTo>
                          <a:pt x="27" y="47"/>
                          <a:pt x="34" y="48"/>
                          <a:pt x="23" y="44"/>
                        </a:cubicBezTo>
                        <a:cubicBezTo>
                          <a:pt x="22" y="42"/>
                          <a:pt x="21" y="38"/>
                          <a:pt x="21" y="3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169" name="Freeform 25"/>
                  <p:cNvSpPr>
                    <a:spLocks/>
                  </p:cNvSpPr>
                  <p:nvPr/>
                </p:nvSpPr>
                <p:spPr bwMode="ltGray">
                  <a:xfrm>
                    <a:off x="1976" y="593"/>
                    <a:ext cx="122" cy="61"/>
                  </a:xfrm>
                  <a:custGeom>
                    <a:avLst/>
                    <a:gdLst/>
                    <a:ahLst/>
                    <a:cxnLst>
                      <a:cxn ang="0">
                        <a:pos x="46" y="28"/>
                      </a:cxn>
                      <a:cxn ang="0">
                        <a:pos x="36" y="14"/>
                      </a:cxn>
                      <a:cxn ang="0">
                        <a:pos x="26" y="30"/>
                      </a:cxn>
                      <a:cxn ang="0">
                        <a:pos x="0" y="24"/>
                      </a:cxn>
                      <a:cxn ang="0">
                        <a:pos x="10" y="42"/>
                      </a:cxn>
                      <a:cxn ang="0">
                        <a:pos x="16" y="62"/>
                      </a:cxn>
                      <a:cxn ang="0">
                        <a:pos x="24" y="48"/>
                      </a:cxn>
                      <a:cxn ang="0">
                        <a:pos x="30" y="44"/>
                      </a:cxn>
                      <a:cxn ang="0">
                        <a:pos x="48" y="56"/>
                      </a:cxn>
                      <a:cxn ang="0">
                        <a:pos x="70" y="62"/>
                      </a:cxn>
                      <a:cxn ang="0">
                        <a:pos x="88" y="72"/>
                      </a:cxn>
                      <a:cxn ang="0">
                        <a:pos x="106" y="102"/>
                      </a:cxn>
                      <a:cxn ang="0">
                        <a:pos x="104" y="122"/>
                      </a:cxn>
                      <a:cxn ang="0">
                        <a:pos x="98" y="134"/>
                      </a:cxn>
                      <a:cxn ang="0">
                        <a:pos x="122" y="128"/>
                      </a:cxn>
                      <a:cxn ang="0">
                        <a:pos x="140" y="140"/>
                      </a:cxn>
                      <a:cxn ang="0">
                        <a:pos x="168" y="148"/>
                      </a:cxn>
                      <a:cxn ang="0">
                        <a:pos x="174" y="146"/>
                      </a:cxn>
                      <a:cxn ang="0">
                        <a:pos x="168" y="134"/>
                      </a:cxn>
                      <a:cxn ang="0">
                        <a:pos x="178" y="136"/>
                      </a:cxn>
                      <a:cxn ang="0">
                        <a:pos x="186" y="118"/>
                      </a:cxn>
                      <a:cxn ang="0">
                        <a:pos x="202" y="122"/>
                      </a:cxn>
                      <a:cxn ang="0">
                        <a:pos x="214" y="130"/>
                      </a:cxn>
                      <a:cxn ang="0">
                        <a:pos x="244" y="168"/>
                      </a:cxn>
                      <a:cxn ang="0">
                        <a:pos x="262" y="178"/>
                      </a:cxn>
                      <a:cxn ang="0">
                        <a:pos x="284" y="170"/>
                      </a:cxn>
                      <a:cxn ang="0">
                        <a:pos x="268" y="160"/>
                      </a:cxn>
                      <a:cxn ang="0">
                        <a:pos x="256" y="138"/>
                      </a:cxn>
                      <a:cxn ang="0">
                        <a:pos x="250" y="132"/>
                      </a:cxn>
                      <a:cxn ang="0">
                        <a:pos x="248" y="122"/>
                      </a:cxn>
                      <a:cxn ang="0">
                        <a:pos x="236" y="116"/>
                      </a:cxn>
                      <a:cxn ang="0">
                        <a:pos x="240" y="96"/>
                      </a:cxn>
                      <a:cxn ang="0">
                        <a:pos x="220" y="86"/>
                      </a:cxn>
                      <a:cxn ang="0">
                        <a:pos x="210" y="70"/>
                      </a:cxn>
                      <a:cxn ang="0">
                        <a:pos x="190" y="54"/>
                      </a:cxn>
                      <a:cxn ang="0">
                        <a:pos x="168" y="38"/>
                      </a:cxn>
                      <a:cxn ang="0">
                        <a:pos x="156" y="34"/>
                      </a:cxn>
                      <a:cxn ang="0">
                        <a:pos x="120" y="16"/>
                      </a:cxn>
                      <a:cxn ang="0">
                        <a:pos x="102" y="4"/>
                      </a:cxn>
                      <a:cxn ang="0">
                        <a:pos x="96" y="0"/>
                      </a:cxn>
                      <a:cxn ang="0">
                        <a:pos x="70" y="10"/>
                      </a:cxn>
                      <a:cxn ang="0">
                        <a:pos x="56" y="32"/>
                      </a:cxn>
                      <a:cxn ang="0">
                        <a:pos x="46" y="28"/>
                      </a:cxn>
                    </a:cxnLst>
                    <a:rect l="0" t="0" r="r" b="b"/>
                    <a:pathLst>
                      <a:path w="286" h="182">
                        <a:moveTo>
                          <a:pt x="46" y="28"/>
                        </a:moveTo>
                        <a:cubicBezTo>
                          <a:pt x="41" y="14"/>
                          <a:pt x="46" y="17"/>
                          <a:pt x="36" y="14"/>
                        </a:cubicBezTo>
                        <a:cubicBezTo>
                          <a:pt x="31" y="17"/>
                          <a:pt x="26" y="30"/>
                          <a:pt x="26" y="30"/>
                        </a:cubicBezTo>
                        <a:cubicBezTo>
                          <a:pt x="12" y="25"/>
                          <a:pt x="19" y="21"/>
                          <a:pt x="0" y="24"/>
                        </a:cubicBezTo>
                        <a:cubicBezTo>
                          <a:pt x="2" y="33"/>
                          <a:pt x="2" y="37"/>
                          <a:pt x="10" y="42"/>
                        </a:cubicBezTo>
                        <a:cubicBezTo>
                          <a:pt x="12" y="49"/>
                          <a:pt x="14" y="55"/>
                          <a:pt x="16" y="62"/>
                        </a:cubicBezTo>
                        <a:cubicBezTo>
                          <a:pt x="24" y="59"/>
                          <a:pt x="27" y="57"/>
                          <a:pt x="24" y="48"/>
                        </a:cubicBezTo>
                        <a:cubicBezTo>
                          <a:pt x="26" y="47"/>
                          <a:pt x="28" y="43"/>
                          <a:pt x="30" y="44"/>
                        </a:cubicBezTo>
                        <a:cubicBezTo>
                          <a:pt x="48" y="48"/>
                          <a:pt x="36" y="52"/>
                          <a:pt x="48" y="56"/>
                        </a:cubicBezTo>
                        <a:cubicBezTo>
                          <a:pt x="74" y="65"/>
                          <a:pt x="47" y="56"/>
                          <a:pt x="70" y="62"/>
                        </a:cubicBezTo>
                        <a:cubicBezTo>
                          <a:pt x="77" y="64"/>
                          <a:pt x="88" y="72"/>
                          <a:pt x="88" y="72"/>
                        </a:cubicBezTo>
                        <a:cubicBezTo>
                          <a:pt x="96" y="84"/>
                          <a:pt x="102" y="87"/>
                          <a:pt x="106" y="102"/>
                        </a:cubicBezTo>
                        <a:cubicBezTo>
                          <a:pt x="105" y="109"/>
                          <a:pt x="106" y="115"/>
                          <a:pt x="104" y="122"/>
                        </a:cubicBezTo>
                        <a:cubicBezTo>
                          <a:pt x="103" y="126"/>
                          <a:pt x="94" y="132"/>
                          <a:pt x="98" y="134"/>
                        </a:cubicBezTo>
                        <a:cubicBezTo>
                          <a:pt x="106" y="137"/>
                          <a:pt x="122" y="128"/>
                          <a:pt x="122" y="128"/>
                        </a:cubicBezTo>
                        <a:cubicBezTo>
                          <a:pt x="130" y="131"/>
                          <a:pt x="133" y="135"/>
                          <a:pt x="140" y="140"/>
                        </a:cubicBezTo>
                        <a:cubicBezTo>
                          <a:pt x="148" y="145"/>
                          <a:pt x="159" y="145"/>
                          <a:pt x="168" y="148"/>
                        </a:cubicBezTo>
                        <a:cubicBezTo>
                          <a:pt x="170" y="147"/>
                          <a:pt x="173" y="148"/>
                          <a:pt x="174" y="146"/>
                        </a:cubicBezTo>
                        <a:cubicBezTo>
                          <a:pt x="176" y="142"/>
                          <a:pt x="164" y="136"/>
                          <a:pt x="168" y="134"/>
                        </a:cubicBezTo>
                        <a:cubicBezTo>
                          <a:pt x="171" y="132"/>
                          <a:pt x="175" y="135"/>
                          <a:pt x="178" y="136"/>
                        </a:cubicBezTo>
                        <a:cubicBezTo>
                          <a:pt x="182" y="131"/>
                          <a:pt x="186" y="118"/>
                          <a:pt x="186" y="118"/>
                        </a:cubicBezTo>
                        <a:cubicBezTo>
                          <a:pt x="189" y="119"/>
                          <a:pt x="199" y="120"/>
                          <a:pt x="202" y="122"/>
                        </a:cubicBezTo>
                        <a:cubicBezTo>
                          <a:pt x="206" y="124"/>
                          <a:pt x="214" y="130"/>
                          <a:pt x="214" y="130"/>
                        </a:cubicBezTo>
                        <a:cubicBezTo>
                          <a:pt x="224" y="145"/>
                          <a:pt x="228" y="158"/>
                          <a:pt x="244" y="168"/>
                        </a:cubicBezTo>
                        <a:cubicBezTo>
                          <a:pt x="250" y="172"/>
                          <a:pt x="262" y="178"/>
                          <a:pt x="262" y="178"/>
                        </a:cubicBezTo>
                        <a:cubicBezTo>
                          <a:pt x="265" y="178"/>
                          <a:pt x="286" y="182"/>
                          <a:pt x="284" y="170"/>
                        </a:cubicBezTo>
                        <a:cubicBezTo>
                          <a:pt x="283" y="164"/>
                          <a:pt x="268" y="160"/>
                          <a:pt x="268" y="160"/>
                        </a:cubicBezTo>
                        <a:cubicBezTo>
                          <a:pt x="261" y="150"/>
                          <a:pt x="270" y="143"/>
                          <a:pt x="256" y="138"/>
                        </a:cubicBezTo>
                        <a:cubicBezTo>
                          <a:pt x="254" y="136"/>
                          <a:pt x="251" y="135"/>
                          <a:pt x="250" y="132"/>
                        </a:cubicBezTo>
                        <a:cubicBezTo>
                          <a:pt x="248" y="129"/>
                          <a:pt x="250" y="125"/>
                          <a:pt x="248" y="122"/>
                        </a:cubicBezTo>
                        <a:cubicBezTo>
                          <a:pt x="246" y="118"/>
                          <a:pt x="240" y="118"/>
                          <a:pt x="236" y="116"/>
                        </a:cubicBezTo>
                        <a:cubicBezTo>
                          <a:pt x="230" y="107"/>
                          <a:pt x="227" y="100"/>
                          <a:pt x="240" y="96"/>
                        </a:cubicBezTo>
                        <a:cubicBezTo>
                          <a:pt x="236" y="83"/>
                          <a:pt x="236" y="84"/>
                          <a:pt x="220" y="86"/>
                        </a:cubicBezTo>
                        <a:cubicBezTo>
                          <a:pt x="209" y="82"/>
                          <a:pt x="208" y="82"/>
                          <a:pt x="210" y="70"/>
                        </a:cubicBezTo>
                        <a:cubicBezTo>
                          <a:pt x="207" y="60"/>
                          <a:pt x="199" y="57"/>
                          <a:pt x="190" y="54"/>
                        </a:cubicBezTo>
                        <a:cubicBezTo>
                          <a:pt x="181" y="45"/>
                          <a:pt x="181" y="42"/>
                          <a:pt x="168" y="38"/>
                        </a:cubicBezTo>
                        <a:cubicBezTo>
                          <a:pt x="164" y="37"/>
                          <a:pt x="156" y="34"/>
                          <a:pt x="156" y="34"/>
                        </a:cubicBezTo>
                        <a:cubicBezTo>
                          <a:pt x="146" y="24"/>
                          <a:pt x="134" y="21"/>
                          <a:pt x="120" y="16"/>
                        </a:cubicBezTo>
                        <a:cubicBezTo>
                          <a:pt x="113" y="14"/>
                          <a:pt x="108" y="8"/>
                          <a:pt x="102" y="4"/>
                        </a:cubicBezTo>
                        <a:cubicBezTo>
                          <a:pt x="100" y="3"/>
                          <a:pt x="96" y="0"/>
                          <a:pt x="96" y="0"/>
                        </a:cubicBezTo>
                        <a:cubicBezTo>
                          <a:pt x="83" y="2"/>
                          <a:pt x="79" y="1"/>
                          <a:pt x="70" y="10"/>
                        </a:cubicBezTo>
                        <a:cubicBezTo>
                          <a:pt x="67" y="19"/>
                          <a:pt x="63" y="27"/>
                          <a:pt x="56" y="32"/>
                        </a:cubicBezTo>
                        <a:cubicBezTo>
                          <a:pt x="49" y="30"/>
                          <a:pt x="52" y="31"/>
                          <a:pt x="46" y="2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170" name="Freeform 26"/>
                  <p:cNvSpPr>
                    <a:spLocks/>
                  </p:cNvSpPr>
                  <p:nvPr/>
                </p:nvSpPr>
                <p:spPr bwMode="ltGray">
                  <a:xfrm>
                    <a:off x="2082" y="599"/>
                    <a:ext cx="33" cy="26"/>
                  </a:xfrm>
                  <a:custGeom>
                    <a:avLst/>
                    <a:gdLst/>
                    <a:ahLst/>
                    <a:cxnLst>
                      <a:cxn ang="0">
                        <a:pos x="1" y="58"/>
                      </a:cxn>
                      <a:cxn ang="0">
                        <a:pos x="27" y="60"/>
                      </a:cxn>
                      <a:cxn ang="0">
                        <a:pos x="45" y="48"/>
                      </a:cxn>
                      <a:cxn ang="0">
                        <a:pos x="57" y="30"/>
                      </a:cxn>
                      <a:cxn ang="0">
                        <a:pos x="43" y="14"/>
                      </a:cxn>
                      <a:cxn ang="0">
                        <a:pos x="43" y="4"/>
                      </a:cxn>
                      <a:cxn ang="0">
                        <a:pos x="71" y="26"/>
                      </a:cxn>
                      <a:cxn ang="0">
                        <a:pos x="67" y="54"/>
                      </a:cxn>
                      <a:cxn ang="0">
                        <a:pos x="33" y="78"/>
                      </a:cxn>
                      <a:cxn ang="0">
                        <a:pos x="9" y="66"/>
                      </a:cxn>
                      <a:cxn ang="0">
                        <a:pos x="3" y="62"/>
                      </a:cxn>
                      <a:cxn ang="0">
                        <a:pos x="1" y="58"/>
                      </a:cxn>
                    </a:cxnLst>
                    <a:rect l="0" t="0" r="r" b="b"/>
                    <a:pathLst>
                      <a:path w="78" h="78">
                        <a:moveTo>
                          <a:pt x="1" y="58"/>
                        </a:moveTo>
                        <a:cubicBezTo>
                          <a:pt x="6" y="44"/>
                          <a:pt x="18" y="57"/>
                          <a:pt x="27" y="60"/>
                        </a:cubicBezTo>
                        <a:cubicBezTo>
                          <a:pt x="35" y="57"/>
                          <a:pt x="38" y="52"/>
                          <a:pt x="45" y="48"/>
                        </a:cubicBezTo>
                        <a:cubicBezTo>
                          <a:pt x="48" y="40"/>
                          <a:pt x="51" y="36"/>
                          <a:pt x="57" y="30"/>
                        </a:cubicBezTo>
                        <a:cubicBezTo>
                          <a:pt x="55" y="23"/>
                          <a:pt x="43" y="14"/>
                          <a:pt x="43" y="14"/>
                        </a:cubicBezTo>
                        <a:cubicBezTo>
                          <a:pt x="33" y="0"/>
                          <a:pt x="30" y="1"/>
                          <a:pt x="43" y="4"/>
                        </a:cubicBezTo>
                        <a:cubicBezTo>
                          <a:pt x="54" y="11"/>
                          <a:pt x="58" y="22"/>
                          <a:pt x="71" y="26"/>
                        </a:cubicBezTo>
                        <a:cubicBezTo>
                          <a:pt x="78" y="37"/>
                          <a:pt x="78" y="46"/>
                          <a:pt x="67" y="54"/>
                        </a:cubicBezTo>
                        <a:cubicBezTo>
                          <a:pt x="51" y="49"/>
                          <a:pt x="53" y="71"/>
                          <a:pt x="33" y="78"/>
                        </a:cubicBezTo>
                        <a:cubicBezTo>
                          <a:pt x="16" y="72"/>
                          <a:pt x="25" y="76"/>
                          <a:pt x="9" y="66"/>
                        </a:cubicBezTo>
                        <a:cubicBezTo>
                          <a:pt x="7" y="65"/>
                          <a:pt x="3" y="62"/>
                          <a:pt x="3" y="62"/>
                        </a:cubicBezTo>
                        <a:cubicBezTo>
                          <a:pt x="0" y="54"/>
                          <a:pt x="13" y="42"/>
                          <a:pt x="1" y="5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171" name="Freeform 27"/>
                  <p:cNvSpPr>
                    <a:spLocks/>
                  </p:cNvSpPr>
                  <p:nvPr/>
                </p:nvSpPr>
                <p:spPr bwMode="ltGray">
                  <a:xfrm>
                    <a:off x="2152" y="544"/>
                    <a:ext cx="8" cy="6"/>
                  </a:xfrm>
                  <a:custGeom>
                    <a:avLst/>
                    <a:gdLst/>
                    <a:ahLst/>
                    <a:cxnLst>
                      <a:cxn ang="0">
                        <a:pos x="3" y="4"/>
                      </a:cxn>
                      <a:cxn ang="0">
                        <a:pos x="3" y="14"/>
                      </a:cxn>
                      <a:cxn ang="0">
                        <a:pos x="3" y="4"/>
                      </a:cxn>
                    </a:cxnLst>
                    <a:rect l="0" t="0" r="r" b="b"/>
                    <a:pathLst>
                      <a:path w="17" h="18">
                        <a:moveTo>
                          <a:pt x="3" y="4"/>
                        </a:moveTo>
                        <a:cubicBezTo>
                          <a:pt x="17" y="7"/>
                          <a:pt x="16" y="18"/>
                          <a:pt x="3" y="14"/>
                        </a:cubicBezTo>
                        <a:cubicBezTo>
                          <a:pt x="0" y="6"/>
                          <a:pt x="7" y="0"/>
                          <a:pt x="3" y="4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172" name="Freeform 28"/>
                  <p:cNvSpPr>
                    <a:spLocks/>
                  </p:cNvSpPr>
                  <p:nvPr/>
                </p:nvSpPr>
                <p:spPr bwMode="ltGray">
                  <a:xfrm>
                    <a:off x="2194" y="584"/>
                    <a:ext cx="11" cy="8"/>
                  </a:xfrm>
                  <a:custGeom>
                    <a:avLst/>
                    <a:gdLst/>
                    <a:ahLst/>
                    <a:cxnLst>
                      <a:cxn ang="0">
                        <a:pos x="8" y="14"/>
                      </a:cxn>
                      <a:cxn ang="0">
                        <a:pos x="14" y="0"/>
                      </a:cxn>
                      <a:cxn ang="0">
                        <a:pos x="14" y="22"/>
                      </a:cxn>
                      <a:cxn ang="0">
                        <a:pos x="8" y="14"/>
                      </a:cxn>
                    </a:cxnLst>
                    <a:rect l="0" t="0" r="r" b="b"/>
                    <a:pathLst>
                      <a:path w="26" h="22">
                        <a:moveTo>
                          <a:pt x="8" y="14"/>
                        </a:moveTo>
                        <a:cubicBezTo>
                          <a:pt x="5" y="6"/>
                          <a:pt x="5" y="3"/>
                          <a:pt x="14" y="0"/>
                        </a:cubicBezTo>
                        <a:cubicBezTo>
                          <a:pt x="26" y="4"/>
                          <a:pt x="23" y="16"/>
                          <a:pt x="14" y="22"/>
                        </a:cubicBezTo>
                        <a:cubicBezTo>
                          <a:pt x="0" y="17"/>
                          <a:pt x="13" y="3"/>
                          <a:pt x="8" y="14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173" name="Freeform 29"/>
                  <p:cNvSpPr>
                    <a:spLocks/>
                  </p:cNvSpPr>
                  <p:nvPr/>
                </p:nvSpPr>
                <p:spPr bwMode="ltGray">
                  <a:xfrm>
                    <a:off x="2059" y="494"/>
                    <a:ext cx="8" cy="5"/>
                  </a:xfrm>
                  <a:custGeom>
                    <a:avLst/>
                    <a:gdLst/>
                    <a:ahLst/>
                    <a:cxnLst>
                      <a:cxn ang="0">
                        <a:pos x="7" y="12"/>
                      </a:cxn>
                      <a:cxn ang="0">
                        <a:pos x="17" y="2"/>
                      </a:cxn>
                      <a:cxn ang="0">
                        <a:pos x="9" y="12"/>
                      </a:cxn>
                      <a:cxn ang="0">
                        <a:pos x="7" y="12"/>
                      </a:cxn>
                    </a:cxnLst>
                    <a:rect l="0" t="0" r="r" b="b"/>
                    <a:pathLst>
                      <a:path w="20" h="15">
                        <a:moveTo>
                          <a:pt x="7" y="12"/>
                        </a:moveTo>
                        <a:cubicBezTo>
                          <a:pt x="0" y="1"/>
                          <a:pt x="6" y="0"/>
                          <a:pt x="17" y="2"/>
                        </a:cubicBezTo>
                        <a:cubicBezTo>
                          <a:pt x="20" y="10"/>
                          <a:pt x="18" y="15"/>
                          <a:pt x="9" y="12"/>
                        </a:cubicBezTo>
                        <a:cubicBezTo>
                          <a:pt x="4" y="4"/>
                          <a:pt x="4" y="4"/>
                          <a:pt x="7" y="12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174" name="Freeform 30"/>
                  <p:cNvSpPr>
                    <a:spLocks/>
                  </p:cNvSpPr>
                  <p:nvPr/>
                </p:nvSpPr>
                <p:spPr bwMode="ltGray">
                  <a:xfrm>
                    <a:off x="1988" y="536"/>
                    <a:ext cx="8" cy="5"/>
                  </a:xfrm>
                  <a:custGeom>
                    <a:avLst/>
                    <a:gdLst/>
                    <a:ahLst/>
                    <a:cxnLst>
                      <a:cxn ang="0">
                        <a:pos x="7" y="12"/>
                      </a:cxn>
                      <a:cxn ang="0">
                        <a:pos x="15" y="2"/>
                      </a:cxn>
                      <a:cxn ang="0">
                        <a:pos x="15" y="14"/>
                      </a:cxn>
                      <a:cxn ang="0">
                        <a:pos x="7" y="12"/>
                      </a:cxn>
                    </a:cxnLst>
                    <a:rect l="0" t="0" r="r" b="b"/>
                    <a:pathLst>
                      <a:path w="20" h="15">
                        <a:moveTo>
                          <a:pt x="7" y="12"/>
                        </a:moveTo>
                        <a:cubicBezTo>
                          <a:pt x="0" y="2"/>
                          <a:pt x="3" y="0"/>
                          <a:pt x="15" y="2"/>
                        </a:cubicBezTo>
                        <a:cubicBezTo>
                          <a:pt x="16" y="4"/>
                          <a:pt x="20" y="12"/>
                          <a:pt x="15" y="14"/>
                        </a:cubicBezTo>
                        <a:cubicBezTo>
                          <a:pt x="12" y="15"/>
                          <a:pt x="7" y="12"/>
                          <a:pt x="7" y="12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175" name="Freeform 31"/>
                  <p:cNvSpPr>
                    <a:spLocks/>
                  </p:cNvSpPr>
                  <p:nvPr/>
                </p:nvSpPr>
                <p:spPr bwMode="ltGray">
                  <a:xfrm>
                    <a:off x="1910" y="523"/>
                    <a:ext cx="34" cy="27"/>
                  </a:xfrm>
                  <a:custGeom>
                    <a:avLst/>
                    <a:gdLst/>
                    <a:ahLst/>
                    <a:cxnLst>
                      <a:cxn ang="0">
                        <a:pos x="0" y="50"/>
                      </a:cxn>
                      <a:cxn ang="0">
                        <a:pos x="14" y="24"/>
                      </a:cxn>
                      <a:cxn ang="0">
                        <a:pos x="26" y="20"/>
                      </a:cxn>
                      <a:cxn ang="0">
                        <a:pos x="48" y="18"/>
                      </a:cxn>
                      <a:cxn ang="0">
                        <a:pos x="58" y="0"/>
                      </a:cxn>
                      <a:cxn ang="0">
                        <a:pos x="80" y="40"/>
                      </a:cxn>
                      <a:cxn ang="0">
                        <a:pos x="70" y="56"/>
                      </a:cxn>
                      <a:cxn ang="0">
                        <a:pos x="54" y="62"/>
                      </a:cxn>
                      <a:cxn ang="0">
                        <a:pos x="48" y="80"/>
                      </a:cxn>
                      <a:cxn ang="0">
                        <a:pos x="32" y="68"/>
                      </a:cxn>
                      <a:cxn ang="0">
                        <a:pos x="38" y="52"/>
                      </a:cxn>
                      <a:cxn ang="0">
                        <a:pos x="30" y="28"/>
                      </a:cxn>
                      <a:cxn ang="0">
                        <a:pos x="20" y="48"/>
                      </a:cxn>
                      <a:cxn ang="0">
                        <a:pos x="8" y="56"/>
                      </a:cxn>
                      <a:cxn ang="0">
                        <a:pos x="0" y="50"/>
                      </a:cxn>
                    </a:cxnLst>
                    <a:rect l="0" t="0" r="r" b="b"/>
                    <a:pathLst>
                      <a:path w="80" h="80">
                        <a:moveTo>
                          <a:pt x="0" y="50"/>
                        </a:moveTo>
                        <a:cubicBezTo>
                          <a:pt x="1" y="47"/>
                          <a:pt x="12" y="25"/>
                          <a:pt x="14" y="24"/>
                        </a:cubicBezTo>
                        <a:cubicBezTo>
                          <a:pt x="17" y="22"/>
                          <a:pt x="26" y="20"/>
                          <a:pt x="26" y="20"/>
                        </a:cubicBezTo>
                        <a:cubicBezTo>
                          <a:pt x="34" y="23"/>
                          <a:pt x="40" y="21"/>
                          <a:pt x="48" y="18"/>
                        </a:cubicBezTo>
                        <a:cubicBezTo>
                          <a:pt x="52" y="12"/>
                          <a:pt x="54" y="6"/>
                          <a:pt x="58" y="0"/>
                        </a:cubicBezTo>
                        <a:cubicBezTo>
                          <a:pt x="70" y="4"/>
                          <a:pt x="76" y="28"/>
                          <a:pt x="80" y="40"/>
                        </a:cubicBezTo>
                        <a:cubicBezTo>
                          <a:pt x="75" y="54"/>
                          <a:pt x="80" y="50"/>
                          <a:pt x="70" y="56"/>
                        </a:cubicBezTo>
                        <a:cubicBezTo>
                          <a:pt x="61" y="53"/>
                          <a:pt x="59" y="54"/>
                          <a:pt x="54" y="62"/>
                        </a:cubicBezTo>
                        <a:cubicBezTo>
                          <a:pt x="57" y="71"/>
                          <a:pt x="56" y="75"/>
                          <a:pt x="48" y="80"/>
                        </a:cubicBezTo>
                        <a:cubicBezTo>
                          <a:pt x="40" y="77"/>
                          <a:pt x="39" y="72"/>
                          <a:pt x="32" y="68"/>
                        </a:cubicBezTo>
                        <a:cubicBezTo>
                          <a:pt x="26" y="59"/>
                          <a:pt x="30" y="57"/>
                          <a:pt x="38" y="52"/>
                        </a:cubicBezTo>
                        <a:cubicBezTo>
                          <a:pt x="41" y="42"/>
                          <a:pt x="39" y="34"/>
                          <a:pt x="30" y="28"/>
                        </a:cubicBezTo>
                        <a:cubicBezTo>
                          <a:pt x="20" y="31"/>
                          <a:pt x="30" y="40"/>
                          <a:pt x="20" y="48"/>
                        </a:cubicBezTo>
                        <a:cubicBezTo>
                          <a:pt x="16" y="51"/>
                          <a:pt x="8" y="56"/>
                          <a:pt x="8" y="56"/>
                        </a:cubicBezTo>
                        <a:cubicBezTo>
                          <a:pt x="2" y="50"/>
                          <a:pt x="5" y="50"/>
                          <a:pt x="0" y="50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176" name="Freeform 32"/>
                  <p:cNvSpPr>
                    <a:spLocks/>
                  </p:cNvSpPr>
                  <p:nvPr/>
                </p:nvSpPr>
                <p:spPr bwMode="ltGray">
                  <a:xfrm>
                    <a:off x="1899" y="466"/>
                    <a:ext cx="40" cy="58"/>
                  </a:xfrm>
                  <a:custGeom>
                    <a:avLst/>
                    <a:gdLst/>
                    <a:ahLst/>
                    <a:cxnLst>
                      <a:cxn ang="0">
                        <a:pos x="14" y="96"/>
                      </a:cxn>
                      <a:cxn ang="0">
                        <a:pos x="26" y="128"/>
                      </a:cxn>
                      <a:cxn ang="0">
                        <a:pos x="32" y="108"/>
                      </a:cxn>
                      <a:cxn ang="0">
                        <a:pos x="52" y="100"/>
                      </a:cxn>
                      <a:cxn ang="0">
                        <a:pos x="46" y="124"/>
                      </a:cxn>
                      <a:cxn ang="0">
                        <a:pos x="66" y="126"/>
                      </a:cxn>
                      <a:cxn ang="0">
                        <a:pos x="76" y="142"/>
                      </a:cxn>
                      <a:cxn ang="0">
                        <a:pos x="58" y="148"/>
                      </a:cxn>
                      <a:cxn ang="0">
                        <a:pos x="74" y="174"/>
                      </a:cxn>
                      <a:cxn ang="0">
                        <a:pos x="84" y="154"/>
                      </a:cxn>
                      <a:cxn ang="0">
                        <a:pos x="82" y="112"/>
                      </a:cxn>
                      <a:cxn ang="0">
                        <a:pos x="60" y="106"/>
                      </a:cxn>
                      <a:cxn ang="0">
                        <a:pos x="50" y="82"/>
                      </a:cxn>
                      <a:cxn ang="0">
                        <a:pos x="34" y="82"/>
                      </a:cxn>
                      <a:cxn ang="0">
                        <a:pos x="30" y="70"/>
                      </a:cxn>
                      <a:cxn ang="0">
                        <a:pos x="42" y="42"/>
                      </a:cxn>
                      <a:cxn ang="0">
                        <a:pos x="30" y="0"/>
                      </a:cxn>
                      <a:cxn ang="0">
                        <a:pos x="18" y="22"/>
                      </a:cxn>
                      <a:cxn ang="0">
                        <a:pos x="4" y="46"/>
                      </a:cxn>
                      <a:cxn ang="0">
                        <a:pos x="14" y="76"/>
                      </a:cxn>
                      <a:cxn ang="0">
                        <a:pos x="14" y="96"/>
                      </a:cxn>
                    </a:cxnLst>
                    <a:rect l="0" t="0" r="r" b="b"/>
                    <a:pathLst>
                      <a:path w="94" h="174">
                        <a:moveTo>
                          <a:pt x="14" y="96"/>
                        </a:moveTo>
                        <a:cubicBezTo>
                          <a:pt x="11" y="109"/>
                          <a:pt x="15" y="120"/>
                          <a:pt x="26" y="128"/>
                        </a:cubicBezTo>
                        <a:cubicBezTo>
                          <a:pt x="34" y="120"/>
                          <a:pt x="35" y="119"/>
                          <a:pt x="32" y="108"/>
                        </a:cubicBezTo>
                        <a:cubicBezTo>
                          <a:pt x="35" y="92"/>
                          <a:pt x="39" y="92"/>
                          <a:pt x="52" y="100"/>
                        </a:cubicBezTo>
                        <a:cubicBezTo>
                          <a:pt x="59" y="110"/>
                          <a:pt x="49" y="114"/>
                          <a:pt x="46" y="124"/>
                        </a:cubicBezTo>
                        <a:cubicBezTo>
                          <a:pt x="50" y="137"/>
                          <a:pt x="57" y="129"/>
                          <a:pt x="66" y="126"/>
                        </a:cubicBezTo>
                        <a:cubicBezTo>
                          <a:pt x="77" y="129"/>
                          <a:pt x="79" y="131"/>
                          <a:pt x="76" y="142"/>
                        </a:cubicBezTo>
                        <a:cubicBezTo>
                          <a:pt x="67" y="139"/>
                          <a:pt x="65" y="141"/>
                          <a:pt x="58" y="148"/>
                        </a:cubicBezTo>
                        <a:cubicBezTo>
                          <a:pt x="60" y="160"/>
                          <a:pt x="62" y="170"/>
                          <a:pt x="74" y="174"/>
                        </a:cubicBezTo>
                        <a:cubicBezTo>
                          <a:pt x="77" y="165"/>
                          <a:pt x="74" y="157"/>
                          <a:pt x="84" y="154"/>
                        </a:cubicBezTo>
                        <a:cubicBezTo>
                          <a:pt x="91" y="143"/>
                          <a:pt x="94" y="122"/>
                          <a:pt x="82" y="112"/>
                        </a:cubicBezTo>
                        <a:cubicBezTo>
                          <a:pt x="77" y="108"/>
                          <a:pt x="66" y="108"/>
                          <a:pt x="60" y="106"/>
                        </a:cubicBezTo>
                        <a:cubicBezTo>
                          <a:pt x="65" y="92"/>
                          <a:pt x="66" y="87"/>
                          <a:pt x="50" y="82"/>
                        </a:cubicBezTo>
                        <a:cubicBezTo>
                          <a:pt x="48" y="82"/>
                          <a:pt x="37" y="86"/>
                          <a:pt x="34" y="82"/>
                        </a:cubicBezTo>
                        <a:cubicBezTo>
                          <a:pt x="32" y="79"/>
                          <a:pt x="30" y="70"/>
                          <a:pt x="30" y="70"/>
                        </a:cubicBezTo>
                        <a:cubicBezTo>
                          <a:pt x="32" y="54"/>
                          <a:pt x="32" y="52"/>
                          <a:pt x="42" y="42"/>
                        </a:cubicBezTo>
                        <a:cubicBezTo>
                          <a:pt x="41" y="30"/>
                          <a:pt x="45" y="5"/>
                          <a:pt x="30" y="0"/>
                        </a:cubicBezTo>
                        <a:cubicBezTo>
                          <a:pt x="14" y="4"/>
                          <a:pt x="16" y="4"/>
                          <a:pt x="18" y="22"/>
                        </a:cubicBezTo>
                        <a:cubicBezTo>
                          <a:pt x="16" y="39"/>
                          <a:pt x="15" y="35"/>
                          <a:pt x="4" y="46"/>
                        </a:cubicBezTo>
                        <a:cubicBezTo>
                          <a:pt x="0" y="59"/>
                          <a:pt x="5" y="67"/>
                          <a:pt x="14" y="76"/>
                        </a:cubicBezTo>
                        <a:cubicBezTo>
                          <a:pt x="15" y="80"/>
                          <a:pt x="17" y="93"/>
                          <a:pt x="14" y="96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177" name="Freeform 33"/>
                  <p:cNvSpPr>
                    <a:spLocks/>
                  </p:cNvSpPr>
                  <p:nvPr/>
                </p:nvSpPr>
                <p:spPr bwMode="ltGray">
                  <a:xfrm>
                    <a:off x="1909" y="508"/>
                    <a:ext cx="14" cy="17"/>
                  </a:xfrm>
                  <a:custGeom>
                    <a:avLst/>
                    <a:gdLst/>
                    <a:ahLst/>
                    <a:cxnLst>
                      <a:cxn ang="0">
                        <a:pos x="6" y="24"/>
                      </a:cxn>
                      <a:cxn ang="0">
                        <a:pos x="12" y="0"/>
                      </a:cxn>
                      <a:cxn ang="0">
                        <a:pos x="20" y="16"/>
                      </a:cxn>
                      <a:cxn ang="0">
                        <a:pos x="22" y="24"/>
                      </a:cxn>
                      <a:cxn ang="0">
                        <a:pos x="28" y="26"/>
                      </a:cxn>
                      <a:cxn ang="0">
                        <a:pos x="32" y="38"/>
                      </a:cxn>
                      <a:cxn ang="0">
                        <a:pos x="18" y="50"/>
                      </a:cxn>
                      <a:cxn ang="0">
                        <a:pos x="6" y="24"/>
                      </a:cxn>
                    </a:cxnLst>
                    <a:rect l="0" t="0" r="r" b="b"/>
                    <a:pathLst>
                      <a:path w="32" h="50">
                        <a:moveTo>
                          <a:pt x="6" y="24"/>
                        </a:moveTo>
                        <a:cubicBezTo>
                          <a:pt x="0" y="15"/>
                          <a:pt x="3" y="6"/>
                          <a:pt x="12" y="0"/>
                        </a:cubicBezTo>
                        <a:cubicBezTo>
                          <a:pt x="23" y="3"/>
                          <a:pt x="23" y="5"/>
                          <a:pt x="20" y="16"/>
                        </a:cubicBezTo>
                        <a:cubicBezTo>
                          <a:pt x="21" y="19"/>
                          <a:pt x="20" y="22"/>
                          <a:pt x="22" y="24"/>
                        </a:cubicBezTo>
                        <a:cubicBezTo>
                          <a:pt x="23" y="26"/>
                          <a:pt x="27" y="24"/>
                          <a:pt x="28" y="26"/>
                        </a:cubicBezTo>
                        <a:cubicBezTo>
                          <a:pt x="30" y="29"/>
                          <a:pt x="32" y="38"/>
                          <a:pt x="32" y="38"/>
                        </a:cubicBezTo>
                        <a:cubicBezTo>
                          <a:pt x="29" y="46"/>
                          <a:pt x="26" y="47"/>
                          <a:pt x="18" y="50"/>
                        </a:cubicBezTo>
                        <a:cubicBezTo>
                          <a:pt x="12" y="41"/>
                          <a:pt x="18" y="24"/>
                          <a:pt x="6" y="24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178" name="Freeform 34"/>
                  <p:cNvSpPr>
                    <a:spLocks/>
                  </p:cNvSpPr>
                  <p:nvPr/>
                </p:nvSpPr>
                <p:spPr bwMode="ltGray">
                  <a:xfrm>
                    <a:off x="1881" y="512"/>
                    <a:ext cx="19" cy="17"/>
                  </a:xfrm>
                  <a:custGeom>
                    <a:avLst/>
                    <a:gdLst/>
                    <a:ahLst/>
                    <a:cxnLst>
                      <a:cxn ang="0">
                        <a:pos x="0" y="44"/>
                      </a:cxn>
                      <a:cxn ang="0">
                        <a:pos x="22" y="20"/>
                      </a:cxn>
                      <a:cxn ang="0">
                        <a:pos x="36" y="0"/>
                      </a:cxn>
                      <a:cxn ang="0">
                        <a:pos x="24" y="28"/>
                      </a:cxn>
                      <a:cxn ang="0">
                        <a:pos x="2" y="50"/>
                      </a:cxn>
                      <a:cxn ang="0">
                        <a:pos x="0" y="44"/>
                      </a:cxn>
                    </a:cxnLst>
                    <a:rect l="0" t="0" r="r" b="b"/>
                    <a:pathLst>
                      <a:path w="43" h="50">
                        <a:moveTo>
                          <a:pt x="0" y="44"/>
                        </a:moveTo>
                        <a:cubicBezTo>
                          <a:pt x="6" y="38"/>
                          <a:pt x="18" y="29"/>
                          <a:pt x="22" y="20"/>
                        </a:cubicBezTo>
                        <a:cubicBezTo>
                          <a:pt x="27" y="10"/>
                          <a:pt x="25" y="4"/>
                          <a:pt x="36" y="0"/>
                        </a:cubicBezTo>
                        <a:cubicBezTo>
                          <a:pt x="43" y="11"/>
                          <a:pt x="36" y="24"/>
                          <a:pt x="24" y="28"/>
                        </a:cubicBezTo>
                        <a:cubicBezTo>
                          <a:pt x="21" y="38"/>
                          <a:pt x="12" y="47"/>
                          <a:pt x="2" y="50"/>
                        </a:cubicBezTo>
                        <a:cubicBezTo>
                          <a:pt x="1" y="48"/>
                          <a:pt x="0" y="44"/>
                          <a:pt x="0" y="44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179" name="Freeform 35"/>
                  <p:cNvSpPr>
                    <a:spLocks/>
                  </p:cNvSpPr>
                  <p:nvPr/>
                </p:nvSpPr>
                <p:spPr bwMode="ltGray">
                  <a:xfrm>
                    <a:off x="2930" y="489"/>
                    <a:ext cx="299" cy="179"/>
                  </a:xfrm>
                  <a:custGeom>
                    <a:avLst/>
                    <a:gdLst/>
                    <a:ahLst/>
                    <a:cxnLst>
                      <a:cxn ang="0">
                        <a:pos x="21" y="280"/>
                      </a:cxn>
                      <a:cxn ang="0">
                        <a:pos x="24" y="250"/>
                      </a:cxn>
                      <a:cxn ang="0">
                        <a:pos x="22" y="245"/>
                      </a:cxn>
                      <a:cxn ang="0">
                        <a:pos x="16" y="218"/>
                      </a:cxn>
                      <a:cxn ang="0">
                        <a:pos x="4" y="215"/>
                      </a:cxn>
                      <a:cxn ang="0">
                        <a:pos x="0" y="191"/>
                      </a:cxn>
                      <a:cxn ang="0">
                        <a:pos x="12" y="180"/>
                      </a:cxn>
                      <a:cxn ang="0">
                        <a:pos x="6" y="165"/>
                      </a:cxn>
                      <a:cxn ang="0">
                        <a:pos x="2" y="160"/>
                      </a:cxn>
                      <a:cxn ang="0">
                        <a:pos x="28" y="120"/>
                      </a:cxn>
                      <a:cxn ang="0">
                        <a:pos x="44" y="96"/>
                      </a:cxn>
                      <a:cxn ang="0">
                        <a:pos x="42" y="70"/>
                      </a:cxn>
                      <a:cxn ang="0">
                        <a:pos x="24" y="43"/>
                      </a:cxn>
                      <a:cxn ang="0">
                        <a:pos x="20" y="32"/>
                      </a:cxn>
                      <a:cxn ang="0">
                        <a:pos x="26" y="36"/>
                      </a:cxn>
                      <a:cxn ang="0">
                        <a:pos x="48" y="35"/>
                      </a:cxn>
                      <a:cxn ang="0">
                        <a:pos x="64" y="11"/>
                      </a:cxn>
                      <a:cxn ang="0">
                        <a:pos x="82" y="0"/>
                      </a:cxn>
                      <a:cxn ang="0">
                        <a:pos x="88" y="2"/>
                      </a:cxn>
                      <a:cxn ang="0">
                        <a:pos x="92" y="9"/>
                      </a:cxn>
                      <a:cxn ang="0">
                        <a:pos x="98" y="5"/>
                      </a:cxn>
                      <a:cxn ang="0">
                        <a:pos x="110" y="8"/>
                      </a:cxn>
                      <a:cxn ang="0">
                        <a:pos x="116" y="9"/>
                      </a:cxn>
                      <a:cxn ang="0">
                        <a:pos x="141" y="14"/>
                      </a:cxn>
                      <a:cxn ang="0">
                        <a:pos x="155" y="24"/>
                      </a:cxn>
                      <a:cxn ang="0">
                        <a:pos x="167" y="17"/>
                      </a:cxn>
                      <a:cxn ang="0">
                        <a:pos x="173" y="14"/>
                      </a:cxn>
                      <a:cxn ang="0">
                        <a:pos x="195" y="14"/>
                      </a:cxn>
                      <a:cxn ang="0">
                        <a:pos x="211" y="32"/>
                      </a:cxn>
                      <a:cxn ang="0">
                        <a:pos x="231" y="59"/>
                      </a:cxn>
                      <a:cxn ang="0">
                        <a:pos x="245" y="70"/>
                      </a:cxn>
                      <a:cxn ang="0">
                        <a:pos x="257" y="68"/>
                      </a:cxn>
                      <a:cxn ang="0">
                        <a:pos x="270" y="65"/>
                      </a:cxn>
                      <a:cxn ang="0">
                        <a:pos x="290" y="71"/>
                      </a:cxn>
                      <a:cxn ang="0">
                        <a:pos x="300" y="81"/>
                      </a:cxn>
                      <a:cxn ang="0">
                        <a:pos x="308" y="90"/>
                      </a:cxn>
                      <a:cxn ang="0">
                        <a:pos x="318" y="111"/>
                      </a:cxn>
                      <a:cxn ang="0">
                        <a:pos x="322" y="120"/>
                      </a:cxn>
                      <a:cxn ang="0">
                        <a:pos x="324" y="125"/>
                      </a:cxn>
                      <a:cxn ang="0">
                        <a:pos x="310" y="142"/>
                      </a:cxn>
                      <a:cxn ang="0">
                        <a:pos x="322" y="141"/>
                      </a:cxn>
                      <a:cxn ang="0">
                        <a:pos x="342" y="155"/>
                      </a:cxn>
                      <a:cxn ang="0">
                        <a:pos x="364" y="157"/>
                      </a:cxn>
                      <a:cxn ang="0">
                        <a:pos x="380" y="168"/>
                      </a:cxn>
                      <a:cxn ang="0">
                        <a:pos x="382" y="172"/>
                      </a:cxn>
                      <a:cxn ang="0">
                        <a:pos x="382" y="176"/>
                      </a:cxn>
                      <a:cxn ang="0">
                        <a:pos x="394" y="172"/>
                      </a:cxn>
                      <a:cxn ang="0">
                        <a:pos x="400" y="171"/>
                      </a:cxn>
                      <a:cxn ang="0">
                        <a:pos x="439" y="185"/>
                      </a:cxn>
                      <a:cxn ang="0">
                        <a:pos x="447" y="199"/>
                      </a:cxn>
                      <a:cxn ang="0">
                        <a:pos x="465" y="201"/>
                      </a:cxn>
                      <a:cxn ang="0">
                        <a:pos x="471" y="215"/>
                      </a:cxn>
                      <a:cxn ang="0">
                        <a:pos x="451" y="258"/>
                      </a:cxn>
                      <a:cxn ang="0">
                        <a:pos x="435" y="281"/>
                      </a:cxn>
                    </a:cxnLst>
                    <a:rect l="0" t="0" r="r" b="b"/>
                    <a:pathLst>
                      <a:path w="471" h="281">
                        <a:moveTo>
                          <a:pt x="21" y="280"/>
                        </a:moveTo>
                        <a:cubicBezTo>
                          <a:pt x="32" y="281"/>
                          <a:pt x="25" y="253"/>
                          <a:pt x="24" y="250"/>
                        </a:cubicBezTo>
                        <a:cubicBezTo>
                          <a:pt x="23" y="248"/>
                          <a:pt x="22" y="245"/>
                          <a:pt x="22" y="245"/>
                        </a:cubicBezTo>
                        <a:cubicBezTo>
                          <a:pt x="21" y="243"/>
                          <a:pt x="20" y="221"/>
                          <a:pt x="16" y="218"/>
                        </a:cubicBezTo>
                        <a:cubicBezTo>
                          <a:pt x="13" y="216"/>
                          <a:pt x="4" y="215"/>
                          <a:pt x="4" y="215"/>
                        </a:cubicBezTo>
                        <a:cubicBezTo>
                          <a:pt x="0" y="207"/>
                          <a:pt x="3" y="200"/>
                          <a:pt x="0" y="191"/>
                        </a:cubicBezTo>
                        <a:cubicBezTo>
                          <a:pt x="2" y="185"/>
                          <a:pt x="7" y="186"/>
                          <a:pt x="12" y="180"/>
                        </a:cubicBezTo>
                        <a:cubicBezTo>
                          <a:pt x="14" y="172"/>
                          <a:pt x="14" y="169"/>
                          <a:pt x="6" y="165"/>
                        </a:cubicBezTo>
                        <a:cubicBezTo>
                          <a:pt x="4" y="163"/>
                          <a:pt x="2" y="162"/>
                          <a:pt x="2" y="160"/>
                        </a:cubicBezTo>
                        <a:cubicBezTo>
                          <a:pt x="2" y="150"/>
                          <a:pt x="16" y="123"/>
                          <a:pt x="28" y="120"/>
                        </a:cubicBezTo>
                        <a:cubicBezTo>
                          <a:pt x="32" y="111"/>
                          <a:pt x="40" y="105"/>
                          <a:pt x="44" y="96"/>
                        </a:cubicBezTo>
                        <a:cubicBezTo>
                          <a:pt x="39" y="83"/>
                          <a:pt x="38" y="85"/>
                          <a:pt x="42" y="70"/>
                        </a:cubicBezTo>
                        <a:cubicBezTo>
                          <a:pt x="38" y="60"/>
                          <a:pt x="34" y="48"/>
                          <a:pt x="24" y="43"/>
                        </a:cubicBezTo>
                        <a:cubicBezTo>
                          <a:pt x="18" y="36"/>
                          <a:pt x="10" y="37"/>
                          <a:pt x="20" y="32"/>
                        </a:cubicBezTo>
                        <a:cubicBezTo>
                          <a:pt x="27" y="34"/>
                          <a:pt x="26" y="32"/>
                          <a:pt x="26" y="36"/>
                        </a:cubicBezTo>
                        <a:cubicBezTo>
                          <a:pt x="34" y="41"/>
                          <a:pt x="39" y="39"/>
                          <a:pt x="48" y="35"/>
                        </a:cubicBezTo>
                        <a:cubicBezTo>
                          <a:pt x="45" y="22"/>
                          <a:pt x="48" y="14"/>
                          <a:pt x="64" y="11"/>
                        </a:cubicBezTo>
                        <a:cubicBezTo>
                          <a:pt x="71" y="8"/>
                          <a:pt x="75" y="3"/>
                          <a:pt x="82" y="0"/>
                        </a:cubicBezTo>
                        <a:cubicBezTo>
                          <a:pt x="84" y="1"/>
                          <a:pt x="88" y="0"/>
                          <a:pt x="88" y="2"/>
                        </a:cubicBezTo>
                        <a:cubicBezTo>
                          <a:pt x="90" y="12"/>
                          <a:pt x="75" y="13"/>
                          <a:pt x="92" y="9"/>
                        </a:cubicBezTo>
                        <a:cubicBezTo>
                          <a:pt x="94" y="8"/>
                          <a:pt x="96" y="5"/>
                          <a:pt x="98" y="5"/>
                        </a:cubicBezTo>
                        <a:cubicBezTo>
                          <a:pt x="102" y="4"/>
                          <a:pt x="106" y="7"/>
                          <a:pt x="110" y="8"/>
                        </a:cubicBezTo>
                        <a:cubicBezTo>
                          <a:pt x="112" y="8"/>
                          <a:pt x="116" y="9"/>
                          <a:pt x="116" y="9"/>
                        </a:cubicBezTo>
                        <a:cubicBezTo>
                          <a:pt x="122" y="16"/>
                          <a:pt x="129" y="13"/>
                          <a:pt x="141" y="14"/>
                        </a:cubicBezTo>
                        <a:cubicBezTo>
                          <a:pt x="143" y="21"/>
                          <a:pt x="147" y="22"/>
                          <a:pt x="155" y="24"/>
                        </a:cubicBezTo>
                        <a:cubicBezTo>
                          <a:pt x="159" y="22"/>
                          <a:pt x="163" y="20"/>
                          <a:pt x="167" y="17"/>
                        </a:cubicBezTo>
                        <a:cubicBezTo>
                          <a:pt x="169" y="16"/>
                          <a:pt x="173" y="14"/>
                          <a:pt x="173" y="14"/>
                        </a:cubicBezTo>
                        <a:cubicBezTo>
                          <a:pt x="195" y="26"/>
                          <a:pt x="175" y="20"/>
                          <a:pt x="195" y="14"/>
                        </a:cubicBezTo>
                        <a:cubicBezTo>
                          <a:pt x="207" y="17"/>
                          <a:pt x="201" y="26"/>
                          <a:pt x="211" y="32"/>
                        </a:cubicBezTo>
                        <a:cubicBezTo>
                          <a:pt x="214" y="38"/>
                          <a:pt x="224" y="55"/>
                          <a:pt x="231" y="59"/>
                        </a:cubicBezTo>
                        <a:cubicBezTo>
                          <a:pt x="241" y="70"/>
                          <a:pt x="235" y="67"/>
                          <a:pt x="245" y="70"/>
                        </a:cubicBezTo>
                        <a:cubicBezTo>
                          <a:pt x="249" y="69"/>
                          <a:pt x="253" y="69"/>
                          <a:pt x="257" y="68"/>
                        </a:cubicBezTo>
                        <a:cubicBezTo>
                          <a:pt x="261" y="67"/>
                          <a:pt x="270" y="65"/>
                          <a:pt x="270" y="65"/>
                        </a:cubicBezTo>
                        <a:cubicBezTo>
                          <a:pt x="278" y="66"/>
                          <a:pt x="283" y="67"/>
                          <a:pt x="290" y="71"/>
                        </a:cubicBezTo>
                        <a:cubicBezTo>
                          <a:pt x="304" y="88"/>
                          <a:pt x="282" y="62"/>
                          <a:pt x="300" y="81"/>
                        </a:cubicBezTo>
                        <a:cubicBezTo>
                          <a:pt x="302" y="84"/>
                          <a:pt x="308" y="90"/>
                          <a:pt x="308" y="90"/>
                        </a:cubicBezTo>
                        <a:cubicBezTo>
                          <a:pt x="311" y="98"/>
                          <a:pt x="315" y="103"/>
                          <a:pt x="318" y="111"/>
                        </a:cubicBezTo>
                        <a:cubicBezTo>
                          <a:pt x="319" y="114"/>
                          <a:pt x="321" y="117"/>
                          <a:pt x="322" y="120"/>
                        </a:cubicBezTo>
                        <a:cubicBezTo>
                          <a:pt x="323" y="122"/>
                          <a:pt x="324" y="125"/>
                          <a:pt x="324" y="125"/>
                        </a:cubicBezTo>
                        <a:cubicBezTo>
                          <a:pt x="321" y="132"/>
                          <a:pt x="313" y="134"/>
                          <a:pt x="310" y="142"/>
                        </a:cubicBezTo>
                        <a:cubicBezTo>
                          <a:pt x="313" y="151"/>
                          <a:pt x="317" y="146"/>
                          <a:pt x="322" y="141"/>
                        </a:cubicBezTo>
                        <a:cubicBezTo>
                          <a:pt x="341" y="143"/>
                          <a:pt x="339" y="142"/>
                          <a:pt x="342" y="155"/>
                        </a:cubicBezTo>
                        <a:cubicBezTo>
                          <a:pt x="351" y="150"/>
                          <a:pt x="355" y="152"/>
                          <a:pt x="364" y="157"/>
                        </a:cubicBezTo>
                        <a:cubicBezTo>
                          <a:pt x="369" y="162"/>
                          <a:pt x="372" y="166"/>
                          <a:pt x="380" y="168"/>
                        </a:cubicBezTo>
                        <a:cubicBezTo>
                          <a:pt x="381" y="169"/>
                          <a:pt x="383" y="171"/>
                          <a:pt x="382" y="172"/>
                        </a:cubicBezTo>
                        <a:cubicBezTo>
                          <a:pt x="380" y="176"/>
                          <a:pt x="368" y="172"/>
                          <a:pt x="382" y="176"/>
                        </a:cubicBezTo>
                        <a:cubicBezTo>
                          <a:pt x="386" y="175"/>
                          <a:pt x="390" y="173"/>
                          <a:pt x="394" y="172"/>
                        </a:cubicBezTo>
                        <a:cubicBezTo>
                          <a:pt x="396" y="172"/>
                          <a:pt x="400" y="171"/>
                          <a:pt x="400" y="171"/>
                        </a:cubicBezTo>
                        <a:cubicBezTo>
                          <a:pt x="413" y="177"/>
                          <a:pt x="427" y="179"/>
                          <a:pt x="439" y="185"/>
                        </a:cubicBezTo>
                        <a:cubicBezTo>
                          <a:pt x="441" y="190"/>
                          <a:pt x="445" y="194"/>
                          <a:pt x="447" y="199"/>
                        </a:cubicBezTo>
                        <a:cubicBezTo>
                          <a:pt x="453" y="198"/>
                          <a:pt x="460" y="195"/>
                          <a:pt x="465" y="201"/>
                        </a:cubicBezTo>
                        <a:cubicBezTo>
                          <a:pt x="468" y="205"/>
                          <a:pt x="471" y="215"/>
                          <a:pt x="471" y="215"/>
                        </a:cubicBezTo>
                        <a:cubicBezTo>
                          <a:pt x="468" y="231"/>
                          <a:pt x="469" y="248"/>
                          <a:pt x="451" y="258"/>
                        </a:cubicBezTo>
                        <a:cubicBezTo>
                          <a:pt x="447" y="262"/>
                          <a:pt x="437" y="275"/>
                          <a:pt x="435" y="281"/>
                        </a:cubicBezTo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180" name="Freeform 36"/>
                  <p:cNvSpPr>
                    <a:spLocks/>
                  </p:cNvSpPr>
                  <p:nvPr/>
                </p:nvSpPr>
                <p:spPr bwMode="ltGray">
                  <a:xfrm>
                    <a:off x="2534" y="242"/>
                    <a:ext cx="420" cy="283"/>
                  </a:xfrm>
                  <a:custGeom>
                    <a:avLst/>
                    <a:gdLst/>
                    <a:ahLst/>
                    <a:cxnLst>
                      <a:cxn ang="0">
                        <a:pos x="406" y="6"/>
                      </a:cxn>
                      <a:cxn ang="0">
                        <a:pos x="502" y="34"/>
                      </a:cxn>
                      <a:cxn ang="0">
                        <a:pos x="550" y="38"/>
                      </a:cxn>
                      <a:cxn ang="0">
                        <a:pos x="578" y="130"/>
                      </a:cxn>
                      <a:cxn ang="0">
                        <a:pos x="586" y="90"/>
                      </a:cxn>
                      <a:cxn ang="0">
                        <a:pos x="606" y="70"/>
                      </a:cxn>
                      <a:cxn ang="0">
                        <a:pos x="642" y="126"/>
                      </a:cxn>
                      <a:cxn ang="0">
                        <a:pos x="682" y="98"/>
                      </a:cxn>
                      <a:cxn ang="0">
                        <a:pos x="706" y="86"/>
                      </a:cxn>
                      <a:cxn ang="0">
                        <a:pos x="762" y="2"/>
                      </a:cxn>
                      <a:cxn ang="0">
                        <a:pos x="798" y="70"/>
                      </a:cxn>
                      <a:cxn ang="0">
                        <a:pos x="798" y="130"/>
                      </a:cxn>
                      <a:cxn ang="0">
                        <a:pos x="790" y="158"/>
                      </a:cxn>
                      <a:cxn ang="0">
                        <a:pos x="766" y="162"/>
                      </a:cxn>
                      <a:cxn ang="0">
                        <a:pos x="762" y="186"/>
                      </a:cxn>
                      <a:cxn ang="0">
                        <a:pos x="802" y="226"/>
                      </a:cxn>
                      <a:cxn ang="0">
                        <a:pos x="786" y="322"/>
                      </a:cxn>
                      <a:cxn ang="0">
                        <a:pos x="830" y="414"/>
                      </a:cxn>
                      <a:cxn ang="0">
                        <a:pos x="854" y="450"/>
                      </a:cxn>
                      <a:cxn ang="0">
                        <a:pos x="830" y="450"/>
                      </a:cxn>
                      <a:cxn ang="0">
                        <a:pos x="746" y="378"/>
                      </a:cxn>
                      <a:cxn ang="0">
                        <a:pos x="678" y="402"/>
                      </a:cxn>
                      <a:cxn ang="0">
                        <a:pos x="590" y="442"/>
                      </a:cxn>
                      <a:cxn ang="0">
                        <a:pos x="642" y="578"/>
                      </a:cxn>
                      <a:cxn ang="0">
                        <a:pos x="710" y="610"/>
                      </a:cxn>
                      <a:cxn ang="0">
                        <a:pos x="738" y="550"/>
                      </a:cxn>
                      <a:cxn ang="0">
                        <a:pos x="774" y="570"/>
                      </a:cxn>
                      <a:cxn ang="0">
                        <a:pos x="766" y="630"/>
                      </a:cxn>
                      <a:cxn ang="0">
                        <a:pos x="802" y="670"/>
                      </a:cxn>
                      <a:cxn ang="0">
                        <a:pos x="838" y="658"/>
                      </a:cxn>
                      <a:cxn ang="0">
                        <a:pos x="922" y="806"/>
                      </a:cxn>
                      <a:cxn ang="0">
                        <a:pos x="942" y="826"/>
                      </a:cxn>
                      <a:cxn ang="0">
                        <a:pos x="874" y="810"/>
                      </a:cxn>
                      <a:cxn ang="0">
                        <a:pos x="830" y="758"/>
                      </a:cxn>
                      <a:cxn ang="0">
                        <a:pos x="778" y="710"/>
                      </a:cxn>
                      <a:cxn ang="0">
                        <a:pos x="702" y="662"/>
                      </a:cxn>
                      <a:cxn ang="0">
                        <a:pos x="614" y="646"/>
                      </a:cxn>
                      <a:cxn ang="0">
                        <a:pos x="506" y="594"/>
                      </a:cxn>
                      <a:cxn ang="0">
                        <a:pos x="462" y="506"/>
                      </a:cxn>
                      <a:cxn ang="0">
                        <a:pos x="430" y="462"/>
                      </a:cxn>
                      <a:cxn ang="0">
                        <a:pos x="382" y="430"/>
                      </a:cxn>
                      <a:cxn ang="0">
                        <a:pos x="342" y="370"/>
                      </a:cxn>
                      <a:cxn ang="0">
                        <a:pos x="354" y="414"/>
                      </a:cxn>
                      <a:cxn ang="0">
                        <a:pos x="418" y="494"/>
                      </a:cxn>
                      <a:cxn ang="0">
                        <a:pos x="422" y="526"/>
                      </a:cxn>
                      <a:cxn ang="0">
                        <a:pos x="394" y="498"/>
                      </a:cxn>
                      <a:cxn ang="0">
                        <a:pos x="354" y="466"/>
                      </a:cxn>
                      <a:cxn ang="0">
                        <a:pos x="314" y="402"/>
                      </a:cxn>
                      <a:cxn ang="0">
                        <a:pos x="266" y="346"/>
                      </a:cxn>
                      <a:cxn ang="0">
                        <a:pos x="210" y="314"/>
                      </a:cxn>
                      <a:cxn ang="0">
                        <a:pos x="154" y="238"/>
                      </a:cxn>
                      <a:cxn ang="0">
                        <a:pos x="66" y="66"/>
                      </a:cxn>
                      <a:cxn ang="0">
                        <a:pos x="34" y="38"/>
                      </a:cxn>
                      <a:cxn ang="0">
                        <a:pos x="46" y="22"/>
                      </a:cxn>
                      <a:cxn ang="0">
                        <a:pos x="102" y="70"/>
                      </a:cxn>
                    </a:cxnLst>
                    <a:rect l="0" t="0" r="r" b="b"/>
                    <a:pathLst>
                      <a:path w="984" h="844">
                        <a:moveTo>
                          <a:pt x="82" y="38"/>
                        </a:moveTo>
                        <a:lnTo>
                          <a:pt x="406" y="6"/>
                        </a:lnTo>
                        <a:cubicBezTo>
                          <a:pt x="497" y="22"/>
                          <a:pt x="465" y="0"/>
                          <a:pt x="474" y="54"/>
                        </a:cubicBezTo>
                        <a:cubicBezTo>
                          <a:pt x="492" y="48"/>
                          <a:pt x="484" y="40"/>
                          <a:pt x="502" y="34"/>
                        </a:cubicBezTo>
                        <a:cubicBezTo>
                          <a:pt x="510" y="37"/>
                          <a:pt x="517" y="46"/>
                          <a:pt x="526" y="46"/>
                        </a:cubicBezTo>
                        <a:cubicBezTo>
                          <a:pt x="534" y="46"/>
                          <a:pt x="550" y="38"/>
                          <a:pt x="550" y="38"/>
                        </a:cubicBezTo>
                        <a:cubicBezTo>
                          <a:pt x="556" y="55"/>
                          <a:pt x="552" y="60"/>
                          <a:pt x="542" y="74"/>
                        </a:cubicBezTo>
                        <a:cubicBezTo>
                          <a:pt x="555" y="114"/>
                          <a:pt x="550" y="102"/>
                          <a:pt x="578" y="130"/>
                        </a:cubicBezTo>
                        <a:cubicBezTo>
                          <a:pt x="584" y="148"/>
                          <a:pt x="590" y="148"/>
                          <a:pt x="606" y="138"/>
                        </a:cubicBezTo>
                        <a:cubicBezTo>
                          <a:pt x="600" y="119"/>
                          <a:pt x="594" y="107"/>
                          <a:pt x="586" y="90"/>
                        </a:cubicBezTo>
                        <a:cubicBezTo>
                          <a:pt x="583" y="82"/>
                          <a:pt x="578" y="66"/>
                          <a:pt x="578" y="66"/>
                        </a:cubicBezTo>
                        <a:cubicBezTo>
                          <a:pt x="585" y="44"/>
                          <a:pt x="597" y="56"/>
                          <a:pt x="606" y="70"/>
                        </a:cubicBezTo>
                        <a:cubicBezTo>
                          <a:pt x="609" y="86"/>
                          <a:pt x="608" y="117"/>
                          <a:pt x="626" y="90"/>
                        </a:cubicBezTo>
                        <a:cubicBezTo>
                          <a:pt x="648" y="97"/>
                          <a:pt x="646" y="104"/>
                          <a:pt x="642" y="126"/>
                        </a:cubicBezTo>
                        <a:cubicBezTo>
                          <a:pt x="650" y="150"/>
                          <a:pt x="665" y="141"/>
                          <a:pt x="682" y="130"/>
                        </a:cubicBezTo>
                        <a:cubicBezTo>
                          <a:pt x="689" y="108"/>
                          <a:pt x="673" y="124"/>
                          <a:pt x="682" y="98"/>
                        </a:cubicBezTo>
                        <a:cubicBezTo>
                          <a:pt x="683" y="94"/>
                          <a:pt x="690" y="96"/>
                          <a:pt x="694" y="94"/>
                        </a:cubicBezTo>
                        <a:cubicBezTo>
                          <a:pt x="698" y="92"/>
                          <a:pt x="702" y="89"/>
                          <a:pt x="706" y="86"/>
                        </a:cubicBezTo>
                        <a:cubicBezTo>
                          <a:pt x="717" y="54"/>
                          <a:pt x="688" y="54"/>
                          <a:pt x="742" y="46"/>
                        </a:cubicBezTo>
                        <a:cubicBezTo>
                          <a:pt x="748" y="27"/>
                          <a:pt x="741" y="9"/>
                          <a:pt x="762" y="2"/>
                        </a:cubicBezTo>
                        <a:cubicBezTo>
                          <a:pt x="788" y="11"/>
                          <a:pt x="777" y="38"/>
                          <a:pt x="802" y="46"/>
                        </a:cubicBezTo>
                        <a:cubicBezTo>
                          <a:pt x="831" y="36"/>
                          <a:pt x="805" y="63"/>
                          <a:pt x="798" y="70"/>
                        </a:cubicBezTo>
                        <a:cubicBezTo>
                          <a:pt x="789" y="96"/>
                          <a:pt x="787" y="96"/>
                          <a:pt x="802" y="118"/>
                        </a:cubicBezTo>
                        <a:cubicBezTo>
                          <a:pt x="801" y="122"/>
                          <a:pt x="801" y="127"/>
                          <a:pt x="798" y="130"/>
                        </a:cubicBezTo>
                        <a:cubicBezTo>
                          <a:pt x="794" y="133"/>
                          <a:pt x="784" y="129"/>
                          <a:pt x="782" y="134"/>
                        </a:cubicBezTo>
                        <a:cubicBezTo>
                          <a:pt x="780" y="142"/>
                          <a:pt x="790" y="158"/>
                          <a:pt x="790" y="158"/>
                        </a:cubicBezTo>
                        <a:cubicBezTo>
                          <a:pt x="786" y="161"/>
                          <a:pt x="783" y="165"/>
                          <a:pt x="778" y="166"/>
                        </a:cubicBezTo>
                        <a:cubicBezTo>
                          <a:pt x="774" y="167"/>
                          <a:pt x="769" y="159"/>
                          <a:pt x="766" y="162"/>
                        </a:cubicBezTo>
                        <a:cubicBezTo>
                          <a:pt x="758" y="170"/>
                          <a:pt x="794" y="182"/>
                          <a:pt x="794" y="182"/>
                        </a:cubicBezTo>
                        <a:cubicBezTo>
                          <a:pt x="804" y="211"/>
                          <a:pt x="775" y="190"/>
                          <a:pt x="762" y="186"/>
                        </a:cubicBezTo>
                        <a:cubicBezTo>
                          <a:pt x="767" y="194"/>
                          <a:pt x="773" y="202"/>
                          <a:pt x="778" y="210"/>
                        </a:cubicBezTo>
                        <a:cubicBezTo>
                          <a:pt x="783" y="218"/>
                          <a:pt x="802" y="226"/>
                          <a:pt x="802" y="226"/>
                        </a:cubicBezTo>
                        <a:cubicBezTo>
                          <a:pt x="813" y="242"/>
                          <a:pt x="804" y="245"/>
                          <a:pt x="810" y="262"/>
                        </a:cubicBezTo>
                        <a:cubicBezTo>
                          <a:pt x="803" y="282"/>
                          <a:pt x="793" y="301"/>
                          <a:pt x="786" y="322"/>
                        </a:cubicBezTo>
                        <a:cubicBezTo>
                          <a:pt x="783" y="330"/>
                          <a:pt x="778" y="346"/>
                          <a:pt x="778" y="346"/>
                        </a:cubicBezTo>
                        <a:cubicBezTo>
                          <a:pt x="785" y="366"/>
                          <a:pt x="817" y="394"/>
                          <a:pt x="830" y="414"/>
                        </a:cubicBezTo>
                        <a:cubicBezTo>
                          <a:pt x="835" y="422"/>
                          <a:pt x="841" y="430"/>
                          <a:pt x="846" y="438"/>
                        </a:cubicBezTo>
                        <a:cubicBezTo>
                          <a:pt x="849" y="442"/>
                          <a:pt x="854" y="450"/>
                          <a:pt x="854" y="450"/>
                        </a:cubicBezTo>
                        <a:cubicBezTo>
                          <a:pt x="853" y="457"/>
                          <a:pt x="855" y="466"/>
                          <a:pt x="850" y="470"/>
                        </a:cubicBezTo>
                        <a:cubicBezTo>
                          <a:pt x="844" y="475"/>
                          <a:pt x="831" y="451"/>
                          <a:pt x="830" y="450"/>
                        </a:cubicBezTo>
                        <a:cubicBezTo>
                          <a:pt x="811" y="431"/>
                          <a:pt x="789" y="421"/>
                          <a:pt x="774" y="398"/>
                        </a:cubicBezTo>
                        <a:cubicBezTo>
                          <a:pt x="769" y="379"/>
                          <a:pt x="766" y="371"/>
                          <a:pt x="746" y="378"/>
                        </a:cubicBezTo>
                        <a:cubicBezTo>
                          <a:pt x="717" y="368"/>
                          <a:pt x="730" y="368"/>
                          <a:pt x="706" y="374"/>
                        </a:cubicBezTo>
                        <a:cubicBezTo>
                          <a:pt x="688" y="402"/>
                          <a:pt x="699" y="395"/>
                          <a:pt x="678" y="402"/>
                        </a:cubicBezTo>
                        <a:cubicBezTo>
                          <a:pt x="654" y="386"/>
                          <a:pt x="650" y="390"/>
                          <a:pt x="618" y="394"/>
                        </a:cubicBezTo>
                        <a:cubicBezTo>
                          <a:pt x="607" y="411"/>
                          <a:pt x="601" y="426"/>
                          <a:pt x="590" y="442"/>
                        </a:cubicBezTo>
                        <a:cubicBezTo>
                          <a:pt x="600" y="471"/>
                          <a:pt x="593" y="459"/>
                          <a:pt x="606" y="478"/>
                        </a:cubicBezTo>
                        <a:cubicBezTo>
                          <a:pt x="593" y="518"/>
                          <a:pt x="622" y="548"/>
                          <a:pt x="642" y="578"/>
                        </a:cubicBezTo>
                        <a:cubicBezTo>
                          <a:pt x="651" y="591"/>
                          <a:pt x="651" y="601"/>
                          <a:pt x="666" y="606"/>
                        </a:cubicBezTo>
                        <a:cubicBezTo>
                          <a:pt x="680" y="627"/>
                          <a:pt x="691" y="623"/>
                          <a:pt x="710" y="610"/>
                        </a:cubicBezTo>
                        <a:cubicBezTo>
                          <a:pt x="729" y="616"/>
                          <a:pt x="729" y="606"/>
                          <a:pt x="734" y="590"/>
                        </a:cubicBezTo>
                        <a:cubicBezTo>
                          <a:pt x="735" y="577"/>
                          <a:pt x="731" y="562"/>
                          <a:pt x="738" y="550"/>
                        </a:cubicBezTo>
                        <a:cubicBezTo>
                          <a:pt x="742" y="543"/>
                          <a:pt x="762" y="542"/>
                          <a:pt x="762" y="542"/>
                        </a:cubicBezTo>
                        <a:cubicBezTo>
                          <a:pt x="783" y="547"/>
                          <a:pt x="786" y="552"/>
                          <a:pt x="774" y="570"/>
                        </a:cubicBezTo>
                        <a:cubicBezTo>
                          <a:pt x="779" y="590"/>
                          <a:pt x="790" y="605"/>
                          <a:pt x="770" y="618"/>
                        </a:cubicBezTo>
                        <a:cubicBezTo>
                          <a:pt x="769" y="622"/>
                          <a:pt x="764" y="626"/>
                          <a:pt x="766" y="630"/>
                        </a:cubicBezTo>
                        <a:cubicBezTo>
                          <a:pt x="768" y="634"/>
                          <a:pt x="775" y="634"/>
                          <a:pt x="778" y="638"/>
                        </a:cubicBezTo>
                        <a:cubicBezTo>
                          <a:pt x="788" y="651"/>
                          <a:pt x="786" y="660"/>
                          <a:pt x="802" y="670"/>
                        </a:cubicBezTo>
                        <a:cubicBezTo>
                          <a:pt x="810" y="667"/>
                          <a:pt x="818" y="665"/>
                          <a:pt x="826" y="662"/>
                        </a:cubicBezTo>
                        <a:cubicBezTo>
                          <a:pt x="830" y="661"/>
                          <a:pt x="838" y="658"/>
                          <a:pt x="838" y="658"/>
                        </a:cubicBezTo>
                        <a:cubicBezTo>
                          <a:pt x="857" y="664"/>
                          <a:pt x="864" y="680"/>
                          <a:pt x="870" y="698"/>
                        </a:cubicBezTo>
                        <a:cubicBezTo>
                          <a:pt x="859" y="731"/>
                          <a:pt x="887" y="794"/>
                          <a:pt x="922" y="806"/>
                        </a:cubicBezTo>
                        <a:cubicBezTo>
                          <a:pt x="938" y="801"/>
                          <a:pt x="941" y="792"/>
                          <a:pt x="958" y="798"/>
                        </a:cubicBezTo>
                        <a:cubicBezTo>
                          <a:pt x="984" y="837"/>
                          <a:pt x="928" y="784"/>
                          <a:pt x="942" y="826"/>
                        </a:cubicBezTo>
                        <a:cubicBezTo>
                          <a:pt x="936" y="844"/>
                          <a:pt x="930" y="844"/>
                          <a:pt x="914" y="834"/>
                        </a:cubicBezTo>
                        <a:cubicBezTo>
                          <a:pt x="903" y="817"/>
                          <a:pt x="890" y="821"/>
                          <a:pt x="874" y="810"/>
                        </a:cubicBezTo>
                        <a:cubicBezTo>
                          <a:pt x="851" y="776"/>
                          <a:pt x="882" y="816"/>
                          <a:pt x="854" y="794"/>
                        </a:cubicBezTo>
                        <a:cubicBezTo>
                          <a:pt x="843" y="785"/>
                          <a:pt x="840" y="768"/>
                          <a:pt x="830" y="758"/>
                        </a:cubicBezTo>
                        <a:cubicBezTo>
                          <a:pt x="824" y="739"/>
                          <a:pt x="817" y="724"/>
                          <a:pt x="798" y="718"/>
                        </a:cubicBezTo>
                        <a:cubicBezTo>
                          <a:pt x="791" y="696"/>
                          <a:pt x="800" y="712"/>
                          <a:pt x="778" y="710"/>
                        </a:cubicBezTo>
                        <a:cubicBezTo>
                          <a:pt x="767" y="709"/>
                          <a:pt x="746" y="702"/>
                          <a:pt x="746" y="702"/>
                        </a:cubicBezTo>
                        <a:cubicBezTo>
                          <a:pt x="729" y="691"/>
                          <a:pt x="720" y="674"/>
                          <a:pt x="702" y="662"/>
                        </a:cubicBezTo>
                        <a:cubicBezTo>
                          <a:pt x="694" y="665"/>
                          <a:pt x="687" y="673"/>
                          <a:pt x="678" y="674"/>
                        </a:cubicBezTo>
                        <a:cubicBezTo>
                          <a:pt x="657" y="677"/>
                          <a:pt x="630" y="657"/>
                          <a:pt x="614" y="646"/>
                        </a:cubicBezTo>
                        <a:cubicBezTo>
                          <a:pt x="600" y="637"/>
                          <a:pt x="580" y="639"/>
                          <a:pt x="566" y="630"/>
                        </a:cubicBezTo>
                        <a:cubicBezTo>
                          <a:pt x="546" y="617"/>
                          <a:pt x="525" y="607"/>
                          <a:pt x="506" y="594"/>
                        </a:cubicBezTo>
                        <a:cubicBezTo>
                          <a:pt x="513" y="572"/>
                          <a:pt x="509" y="551"/>
                          <a:pt x="490" y="538"/>
                        </a:cubicBezTo>
                        <a:cubicBezTo>
                          <a:pt x="485" y="522"/>
                          <a:pt x="476" y="515"/>
                          <a:pt x="462" y="506"/>
                        </a:cubicBezTo>
                        <a:cubicBezTo>
                          <a:pt x="441" y="474"/>
                          <a:pt x="469" y="513"/>
                          <a:pt x="442" y="486"/>
                        </a:cubicBezTo>
                        <a:cubicBezTo>
                          <a:pt x="436" y="480"/>
                          <a:pt x="436" y="468"/>
                          <a:pt x="430" y="462"/>
                        </a:cubicBezTo>
                        <a:cubicBezTo>
                          <a:pt x="427" y="459"/>
                          <a:pt x="422" y="459"/>
                          <a:pt x="418" y="458"/>
                        </a:cubicBezTo>
                        <a:cubicBezTo>
                          <a:pt x="407" y="447"/>
                          <a:pt x="382" y="430"/>
                          <a:pt x="382" y="430"/>
                        </a:cubicBezTo>
                        <a:cubicBezTo>
                          <a:pt x="371" y="413"/>
                          <a:pt x="358" y="399"/>
                          <a:pt x="346" y="382"/>
                        </a:cubicBezTo>
                        <a:cubicBezTo>
                          <a:pt x="344" y="378"/>
                          <a:pt x="345" y="373"/>
                          <a:pt x="342" y="370"/>
                        </a:cubicBezTo>
                        <a:cubicBezTo>
                          <a:pt x="339" y="367"/>
                          <a:pt x="334" y="367"/>
                          <a:pt x="330" y="366"/>
                        </a:cubicBezTo>
                        <a:cubicBezTo>
                          <a:pt x="322" y="390"/>
                          <a:pt x="342" y="398"/>
                          <a:pt x="354" y="414"/>
                        </a:cubicBezTo>
                        <a:cubicBezTo>
                          <a:pt x="368" y="432"/>
                          <a:pt x="372" y="446"/>
                          <a:pt x="390" y="458"/>
                        </a:cubicBezTo>
                        <a:cubicBezTo>
                          <a:pt x="409" y="487"/>
                          <a:pt x="399" y="475"/>
                          <a:pt x="418" y="494"/>
                        </a:cubicBezTo>
                        <a:cubicBezTo>
                          <a:pt x="423" y="510"/>
                          <a:pt x="428" y="517"/>
                          <a:pt x="442" y="526"/>
                        </a:cubicBezTo>
                        <a:cubicBezTo>
                          <a:pt x="450" y="550"/>
                          <a:pt x="432" y="533"/>
                          <a:pt x="422" y="526"/>
                        </a:cubicBezTo>
                        <a:cubicBezTo>
                          <a:pt x="399" y="492"/>
                          <a:pt x="430" y="532"/>
                          <a:pt x="402" y="510"/>
                        </a:cubicBezTo>
                        <a:cubicBezTo>
                          <a:pt x="398" y="507"/>
                          <a:pt x="397" y="501"/>
                          <a:pt x="394" y="498"/>
                        </a:cubicBezTo>
                        <a:cubicBezTo>
                          <a:pt x="391" y="495"/>
                          <a:pt x="386" y="493"/>
                          <a:pt x="382" y="490"/>
                        </a:cubicBezTo>
                        <a:cubicBezTo>
                          <a:pt x="377" y="474"/>
                          <a:pt x="370" y="471"/>
                          <a:pt x="354" y="466"/>
                        </a:cubicBezTo>
                        <a:cubicBezTo>
                          <a:pt x="344" y="452"/>
                          <a:pt x="340" y="447"/>
                          <a:pt x="346" y="430"/>
                        </a:cubicBezTo>
                        <a:cubicBezTo>
                          <a:pt x="338" y="418"/>
                          <a:pt x="314" y="402"/>
                          <a:pt x="314" y="402"/>
                        </a:cubicBezTo>
                        <a:cubicBezTo>
                          <a:pt x="306" y="390"/>
                          <a:pt x="298" y="378"/>
                          <a:pt x="290" y="366"/>
                        </a:cubicBezTo>
                        <a:cubicBezTo>
                          <a:pt x="284" y="357"/>
                          <a:pt x="273" y="354"/>
                          <a:pt x="266" y="346"/>
                        </a:cubicBezTo>
                        <a:cubicBezTo>
                          <a:pt x="263" y="342"/>
                          <a:pt x="262" y="337"/>
                          <a:pt x="258" y="334"/>
                        </a:cubicBezTo>
                        <a:cubicBezTo>
                          <a:pt x="243" y="324"/>
                          <a:pt x="225" y="324"/>
                          <a:pt x="210" y="314"/>
                        </a:cubicBezTo>
                        <a:cubicBezTo>
                          <a:pt x="201" y="300"/>
                          <a:pt x="194" y="291"/>
                          <a:pt x="178" y="286"/>
                        </a:cubicBezTo>
                        <a:cubicBezTo>
                          <a:pt x="160" y="260"/>
                          <a:pt x="192" y="247"/>
                          <a:pt x="154" y="238"/>
                        </a:cubicBezTo>
                        <a:cubicBezTo>
                          <a:pt x="111" y="209"/>
                          <a:pt x="106" y="149"/>
                          <a:pt x="90" y="102"/>
                        </a:cubicBezTo>
                        <a:cubicBezTo>
                          <a:pt x="86" y="90"/>
                          <a:pt x="76" y="73"/>
                          <a:pt x="66" y="66"/>
                        </a:cubicBezTo>
                        <a:cubicBezTo>
                          <a:pt x="58" y="60"/>
                          <a:pt x="42" y="50"/>
                          <a:pt x="42" y="50"/>
                        </a:cubicBezTo>
                        <a:cubicBezTo>
                          <a:pt x="39" y="46"/>
                          <a:pt x="38" y="41"/>
                          <a:pt x="34" y="38"/>
                        </a:cubicBezTo>
                        <a:cubicBezTo>
                          <a:pt x="27" y="34"/>
                          <a:pt x="10" y="30"/>
                          <a:pt x="10" y="30"/>
                        </a:cubicBezTo>
                        <a:cubicBezTo>
                          <a:pt x="0" y="1"/>
                          <a:pt x="31" y="17"/>
                          <a:pt x="46" y="22"/>
                        </a:cubicBezTo>
                        <a:cubicBezTo>
                          <a:pt x="65" y="51"/>
                          <a:pt x="61" y="41"/>
                          <a:pt x="86" y="58"/>
                        </a:cubicBezTo>
                        <a:cubicBezTo>
                          <a:pt x="94" y="70"/>
                          <a:pt x="94" y="93"/>
                          <a:pt x="102" y="70"/>
                        </a:cubicBezTo>
                        <a:cubicBezTo>
                          <a:pt x="95" y="49"/>
                          <a:pt x="82" y="62"/>
                          <a:pt x="82" y="3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181" name="Freeform 37"/>
                  <p:cNvSpPr>
                    <a:spLocks/>
                  </p:cNvSpPr>
                  <p:nvPr/>
                </p:nvSpPr>
                <p:spPr bwMode="ltGray">
                  <a:xfrm>
                    <a:off x="2405" y="445"/>
                    <a:ext cx="15" cy="16"/>
                  </a:xfrm>
                  <a:custGeom>
                    <a:avLst/>
                    <a:gdLst/>
                    <a:ahLst/>
                    <a:cxnLst>
                      <a:cxn ang="0">
                        <a:pos x="6" y="28"/>
                      </a:cxn>
                      <a:cxn ang="0">
                        <a:pos x="10" y="48"/>
                      </a:cxn>
                      <a:cxn ang="0">
                        <a:pos x="6" y="28"/>
                      </a:cxn>
                    </a:cxnLst>
                    <a:rect l="0" t="0" r="r" b="b"/>
                    <a:pathLst>
                      <a:path w="36" h="48">
                        <a:moveTo>
                          <a:pt x="6" y="28"/>
                        </a:moveTo>
                        <a:cubicBezTo>
                          <a:pt x="25" y="0"/>
                          <a:pt x="36" y="31"/>
                          <a:pt x="10" y="48"/>
                        </a:cubicBezTo>
                        <a:cubicBezTo>
                          <a:pt x="0" y="34"/>
                          <a:pt x="0" y="40"/>
                          <a:pt x="6" y="2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182" name="Freeform 38"/>
                  <p:cNvSpPr>
                    <a:spLocks/>
                  </p:cNvSpPr>
                  <p:nvPr/>
                </p:nvSpPr>
                <p:spPr bwMode="ltGray">
                  <a:xfrm>
                    <a:off x="2393" y="439"/>
                    <a:ext cx="16" cy="12"/>
                  </a:xfrm>
                  <a:custGeom>
                    <a:avLst/>
                    <a:gdLst/>
                    <a:ahLst/>
                    <a:cxnLst>
                      <a:cxn ang="0">
                        <a:pos x="0" y="5"/>
                      </a:cxn>
                      <a:cxn ang="0">
                        <a:pos x="12" y="1"/>
                      </a:cxn>
                      <a:cxn ang="0">
                        <a:pos x="36" y="17"/>
                      </a:cxn>
                      <a:cxn ang="0">
                        <a:pos x="8" y="17"/>
                      </a:cxn>
                      <a:cxn ang="0">
                        <a:pos x="0" y="5"/>
                      </a:cxn>
                    </a:cxnLst>
                    <a:rect l="0" t="0" r="r" b="b"/>
                    <a:pathLst>
                      <a:path w="36" h="37">
                        <a:moveTo>
                          <a:pt x="0" y="5"/>
                        </a:moveTo>
                        <a:cubicBezTo>
                          <a:pt x="4" y="4"/>
                          <a:pt x="8" y="0"/>
                          <a:pt x="12" y="1"/>
                        </a:cubicBezTo>
                        <a:cubicBezTo>
                          <a:pt x="21" y="4"/>
                          <a:pt x="36" y="17"/>
                          <a:pt x="36" y="17"/>
                        </a:cubicBezTo>
                        <a:cubicBezTo>
                          <a:pt x="29" y="37"/>
                          <a:pt x="22" y="26"/>
                          <a:pt x="8" y="17"/>
                        </a:cubicBezTo>
                        <a:cubicBezTo>
                          <a:pt x="5" y="13"/>
                          <a:pt x="0" y="5"/>
                          <a:pt x="0" y="5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183" name="Freeform 39"/>
                  <p:cNvSpPr>
                    <a:spLocks/>
                  </p:cNvSpPr>
                  <p:nvPr/>
                </p:nvSpPr>
                <p:spPr bwMode="ltGray">
                  <a:xfrm>
                    <a:off x="2878" y="406"/>
                    <a:ext cx="73" cy="33"/>
                  </a:xfrm>
                  <a:custGeom>
                    <a:avLst/>
                    <a:gdLst/>
                    <a:ahLst/>
                    <a:cxnLst>
                      <a:cxn ang="0">
                        <a:pos x="0" y="49"/>
                      </a:cxn>
                      <a:cxn ang="0">
                        <a:pos x="28" y="25"/>
                      </a:cxn>
                      <a:cxn ang="0">
                        <a:pos x="56" y="21"/>
                      </a:cxn>
                      <a:cxn ang="0">
                        <a:pos x="80" y="9"/>
                      </a:cxn>
                      <a:cxn ang="0">
                        <a:pos x="64" y="25"/>
                      </a:cxn>
                      <a:cxn ang="0">
                        <a:pos x="124" y="49"/>
                      </a:cxn>
                      <a:cxn ang="0">
                        <a:pos x="160" y="65"/>
                      </a:cxn>
                      <a:cxn ang="0">
                        <a:pos x="116" y="77"/>
                      </a:cxn>
                      <a:cxn ang="0">
                        <a:pos x="88" y="57"/>
                      </a:cxn>
                      <a:cxn ang="0">
                        <a:pos x="76" y="53"/>
                      </a:cxn>
                      <a:cxn ang="0">
                        <a:pos x="24" y="41"/>
                      </a:cxn>
                      <a:cxn ang="0">
                        <a:pos x="0" y="49"/>
                      </a:cxn>
                    </a:cxnLst>
                    <a:rect l="0" t="0" r="r" b="b"/>
                    <a:pathLst>
                      <a:path w="170" h="96">
                        <a:moveTo>
                          <a:pt x="0" y="49"/>
                        </a:moveTo>
                        <a:cubicBezTo>
                          <a:pt x="5" y="33"/>
                          <a:pt x="12" y="30"/>
                          <a:pt x="28" y="25"/>
                        </a:cubicBezTo>
                        <a:cubicBezTo>
                          <a:pt x="20" y="0"/>
                          <a:pt x="42" y="16"/>
                          <a:pt x="56" y="21"/>
                        </a:cubicBezTo>
                        <a:cubicBezTo>
                          <a:pt x="56" y="21"/>
                          <a:pt x="77" y="6"/>
                          <a:pt x="80" y="9"/>
                        </a:cubicBezTo>
                        <a:cubicBezTo>
                          <a:pt x="85" y="14"/>
                          <a:pt x="71" y="23"/>
                          <a:pt x="64" y="25"/>
                        </a:cubicBezTo>
                        <a:cubicBezTo>
                          <a:pt x="82" y="37"/>
                          <a:pt x="103" y="42"/>
                          <a:pt x="124" y="49"/>
                        </a:cubicBezTo>
                        <a:cubicBezTo>
                          <a:pt x="136" y="53"/>
                          <a:pt x="160" y="65"/>
                          <a:pt x="160" y="65"/>
                        </a:cubicBezTo>
                        <a:cubicBezTo>
                          <a:pt x="170" y="96"/>
                          <a:pt x="134" y="83"/>
                          <a:pt x="116" y="77"/>
                        </a:cubicBezTo>
                        <a:cubicBezTo>
                          <a:pt x="109" y="57"/>
                          <a:pt x="116" y="66"/>
                          <a:pt x="88" y="57"/>
                        </a:cubicBezTo>
                        <a:cubicBezTo>
                          <a:pt x="84" y="56"/>
                          <a:pt x="76" y="53"/>
                          <a:pt x="76" y="53"/>
                        </a:cubicBezTo>
                        <a:cubicBezTo>
                          <a:pt x="57" y="34"/>
                          <a:pt x="53" y="37"/>
                          <a:pt x="24" y="41"/>
                        </a:cubicBezTo>
                        <a:cubicBezTo>
                          <a:pt x="9" y="51"/>
                          <a:pt x="17" y="49"/>
                          <a:pt x="0" y="49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184" name="Freeform 40"/>
                  <p:cNvSpPr>
                    <a:spLocks/>
                  </p:cNvSpPr>
                  <p:nvPr/>
                </p:nvSpPr>
                <p:spPr bwMode="ltGray">
                  <a:xfrm>
                    <a:off x="2955" y="433"/>
                    <a:ext cx="59" cy="15"/>
                  </a:xfrm>
                  <a:custGeom>
                    <a:avLst/>
                    <a:gdLst/>
                    <a:ahLst/>
                    <a:cxnLst>
                      <a:cxn ang="0">
                        <a:pos x="0" y="0"/>
                      </a:cxn>
                      <a:cxn ang="0">
                        <a:pos x="52" y="4"/>
                      </a:cxn>
                      <a:cxn ang="0">
                        <a:pos x="88" y="24"/>
                      </a:cxn>
                      <a:cxn ang="0">
                        <a:pos x="112" y="20"/>
                      </a:cxn>
                      <a:cxn ang="0">
                        <a:pos x="108" y="44"/>
                      </a:cxn>
                      <a:cxn ang="0">
                        <a:pos x="64" y="40"/>
                      </a:cxn>
                      <a:cxn ang="0">
                        <a:pos x="0" y="36"/>
                      </a:cxn>
                      <a:cxn ang="0">
                        <a:pos x="28" y="20"/>
                      </a:cxn>
                      <a:cxn ang="0">
                        <a:pos x="0" y="0"/>
                      </a:cxn>
                    </a:cxnLst>
                    <a:rect l="0" t="0" r="r" b="b"/>
                    <a:pathLst>
                      <a:path w="138" h="44">
                        <a:moveTo>
                          <a:pt x="0" y="0"/>
                        </a:moveTo>
                        <a:cubicBezTo>
                          <a:pt x="19" y="3"/>
                          <a:pt x="35" y="10"/>
                          <a:pt x="52" y="4"/>
                        </a:cubicBezTo>
                        <a:cubicBezTo>
                          <a:pt x="87" y="11"/>
                          <a:pt x="61" y="15"/>
                          <a:pt x="88" y="24"/>
                        </a:cubicBezTo>
                        <a:cubicBezTo>
                          <a:pt x="96" y="23"/>
                          <a:pt x="104" y="19"/>
                          <a:pt x="112" y="20"/>
                        </a:cubicBezTo>
                        <a:cubicBezTo>
                          <a:pt x="138" y="23"/>
                          <a:pt x="118" y="41"/>
                          <a:pt x="108" y="44"/>
                        </a:cubicBezTo>
                        <a:cubicBezTo>
                          <a:pt x="78" y="34"/>
                          <a:pt x="92" y="34"/>
                          <a:pt x="64" y="40"/>
                        </a:cubicBezTo>
                        <a:cubicBezTo>
                          <a:pt x="41" y="37"/>
                          <a:pt x="22" y="41"/>
                          <a:pt x="0" y="36"/>
                        </a:cubicBezTo>
                        <a:cubicBezTo>
                          <a:pt x="6" y="11"/>
                          <a:pt x="7" y="27"/>
                          <a:pt x="28" y="20"/>
                        </a:cubicBezTo>
                        <a:cubicBezTo>
                          <a:pt x="17" y="13"/>
                          <a:pt x="0" y="13"/>
                          <a:pt x="0" y="0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185" name="Freeform 41"/>
                  <p:cNvSpPr>
                    <a:spLocks/>
                  </p:cNvSpPr>
                  <p:nvPr/>
                </p:nvSpPr>
                <p:spPr bwMode="ltGray">
                  <a:xfrm>
                    <a:off x="2924" y="441"/>
                    <a:ext cx="24" cy="14"/>
                  </a:xfrm>
                  <a:custGeom>
                    <a:avLst/>
                    <a:gdLst/>
                    <a:ahLst/>
                    <a:cxnLst>
                      <a:cxn ang="0">
                        <a:pos x="17" y="25"/>
                      </a:cxn>
                      <a:cxn ang="0">
                        <a:pos x="37" y="13"/>
                      </a:cxn>
                      <a:cxn ang="0">
                        <a:pos x="17" y="25"/>
                      </a:cxn>
                    </a:cxnLst>
                    <a:rect l="0" t="0" r="r" b="b"/>
                    <a:pathLst>
                      <a:path w="57" h="42">
                        <a:moveTo>
                          <a:pt x="17" y="25"/>
                        </a:moveTo>
                        <a:cubicBezTo>
                          <a:pt x="0" y="0"/>
                          <a:pt x="21" y="9"/>
                          <a:pt x="37" y="13"/>
                        </a:cubicBezTo>
                        <a:cubicBezTo>
                          <a:pt x="57" y="42"/>
                          <a:pt x="30" y="25"/>
                          <a:pt x="17" y="25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186" name="Freeform 42"/>
                  <p:cNvSpPr>
                    <a:spLocks/>
                  </p:cNvSpPr>
                  <p:nvPr/>
                </p:nvSpPr>
                <p:spPr bwMode="ltGray">
                  <a:xfrm>
                    <a:off x="2908" y="398"/>
                    <a:ext cx="16" cy="18"/>
                  </a:xfrm>
                  <a:custGeom>
                    <a:avLst/>
                    <a:gdLst/>
                    <a:ahLst/>
                    <a:cxnLst>
                      <a:cxn ang="0">
                        <a:pos x="19" y="32"/>
                      </a:cxn>
                      <a:cxn ang="0">
                        <a:pos x="19" y="0"/>
                      </a:cxn>
                      <a:cxn ang="0">
                        <a:pos x="19" y="32"/>
                      </a:cxn>
                    </a:cxnLst>
                    <a:rect l="0" t="0" r="r" b="b"/>
                    <a:pathLst>
                      <a:path w="39" h="52">
                        <a:moveTo>
                          <a:pt x="19" y="32"/>
                        </a:moveTo>
                        <a:cubicBezTo>
                          <a:pt x="13" y="14"/>
                          <a:pt x="0" y="13"/>
                          <a:pt x="19" y="0"/>
                        </a:cubicBezTo>
                        <a:cubicBezTo>
                          <a:pt x="23" y="5"/>
                          <a:pt x="39" y="52"/>
                          <a:pt x="19" y="32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187" name="Freeform 43"/>
                  <p:cNvSpPr>
                    <a:spLocks/>
                  </p:cNvSpPr>
                  <p:nvPr/>
                </p:nvSpPr>
                <p:spPr bwMode="ltGray">
                  <a:xfrm>
                    <a:off x="3035" y="452"/>
                    <a:ext cx="19" cy="27"/>
                  </a:xfrm>
                  <a:custGeom>
                    <a:avLst/>
                    <a:gdLst/>
                    <a:ahLst/>
                    <a:cxnLst>
                      <a:cxn ang="0">
                        <a:pos x="4" y="9"/>
                      </a:cxn>
                      <a:cxn ang="0">
                        <a:pos x="20" y="33"/>
                      </a:cxn>
                      <a:cxn ang="0">
                        <a:pos x="24" y="49"/>
                      </a:cxn>
                      <a:cxn ang="0">
                        <a:pos x="36" y="53"/>
                      </a:cxn>
                      <a:cxn ang="0">
                        <a:pos x="24" y="73"/>
                      </a:cxn>
                      <a:cxn ang="0">
                        <a:pos x="0" y="21"/>
                      </a:cxn>
                      <a:cxn ang="0">
                        <a:pos x="4" y="9"/>
                      </a:cxn>
                    </a:cxnLst>
                    <a:rect l="0" t="0" r="r" b="b"/>
                    <a:pathLst>
                      <a:path w="44" h="80">
                        <a:moveTo>
                          <a:pt x="4" y="9"/>
                        </a:moveTo>
                        <a:cubicBezTo>
                          <a:pt x="9" y="17"/>
                          <a:pt x="18" y="24"/>
                          <a:pt x="20" y="33"/>
                        </a:cubicBezTo>
                        <a:cubicBezTo>
                          <a:pt x="21" y="38"/>
                          <a:pt x="21" y="45"/>
                          <a:pt x="24" y="49"/>
                        </a:cubicBezTo>
                        <a:cubicBezTo>
                          <a:pt x="27" y="52"/>
                          <a:pt x="32" y="52"/>
                          <a:pt x="36" y="53"/>
                        </a:cubicBezTo>
                        <a:cubicBezTo>
                          <a:pt x="41" y="68"/>
                          <a:pt x="44" y="80"/>
                          <a:pt x="24" y="73"/>
                        </a:cubicBezTo>
                        <a:cubicBezTo>
                          <a:pt x="19" y="55"/>
                          <a:pt x="11" y="37"/>
                          <a:pt x="0" y="21"/>
                        </a:cubicBezTo>
                        <a:cubicBezTo>
                          <a:pt x="4" y="4"/>
                          <a:pt x="4" y="0"/>
                          <a:pt x="4" y="9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188" name="Freeform 44"/>
                  <p:cNvSpPr>
                    <a:spLocks/>
                  </p:cNvSpPr>
                  <p:nvPr/>
                </p:nvSpPr>
                <p:spPr bwMode="ltGray">
                  <a:xfrm>
                    <a:off x="2696" y="247"/>
                    <a:ext cx="205" cy="41"/>
                  </a:xfrm>
                  <a:custGeom>
                    <a:avLst/>
                    <a:gdLst/>
                    <a:ahLst/>
                    <a:cxnLst>
                      <a:cxn ang="0">
                        <a:pos x="220" y="1"/>
                      </a:cxn>
                      <a:cxn ang="0">
                        <a:pos x="231" y="8"/>
                      </a:cxn>
                      <a:cxn ang="0">
                        <a:pos x="235" y="0"/>
                      </a:cxn>
                      <a:cxn ang="0">
                        <a:pos x="265" y="0"/>
                      </a:cxn>
                      <a:cxn ang="0">
                        <a:pos x="287" y="17"/>
                      </a:cxn>
                      <a:cxn ang="0">
                        <a:pos x="319" y="10"/>
                      </a:cxn>
                      <a:cxn ang="0">
                        <a:pos x="314" y="29"/>
                      </a:cxn>
                      <a:cxn ang="0">
                        <a:pos x="298" y="46"/>
                      </a:cxn>
                      <a:cxn ang="0">
                        <a:pos x="295" y="29"/>
                      </a:cxn>
                      <a:cxn ang="0">
                        <a:pos x="287" y="31"/>
                      </a:cxn>
                      <a:cxn ang="0">
                        <a:pos x="279" y="29"/>
                      </a:cxn>
                      <a:cxn ang="0">
                        <a:pos x="263" y="21"/>
                      </a:cxn>
                      <a:cxn ang="0">
                        <a:pos x="228" y="38"/>
                      </a:cxn>
                      <a:cxn ang="0">
                        <a:pos x="201" y="44"/>
                      </a:cxn>
                      <a:cxn ang="0">
                        <a:pos x="212" y="57"/>
                      </a:cxn>
                      <a:cxn ang="0">
                        <a:pos x="188" y="63"/>
                      </a:cxn>
                      <a:cxn ang="0">
                        <a:pos x="169" y="61"/>
                      </a:cxn>
                      <a:cxn ang="0">
                        <a:pos x="177" y="57"/>
                      </a:cxn>
                      <a:cxn ang="0">
                        <a:pos x="171" y="40"/>
                      </a:cxn>
                      <a:cxn ang="0">
                        <a:pos x="169" y="31"/>
                      </a:cxn>
                      <a:cxn ang="0">
                        <a:pos x="158" y="23"/>
                      </a:cxn>
                      <a:cxn ang="0">
                        <a:pos x="142" y="27"/>
                      </a:cxn>
                      <a:cxn ang="0">
                        <a:pos x="134" y="27"/>
                      </a:cxn>
                      <a:cxn ang="0">
                        <a:pos x="123" y="25"/>
                      </a:cxn>
                      <a:cxn ang="0">
                        <a:pos x="83" y="2"/>
                      </a:cxn>
                      <a:cxn ang="0">
                        <a:pos x="59" y="14"/>
                      </a:cxn>
                      <a:cxn ang="0">
                        <a:pos x="1" y="0"/>
                      </a:cxn>
                      <a:cxn ang="0">
                        <a:pos x="220" y="1"/>
                      </a:cxn>
                    </a:cxnLst>
                    <a:rect l="0" t="0" r="r" b="b"/>
                    <a:pathLst>
                      <a:path w="323" h="64">
                        <a:moveTo>
                          <a:pt x="220" y="1"/>
                        </a:moveTo>
                        <a:cubicBezTo>
                          <a:pt x="215" y="12"/>
                          <a:pt x="225" y="17"/>
                          <a:pt x="231" y="8"/>
                        </a:cubicBezTo>
                        <a:cubicBezTo>
                          <a:pt x="235" y="0"/>
                          <a:pt x="229" y="7"/>
                          <a:pt x="235" y="0"/>
                        </a:cubicBezTo>
                        <a:lnTo>
                          <a:pt x="265" y="0"/>
                        </a:lnTo>
                        <a:cubicBezTo>
                          <a:pt x="277" y="6"/>
                          <a:pt x="276" y="11"/>
                          <a:pt x="287" y="17"/>
                        </a:cubicBezTo>
                        <a:cubicBezTo>
                          <a:pt x="308" y="11"/>
                          <a:pt x="293" y="7"/>
                          <a:pt x="319" y="10"/>
                        </a:cubicBezTo>
                        <a:cubicBezTo>
                          <a:pt x="323" y="19"/>
                          <a:pt x="321" y="22"/>
                          <a:pt x="314" y="29"/>
                        </a:cubicBezTo>
                        <a:cubicBezTo>
                          <a:pt x="312" y="39"/>
                          <a:pt x="313" y="50"/>
                          <a:pt x="298" y="46"/>
                        </a:cubicBezTo>
                        <a:cubicBezTo>
                          <a:pt x="297" y="40"/>
                          <a:pt x="298" y="34"/>
                          <a:pt x="295" y="29"/>
                        </a:cubicBezTo>
                        <a:cubicBezTo>
                          <a:pt x="294" y="27"/>
                          <a:pt x="290" y="31"/>
                          <a:pt x="287" y="31"/>
                        </a:cubicBezTo>
                        <a:cubicBezTo>
                          <a:pt x="284" y="31"/>
                          <a:pt x="282" y="30"/>
                          <a:pt x="279" y="29"/>
                        </a:cubicBezTo>
                        <a:cubicBezTo>
                          <a:pt x="274" y="27"/>
                          <a:pt x="263" y="21"/>
                          <a:pt x="263" y="21"/>
                        </a:cubicBezTo>
                        <a:cubicBezTo>
                          <a:pt x="249" y="23"/>
                          <a:pt x="241" y="31"/>
                          <a:pt x="228" y="38"/>
                        </a:cubicBezTo>
                        <a:cubicBezTo>
                          <a:pt x="220" y="41"/>
                          <a:pt x="209" y="42"/>
                          <a:pt x="201" y="44"/>
                        </a:cubicBezTo>
                        <a:cubicBezTo>
                          <a:pt x="193" y="54"/>
                          <a:pt x="200" y="53"/>
                          <a:pt x="212" y="57"/>
                        </a:cubicBezTo>
                        <a:cubicBezTo>
                          <a:pt x="200" y="62"/>
                          <a:pt x="199" y="57"/>
                          <a:pt x="188" y="63"/>
                        </a:cubicBezTo>
                        <a:cubicBezTo>
                          <a:pt x="181" y="62"/>
                          <a:pt x="174" y="64"/>
                          <a:pt x="169" y="61"/>
                        </a:cubicBezTo>
                        <a:cubicBezTo>
                          <a:pt x="166" y="59"/>
                          <a:pt x="175" y="59"/>
                          <a:pt x="177" y="57"/>
                        </a:cubicBezTo>
                        <a:cubicBezTo>
                          <a:pt x="181" y="48"/>
                          <a:pt x="149" y="28"/>
                          <a:pt x="171" y="40"/>
                        </a:cubicBezTo>
                        <a:cubicBezTo>
                          <a:pt x="184" y="55"/>
                          <a:pt x="184" y="36"/>
                          <a:pt x="169" y="31"/>
                        </a:cubicBezTo>
                        <a:cubicBezTo>
                          <a:pt x="167" y="27"/>
                          <a:pt x="167" y="22"/>
                          <a:pt x="158" y="23"/>
                        </a:cubicBezTo>
                        <a:cubicBezTo>
                          <a:pt x="153" y="23"/>
                          <a:pt x="142" y="27"/>
                          <a:pt x="142" y="27"/>
                        </a:cubicBezTo>
                        <a:cubicBezTo>
                          <a:pt x="136" y="39"/>
                          <a:pt x="143" y="31"/>
                          <a:pt x="134" y="27"/>
                        </a:cubicBezTo>
                        <a:cubicBezTo>
                          <a:pt x="130" y="25"/>
                          <a:pt x="126" y="25"/>
                          <a:pt x="123" y="25"/>
                        </a:cubicBezTo>
                        <a:cubicBezTo>
                          <a:pt x="117" y="11"/>
                          <a:pt x="100" y="6"/>
                          <a:pt x="83" y="2"/>
                        </a:cubicBezTo>
                        <a:cubicBezTo>
                          <a:pt x="70" y="4"/>
                          <a:pt x="69" y="9"/>
                          <a:pt x="59" y="14"/>
                        </a:cubicBezTo>
                        <a:cubicBezTo>
                          <a:pt x="45" y="14"/>
                          <a:pt x="0" y="12"/>
                          <a:pt x="1" y="0"/>
                        </a:cubicBezTo>
                        <a:lnTo>
                          <a:pt x="220" y="1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189" name="Freeform 45"/>
                  <p:cNvSpPr>
                    <a:spLocks/>
                  </p:cNvSpPr>
                  <p:nvPr/>
                </p:nvSpPr>
                <p:spPr bwMode="ltGray">
                  <a:xfrm>
                    <a:off x="2515" y="246"/>
                    <a:ext cx="190" cy="20"/>
                  </a:xfrm>
                  <a:custGeom>
                    <a:avLst/>
                    <a:gdLst/>
                    <a:ahLst/>
                    <a:cxnLst>
                      <a:cxn ang="0">
                        <a:pos x="105" y="31"/>
                      </a:cxn>
                      <a:cxn ang="0">
                        <a:pos x="30" y="1"/>
                      </a:cxn>
                      <a:cxn ang="0">
                        <a:pos x="285" y="0"/>
                      </a:cxn>
                      <a:cxn ang="0">
                        <a:pos x="296" y="14"/>
                      </a:cxn>
                      <a:cxn ang="0">
                        <a:pos x="264" y="16"/>
                      </a:cxn>
                      <a:cxn ang="0">
                        <a:pos x="105" y="31"/>
                      </a:cxn>
                    </a:cxnLst>
                    <a:rect l="0" t="0" r="r" b="b"/>
                    <a:pathLst>
                      <a:path w="300" h="31">
                        <a:moveTo>
                          <a:pt x="105" y="31"/>
                        </a:moveTo>
                        <a:cubicBezTo>
                          <a:pt x="83" y="19"/>
                          <a:pt x="0" y="6"/>
                          <a:pt x="30" y="1"/>
                        </a:cubicBezTo>
                        <a:lnTo>
                          <a:pt x="285" y="0"/>
                        </a:lnTo>
                        <a:cubicBezTo>
                          <a:pt x="296" y="4"/>
                          <a:pt x="300" y="5"/>
                          <a:pt x="296" y="14"/>
                        </a:cubicBezTo>
                        <a:cubicBezTo>
                          <a:pt x="285" y="11"/>
                          <a:pt x="276" y="16"/>
                          <a:pt x="264" y="16"/>
                        </a:cubicBezTo>
                        <a:lnTo>
                          <a:pt x="105" y="31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190" name="Freeform 46"/>
                  <p:cNvSpPr>
                    <a:spLocks/>
                  </p:cNvSpPr>
                  <p:nvPr/>
                </p:nvSpPr>
                <p:spPr bwMode="ltGray">
                  <a:xfrm>
                    <a:off x="2096" y="275"/>
                    <a:ext cx="18" cy="10"/>
                  </a:xfrm>
                  <a:custGeom>
                    <a:avLst/>
                    <a:gdLst/>
                    <a:ahLst/>
                    <a:cxnLst>
                      <a:cxn ang="0">
                        <a:pos x="0" y="25"/>
                      </a:cxn>
                      <a:cxn ang="0">
                        <a:pos x="12" y="29"/>
                      </a:cxn>
                      <a:cxn ang="0">
                        <a:pos x="0" y="25"/>
                      </a:cxn>
                    </a:cxnLst>
                    <a:rect l="0" t="0" r="r" b="b"/>
                    <a:pathLst>
                      <a:path w="41" h="29">
                        <a:moveTo>
                          <a:pt x="0" y="25"/>
                        </a:moveTo>
                        <a:cubicBezTo>
                          <a:pt x="10" y="11"/>
                          <a:pt x="41" y="0"/>
                          <a:pt x="12" y="29"/>
                        </a:cubicBezTo>
                        <a:cubicBezTo>
                          <a:pt x="8" y="28"/>
                          <a:pt x="0" y="25"/>
                          <a:pt x="0" y="25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191" name="Freeform 47"/>
                  <p:cNvSpPr>
                    <a:spLocks/>
                  </p:cNvSpPr>
                  <p:nvPr/>
                </p:nvSpPr>
                <p:spPr bwMode="ltGray">
                  <a:xfrm>
                    <a:off x="1606" y="246"/>
                    <a:ext cx="436" cy="152"/>
                  </a:xfrm>
                  <a:custGeom>
                    <a:avLst/>
                    <a:gdLst/>
                    <a:ahLst/>
                    <a:cxnLst>
                      <a:cxn ang="0">
                        <a:pos x="73" y="1"/>
                      </a:cxn>
                      <a:cxn ang="0">
                        <a:pos x="436" y="0"/>
                      </a:cxn>
                      <a:cxn ang="0">
                        <a:pos x="416" y="54"/>
                      </a:cxn>
                      <a:cxn ang="0">
                        <a:pos x="397" y="68"/>
                      </a:cxn>
                      <a:cxn ang="0">
                        <a:pos x="392" y="70"/>
                      </a:cxn>
                      <a:cxn ang="0">
                        <a:pos x="375" y="73"/>
                      </a:cxn>
                      <a:cxn ang="0">
                        <a:pos x="361" y="88"/>
                      </a:cxn>
                      <a:cxn ang="0">
                        <a:pos x="362" y="99"/>
                      </a:cxn>
                      <a:cxn ang="0">
                        <a:pos x="364" y="107"/>
                      </a:cxn>
                      <a:cxn ang="0">
                        <a:pos x="366" y="113"/>
                      </a:cxn>
                      <a:cxn ang="0">
                        <a:pos x="362" y="122"/>
                      </a:cxn>
                      <a:cxn ang="0">
                        <a:pos x="351" y="120"/>
                      </a:cxn>
                      <a:cxn ang="0">
                        <a:pos x="342" y="129"/>
                      </a:cxn>
                      <a:cxn ang="0">
                        <a:pos x="347" y="105"/>
                      </a:cxn>
                      <a:cxn ang="0">
                        <a:pos x="338" y="100"/>
                      </a:cxn>
                      <a:cxn ang="0">
                        <a:pos x="344" y="93"/>
                      </a:cxn>
                      <a:cxn ang="0">
                        <a:pos x="342" y="89"/>
                      </a:cxn>
                      <a:cxn ang="0">
                        <a:pos x="320" y="94"/>
                      </a:cxn>
                      <a:cxn ang="0">
                        <a:pos x="317" y="85"/>
                      </a:cxn>
                      <a:cxn ang="0">
                        <a:pos x="297" y="94"/>
                      </a:cxn>
                      <a:cxn ang="0">
                        <a:pos x="320" y="103"/>
                      </a:cxn>
                      <a:cxn ang="0">
                        <a:pos x="305" y="117"/>
                      </a:cxn>
                      <a:cxn ang="0">
                        <a:pos x="311" y="126"/>
                      </a:cxn>
                      <a:cxn ang="0">
                        <a:pos x="315" y="138"/>
                      </a:cxn>
                      <a:cxn ang="0">
                        <a:pos x="309" y="139"/>
                      </a:cxn>
                      <a:cxn ang="0">
                        <a:pos x="314" y="144"/>
                      </a:cxn>
                      <a:cxn ang="0">
                        <a:pos x="307" y="152"/>
                      </a:cxn>
                      <a:cxn ang="0">
                        <a:pos x="0" y="149"/>
                      </a:cxn>
                      <a:cxn ang="0">
                        <a:pos x="73" y="1"/>
                      </a:cxn>
                    </a:cxnLst>
                    <a:rect l="0" t="0" r="r" b="b"/>
                    <a:pathLst>
                      <a:path w="436" h="152">
                        <a:moveTo>
                          <a:pt x="73" y="1"/>
                        </a:moveTo>
                        <a:lnTo>
                          <a:pt x="436" y="0"/>
                        </a:lnTo>
                        <a:cubicBezTo>
                          <a:pt x="430" y="15"/>
                          <a:pt x="429" y="42"/>
                          <a:pt x="416" y="54"/>
                        </a:cubicBezTo>
                        <a:cubicBezTo>
                          <a:pt x="410" y="60"/>
                          <a:pt x="405" y="63"/>
                          <a:pt x="397" y="68"/>
                        </a:cubicBezTo>
                        <a:cubicBezTo>
                          <a:pt x="396" y="69"/>
                          <a:pt x="392" y="70"/>
                          <a:pt x="392" y="70"/>
                        </a:cubicBezTo>
                        <a:cubicBezTo>
                          <a:pt x="377" y="63"/>
                          <a:pt x="385" y="68"/>
                          <a:pt x="375" y="73"/>
                        </a:cubicBezTo>
                        <a:cubicBezTo>
                          <a:pt x="371" y="82"/>
                          <a:pt x="371" y="83"/>
                          <a:pt x="361" y="88"/>
                        </a:cubicBezTo>
                        <a:cubicBezTo>
                          <a:pt x="359" y="92"/>
                          <a:pt x="364" y="93"/>
                          <a:pt x="362" y="99"/>
                        </a:cubicBezTo>
                        <a:cubicBezTo>
                          <a:pt x="363" y="102"/>
                          <a:pt x="364" y="105"/>
                          <a:pt x="364" y="107"/>
                        </a:cubicBezTo>
                        <a:cubicBezTo>
                          <a:pt x="365" y="109"/>
                          <a:pt x="366" y="111"/>
                          <a:pt x="366" y="113"/>
                        </a:cubicBezTo>
                        <a:cubicBezTo>
                          <a:pt x="365" y="115"/>
                          <a:pt x="364" y="120"/>
                          <a:pt x="362" y="122"/>
                        </a:cubicBezTo>
                        <a:cubicBezTo>
                          <a:pt x="359" y="123"/>
                          <a:pt x="354" y="119"/>
                          <a:pt x="351" y="120"/>
                        </a:cubicBezTo>
                        <a:cubicBezTo>
                          <a:pt x="347" y="129"/>
                          <a:pt x="352" y="127"/>
                          <a:pt x="342" y="129"/>
                        </a:cubicBezTo>
                        <a:cubicBezTo>
                          <a:pt x="340" y="123"/>
                          <a:pt x="345" y="111"/>
                          <a:pt x="347" y="105"/>
                        </a:cubicBezTo>
                        <a:cubicBezTo>
                          <a:pt x="347" y="100"/>
                          <a:pt x="338" y="102"/>
                          <a:pt x="338" y="100"/>
                        </a:cubicBezTo>
                        <a:cubicBezTo>
                          <a:pt x="338" y="98"/>
                          <a:pt x="344" y="95"/>
                          <a:pt x="344" y="93"/>
                        </a:cubicBezTo>
                        <a:cubicBezTo>
                          <a:pt x="344" y="92"/>
                          <a:pt x="344" y="89"/>
                          <a:pt x="342" y="89"/>
                        </a:cubicBezTo>
                        <a:cubicBezTo>
                          <a:pt x="339" y="89"/>
                          <a:pt x="324" y="94"/>
                          <a:pt x="320" y="94"/>
                        </a:cubicBezTo>
                        <a:cubicBezTo>
                          <a:pt x="317" y="86"/>
                          <a:pt x="328" y="88"/>
                          <a:pt x="317" y="85"/>
                        </a:cubicBezTo>
                        <a:cubicBezTo>
                          <a:pt x="311" y="91"/>
                          <a:pt x="306" y="93"/>
                          <a:pt x="297" y="94"/>
                        </a:cubicBezTo>
                        <a:cubicBezTo>
                          <a:pt x="300" y="104"/>
                          <a:pt x="307" y="101"/>
                          <a:pt x="320" y="103"/>
                        </a:cubicBezTo>
                        <a:cubicBezTo>
                          <a:pt x="318" y="109"/>
                          <a:pt x="311" y="111"/>
                          <a:pt x="305" y="117"/>
                        </a:cubicBezTo>
                        <a:lnTo>
                          <a:pt x="311" y="126"/>
                        </a:lnTo>
                        <a:lnTo>
                          <a:pt x="315" y="138"/>
                        </a:lnTo>
                        <a:lnTo>
                          <a:pt x="309" y="139"/>
                        </a:lnTo>
                        <a:lnTo>
                          <a:pt x="314" y="144"/>
                        </a:lnTo>
                        <a:lnTo>
                          <a:pt x="307" y="152"/>
                        </a:lnTo>
                        <a:lnTo>
                          <a:pt x="0" y="149"/>
                        </a:lnTo>
                        <a:lnTo>
                          <a:pt x="73" y="1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192" name="Freeform 48"/>
                  <p:cNvSpPr>
                    <a:spLocks/>
                  </p:cNvSpPr>
                  <p:nvPr/>
                </p:nvSpPr>
                <p:spPr bwMode="ltGray">
                  <a:xfrm>
                    <a:off x="2043" y="241"/>
                    <a:ext cx="20" cy="55"/>
                  </a:xfrm>
                  <a:custGeom>
                    <a:avLst/>
                    <a:gdLst/>
                    <a:ahLst/>
                    <a:cxnLst>
                      <a:cxn ang="0">
                        <a:pos x="5" y="156"/>
                      </a:cxn>
                      <a:cxn ang="0">
                        <a:pos x="15" y="108"/>
                      </a:cxn>
                      <a:cxn ang="0">
                        <a:pos x="17" y="68"/>
                      </a:cxn>
                      <a:cxn ang="0">
                        <a:pos x="11" y="40"/>
                      </a:cxn>
                      <a:cxn ang="0">
                        <a:pos x="17" y="12"/>
                      </a:cxn>
                      <a:cxn ang="0">
                        <a:pos x="21" y="0"/>
                      </a:cxn>
                      <a:cxn ang="0">
                        <a:pos x="31" y="30"/>
                      </a:cxn>
                      <a:cxn ang="0">
                        <a:pos x="47" y="98"/>
                      </a:cxn>
                      <a:cxn ang="0">
                        <a:pos x="31" y="108"/>
                      </a:cxn>
                      <a:cxn ang="0">
                        <a:pos x="23" y="126"/>
                      </a:cxn>
                      <a:cxn ang="0">
                        <a:pos x="21" y="132"/>
                      </a:cxn>
                      <a:cxn ang="0">
                        <a:pos x="27" y="134"/>
                      </a:cxn>
                      <a:cxn ang="0">
                        <a:pos x="31" y="146"/>
                      </a:cxn>
                      <a:cxn ang="0">
                        <a:pos x="13" y="148"/>
                      </a:cxn>
                      <a:cxn ang="0">
                        <a:pos x="7" y="160"/>
                      </a:cxn>
                      <a:cxn ang="0">
                        <a:pos x="3" y="154"/>
                      </a:cxn>
                      <a:cxn ang="0">
                        <a:pos x="5" y="156"/>
                      </a:cxn>
                    </a:cxnLst>
                    <a:rect l="0" t="0" r="r" b="b"/>
                    <a:pathLst>
                      <a:path w="47" h="165">
                        <a:moveTo>
                          <a:pt x="5" y="156"/>
                        </a:moveTo>
                        <a:cubicBezTo>
                          <a:pt x="0" y="141"/>
                          <a:pt x="1" y="118"/>
                          <a:pt x="15" y="108"/>
                        </a:cubicBezTo>
                        <a:cubicBezTo>
                          <a:pt x="16" y="95"/>
                          <a:pt x="17" y="81"/>
                          <a:pt x="17" y="68"/>
                        </a:cubicBezTo>
                        <a:cubicBezTo>
                          <a:pt x="17" y="58"/>
                          <a:pt x="11" y="40"/>
                          <a:pt x="11" y="40"/>
                        </a:cubicBezTo>
                        <a:cubicBezTo>
                          <a:pt x="14" y="20"/>
                          <a:pt x="11" y="29"/>
                          <a:pt x="17" y="12"/>
                        </a:cubicBezTo>
                        <a:cubicBezTo>
                          <a:pt x="18" y="8"/>
                          <a:pt x="21" y="0"/>
                          <a:pt x="21" y="0"/>
                        </a:cubicBezTo>
                        <a:cubicBezTo>
                          <a:pt x="38" y="6"/>
                          <a:pt x="33" y="7"/>
                          <a:pt x="31" y="30"/>
                        </a:cubicBezTo>
                        <a:cubicBezTo>
                          <a:pt x="38" y="52"/>
                          <a:pt x="40" y="76"/>
                          <a:pt x="47" y="98"/>
                        </a:cubicBezTo>
                        <a:cubicBezTo>
                          <a:pt x="44" y="116"/>
                          <a:pt x="45" y="113"/>
                          <a:pt x="31" y="108"/>
                        </a:cubicBezTo>
                        <a:cubicBezTo>
                          <a:pt x="25" y="118"/>
                          <a:pt x="28" y="112"/>
                          <a:pt x="23" y="126"/>
                        </a:cubicBezTo>
                        <a:cubicBezTo>
                          <a:pt x="22" y="128"/>
                          <a:pt x="21" y="132"/>
                          <a:pt x="21" y="132"/>
                        </a:cubicBezTo>
                        <a:cubicBezTo>
                          <a:pt x="23" y="133"/>
                          <a:pt x="26" y="132"/>
                          <a:pt x="27" y="134"/>
                        </a:cubicBezTo>
                        <a:cubicBezTo>
                          <a:pt x="29" y="137"/>
                          <a:pt x="31" y="146"/>
                          <a:pt x="31" y="146"/>
                        </a:cubicBezTo>
                        <a:cubicBezTo>
                          <a:pt x="27" y="165"/>
                          <a:pt x="23" y="155"/>
                          <a:pt x="13" y="148"/>
                        </a:cubicBezTo>
                        <a:cubicBezTo>
                          <a:pt x="11" y="152"/>
                          <a:pt x="11" y="160"/>
                          <a:pt x="7" y="160"/>
                        </a:cubicBezTo>
                        <a:cubicBezTo>
                          <a:pt x="5" y="160"/>
                          <a:pt x="4" y="156"/>
                          <a:pt x="3" y="154"/>
                        </a:cubicBezTo>
                        <a:cubicBezTo>
                          <a:pt x="3" y="153"/>
                          <a:pt x="4" y="155"/>
                          <a:pt x="5" y="156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193" name="Freeform 49"/>
                  <p:cNvSpPr>
                    <a:spLocks/>
                  </p:cNvSpPr>
                  <p:nvPr/>
                </p:nvSpPr>
                <p:spPr bwMode="ltGray">
                  <a:xfrm>
                    <a:off x="2031" y="287"/>
                    <a:ext cx="59" cy="34"/>
                  </a:xfrm>
                  <a:custGeom>
                    <a:avLst/>
                    <a:gdLst/>
                    <a:ahLst/>
                    <a:cxnLst>
                      <a:cxn ang="0">
                        <a:pos x="26" y="61"/>
                      </a:cxn>
                      <a:cxn ang="0">
                        <a:pos x="30" y="43"/>
                      </a:cxn>
                      <a:cxn ang="0">
                        <a:pos x="50" y="33"/>
                      </a:cxn>
                      <a:cxn ang="0">
                        <a:pos x="54" y="45"/>
                      </a:cxn>
                      <a:cxn ang="0">
                        <a:pos x="66" y="49"/>
                      </a:cxn>
                      <a:cxn ang="0">
                        <a:pos x="80" y="55"/>
                      </a:cxn>
                      <a:cxn ang="0">
                        <a:pos x="116" y="33"/>
                      </a:cxn>
                      <a:cxn ang="0">
                        <a:pos x="130" y="17"/>
                      </a:cxn>
                      <a:cxn ang="0">
                        <a:pos x="138" y="11"/>
                      </a:cxn>
                      <a:cxn ang="0">
                        <a:pos x="106" y="49"/>
                      </a:cxn>
                      <a:cxn ang="0">
                        <a:pos x="84" y="67"/>
                      </a:cxn>
                      <a:cxn ang="0">
                        <a:pos x="66" y="81"/>
                      </a:cxn>
                      <a:cxn ang="0">
                        <a:pos x="48" y="103"/>
                      </a:cxn>
                      <a:cxn ang="0">
                        <a:pos x="26" y="89"/>
                      </a:cxn>
                      <a:cxn ang="0">
                        <a:pos x="20" y="87"/>
                      </a:cxn>
                      <a:cxn ang="0">
                        <a:pos x="22" y="97"/>
                      </a:cxn>
                      <a:cxn ang="0">
                        <a:pos x="0" y="97"/>
                      </a:cxn>
                      <a:cxn ang="0">
                        <a:pos x="10" y="79"/>
                      </a:cxn>
                      <a:cxn ang="0">
                        <a:pos x="26" y="61"/>
                      </a:cxn>
                    </a:cxnLst>
                    <a:rect l="0" t="0" r="r" b="b"/>
                    <a:pathLst>
                      <a:path w="138" h="103">
                        <a:moveTo>
                          <a:pt x="26" y="61"/>
                        </a:moveTo>
                        <a:cubicBezTo>
                          <a:pt x="29" y="53"/>
                          <a:pt x="33" y="51"/>
                          <a:pt x="30" y="43"/>
                        </a:cubicBezTo>
                        <a:cubicBezTo>
                          <a:pt x="33" y="27"/>
                          <a:pt x="37" y="24"/>
                          <a:pt x="50" y="33"/>
                        </a:cubicBezTo>
                        <a:cubicBezTo>
                          <a:pt x="51" y="37"/>
                          <a:pt x="53" y="41"/>
                          <a:pt x="54" y="45"/>
                        </a:cubicBezTo>
                        <a:cubicBezTo>
                          <a:pt x="55" y="49"/>
                          <a:pt x="66" y="49"/>
                          <a:pt x="66" y="49"/>
                        </a:cubicBezTo>
                        <a:cubicBezTo>
                          <a:pt x="75" y="43"/>
                          <a:pt x="77" y="45"/>
                          <a:pt x="80" y="55"/>
                        </a:cubicBezTo>
                        <a:cubicBezTo>
                          <a:pt x="92" y="47"/>
                          <a:pt x="101" y="37"/>
                          <a:pt x="116" y="33"/>
                        </a:cubicBezTo>
                        <a:cubicBezTo>
                          <a:pt x="125" y="19"/>
                          <a:pt x="120" y="24"/>
                          <a:pt x="130" y="17"/>
                        </a:cubicBezTo>
                        <a:cubicBezTo>
                          <a:pt x="134" y="11"/>
                          <a:pt x="134" y="0"/>
                          <a:pt x="138" y="11"/>
                        </a:cubicBezTo>
                        <a:cubicBezTo>
                          <a:pt x="135" y="31"/>
                          <a:pt x="126" y="45"/>
                          <a:pt x="106" y="49"/>
                        </a:cubicBezTo>
                        <a:cubicBezTo>
                          <a:pt x="97" y="55"/>
                          <a:pt x="93" y="61"/>
                          <a:pt x="84" y="67"/>
                        </a:cubicBezTo>
                        <a:cubicBezTo>
                          <a:pt x="80" y="79"/>
                          <a:pt x="79" y="79"/>
                          <a:pt x="66" y="81"/>
                        </a:cubicBezTo>
                        <a:cubicBezTo>
                          <a:pt x="60" y="90"/>
                          <a:pt x="57" y="97"/>
                          <a:pt x="48" y="103"/>
                        </a:cubicBezTo>
                        <a:cubicBezTo>
                          <a:pt x="42" y="94"/>
                          <a:pt x="37" y="93"/>
                          <a:pt x="26" y="89"/>
                        </a:cubicBezTo>
                        <a:cubicBezTo>
                          <a:pt x="24" y="88"/>
                          <a:pt x="20" y="87"/>
                          <a:pt x="20" y="87"/>
                        </a:cubicBezTo>
                        <a:cubicBezTo>
                          <a:pt x="10" y="90"/>
                          <a:pt x="14" y="94"/>
                          <a:pt x="22" y="97"/>
                        </a:cubicBezTo>
                        <a:cubicBezTo>
                          <a:pt x="14" y="103"/>
                          <a:pt x="9" y="100"/>
                          <a:pt x="0" y="97"/>
                        </a:cubicBezTo>
                        <a:cubicBezTo>
                          <a:pt x="2" y="87"/>
                          <a:pt x="1" y="82"/>
                          <a:pt x="10" y="79"/>
                        </a:cubicBezTo>
                        <a:cubicBezTo>
                          <a:pt x="15" y="63"/>
                          <a:pt x="14" y="69"/>
                          <a:pt x="26" y="61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194" name="Freeform 50"/>
                  <p:cNvSpPr>
                    <a:spLocks/>
                  </p:cNvSpPr>
                  <p:nvPr/>
                </p:nvSpPr>
                <p:spPr bwMode="ltGray">
                  <a:xfrm>
                    <a:off x="1968" y="319"/>
                    <a:ext cx="80" cy="72"/>
                  </a:xfrm>
                  <a:custGeom>
                    <a:avLst/>
                    <a:gdLst/>
                    <a:ahLst/>
                    <a:cxnLst>
                      <a:cxn ang="0">
                        <a:pos x="158" y="24"/>
                      </a:cxn>
                      <a:cxn ang="0">
                        <a:pos x="160" y="6"/>
                      </a:cxn>
                      <a:cxn ang="0">
                        <a:pos x="170" y="0"/>
                      </a:cxn>
                      <a:cxn ang="0">
                        <a:pos x="182" y="24"/>
                      </a:cxn>
                      <a:cxn ang="0">
                        <a:pos x="188" y="42"/>
                      </a:cxn>
                      <a:cxn ang="0">
                        <a:pos x="178" y="58"/>
                      </a:cxn>
                      <a:cxn ang="0">
                        <a:pos x="170" y="76"/>
                      </a:cxn>
                      <a:cxn ang="0">
                        <a:pos x="162" y="126"/>
                      </a:cxn>
                      <a:cxn ang="0">
                        <a:pos x="144" y="136"/>
                      </a:cxn>
                      <a:cxn ang="0">
                        <a:pos x="120" y="138"/>
                      </a:cxn>
                      <a:cxn ang="0">
                        <a:pos x="112" y="124"/>
                      </a:cxn>
                      <a:cxn ang="0">
                        <a:pos x="102" y="146"/>
                      </a:cxn>
                      <a:cxn ang="0">
                        <a:pos x="90" y="150"/>
                      </a:cxn>
                      <a:cxn ang="0">
                        <a:pos x="80" y="132"/>
                      </a:cxn>
                      <a:cxn ang="0">
                        <a:pos x="58" y="144"/>
                      </a:cxn>
                      <a:cxn ang="0">
                        <a:pos x="76" y="142"/>
                      </a:cxn>
                      <a:cxn ang="0">
                        <a:pos x="78" y="160"/>
                      </a:cxn>
                      <a:cxn ang="0">
                        <a:pos x="58" y="166"/>
                      </a:cxn>
                      <a:cxn ang="0">
                        <a:pos x="34" y="166"/>
                      </a:cxn>
                      <a:cxn ang="0">
                        <a:pos x="36" y="154"/>
                      </a:cxn>
                      <a:cxn ang="0">
                        <a:pos x="46" y="144"/>
                      </a:cxn>
                      <a:cxn ang="0">
                        <a:pos x="34" y="148"/>
                      </a:cxn>
                      <a:cxn ang="0">
                        <a:pos x="26" y="166"/>
                      </a:cxn>
                      <a:cxn ang="0">
                        <a:pos x="30" y="190"/>
                      </a:cxn>
                      <a:cxn ang="0">
                        <a:pos x="14" y="200"/>
                      </a:cxn>
                      <a:cxn ang="0">
                        <a:pos x="0" y="214"/>
                      </a:cxn>
                      <a:cxn ang="0">
                        <a:pos x="8" y="188"/>
                      </a:cxn>
                      <a:cxn ang="0">
                        <a:pos x="0" y="164"/>
                      </a:cxn>
                      <a:cxn ang="0">
                        <a:pos x="14" y="152"/>
                      </a:cxn>
                      <a:cxn ang="0">
                        <a:pos x="32" y="134"/>
                      </a:cxn>
                      <a:cxn ang="0">
                        <a:pos x="44" y="118"/>
                      </a:cxn>
                      <a:cxn ang="0">
                        <a:pos x="72" y="116"/>
                      </a:cxn>
                      <a:cxn ang="0">
                        <a:pos x="84" y="112"/>
                      </a:cxn>
                      <a:cxn ang="0">
                        <a:pos x="114" y="78"/>
                      </a:cxn>
                      <a:cxn ang="0">
                        <a:pos x="120" y="92"/>
                      </a:cxn>
                      <a:cxn ang="0">
                        <a:pos x="132" y="76"/>
                      </a:cxn>
                      <a:cxn ang="0">
                        <a:pos x="150" y="54"/>
                      </a:cxn>
                      <a:cxn ang="0">
                        <a:pos x="154" y="42"/>
                      </a:cxn>
                      <a:cxn ang="0">
                        <a:pos x="148" y="38"/>
                      </a:cxn>
                      <a:cxn ang="0">
                        <a:pos x="152" y="32"/>
                      </a:cxn>
                      <a:cxn ang="0">
                        <a:pos x="158" y="24"/>
                      </a:cxn>
                    </a:cxnLst>
                    <a:rect l="0" t="0" r="r" b="b"/>
                    <a:pathLst>
                      <a:path w="188" h="214">
                        <a:moveTo>
                          <a:pt x="158" y="24"/>
                        </a:moveTo>
                        <a:cubicBezTo>
                          <a:pt x="156" y="18"/>
                          <a:pt x="160" y="6"/>
                          <a:pt x="160" y="6"/>
                        </a:cubicBezTo>
                        <a:cubicBezTo>
                          <a:pt x="167" y="16"/>
                          <a:pt x="167" y="8"/>
                          <a:pt x="170" y="0"/>
                        </a:cubicBezTo>
                        <a:cubicBezTo>
                          <a:pt x="181" y="4"/>
                          <a:pt x="179" y="14"/>
                          <a:pt x="182" y="24"/>
                        </a:cubicBezTo>
                        <a:cubicBezTo>
                          <a:pt x="184" y="30"/>
                          <a:pt x="188" y="42"/>
                          <a:pt x="188" y="42"/>
                        </a:cubicBezTo>
                        <a:cubicBezTo>
                          <a:pt x="183" y="56"/>
                          <a:pt x="188" y="52"/>
                          <a:pt x="178" y="58"/>
                        </a:cubicBezTo>
                        <a:cubicBezTo>
                          <a:pt x="174" y="63"/>
                          <a:pt x="170" y="76"/>
                          <a:pt x="170" y="76"/>
                        </a:cubicBezTo>
                        <a:cubicBezTo>
                          <a:pt x="169" y="100"/>
                          <a:pt x="173" y="110"/>
                          <a:pt x="162" y="126"/>
                        </a:cubicBezTo>
                        <a:cubicBezTo>
                          <a:pt x="150" y="118"/>
                          <a:pt x="155" y="132"/>
                          <a:pt x="144" y="136"/>
                        </a:cubicBezTo>
                        <a:cubicBezTo>
                          <a:pt x="135" y="134"/>
                          <a:pt x="129" y="135"/>
                          <a:pt x="120" y="138"/>
                        </a:cubicBezTo>
                        <a:cubicBezTo>
                          <a:pt x="114" y="129"/>
                          <a:pt x="122" y="127"/>
                          <a:pt x="112" y="124"/>
                        </a:cubicBezTo>
                        <a:cubicBezTo>
                          <a:pt x="108" y="130"/>
                          <a:pt x="108" y="142"/>
                          <a:pt x="102" y="146"/>
                        </a:cubicBezTo>
                        <a:cubicBezTo>
                          <a:pt x="98" y="148"/>
                          <a:pt x="90" y="150"/>
                          <a:pt x="90" y="150"/>
                        </a:cubicBezTo>
                        <a:cubicBezTo>
                          <a:pt x="87" y="141"/>
                          <a:pt x="89" y="135"/>
                          <a:pt x="80" y="132"/>
                        </a:cubicBezTo>
                        <a:cubicBezTo>
                          <a:pt x="68" y="134"/>
                          <a:pt x="65" y="134"/>
                          <a:pt x="58" y="144"/>
                        </a:cubicBezTo>
                        <a:cubicBezTo>
                          <a:pt x="66" y="150"/>
                          <a:pt x="68" y="147"/>
                          <a:pt x="76" y="142"/>
                        </a:cubicBezTo>
                        <a:cubicBezTo>
                          <a:pt x="81" y="146"/>
                          <a:pt x="85" y="155"/>
                          <a:pt x="78" y="160"/>
                        </a:cubicBezTo>
                        <a:cubicBezTo>
                          <a:pt x="75" y="162"/>
                          <a:pt x="62" y="165"/>
                          <a:pt x="58" y="166"/>
                        </a:cubicBezTo>
                        <a:cubicBezTo>
                          <a:pt x="48" y="173"/>
                          <a:pt x="44" y="173"/>
                          <a:pt x="34" y="166"/>
                        </a:cubicBezTo>
                        <a:cubicBezTo>
                          <a:pt x="35" y="162"/>
                          <a:pt x="34" y="158"/>
                          <a:pt x="36" y="154"/>
                        </a:cubicBezTo>
                        <a:cubicBezTo>
                          <a:pt x="38" y="150"/>
                          <a:pt x="55" y="146"/>
                          <a:pt x="46" y="144"/>
                        </a:cubicBezTo>
                        <a:cubicBezTo>
                          <a:pt x="42" y="143"/>
                          <a:pt x="34" y="148"/>
                          <a:pt x="34" y="148"/>
                        </a:cubicBezTo>
                        <a:cubicBezTo>
                          <a:pt x="32" y="155"/>
                          <a:pt x="28" y="159"/>
                          <a:pt x="26" y="166"/>
                        </a:cubicBezTo>
                        <a:cubicBezTo>
                          <a:pt x="36" y="182"/>
                          <a:pt x="36" y="173"/>
                          <a:pt x="30" y="190"/>
                        </a:cubicBezTo>
                        <a:cubicBezTo>
                          <a:pt x="28" y="196"/>
                          <a:pt x="14" y="200"/>
                          <a:pt x="14" y="200"/>
                        </a:cubicBezTo>
                        <a:cubicBezTo>
                          <a:pt x="5" y="214"/>
                          <a:pt x="11" y="210"/>
                          <a:pt x="0" y="214"/>
                        </a:cubicBezTo>
                        <a:cubicBezTo>
                          <a:pt x="2" y="202"/>
                          <a:pt x="5" y="198"/>
                          <a:pt x="8" y="188"/>
                        </a:cubicBezTo>
                        <a:cubicBezTo>
                          <a:pt x="6" y="178"/>
                          <a:pt x="3" y="173"/>
                          <a:pt x="0" y="164"/>
                        </a:cubicBezTo>
                        <a:cubicBezTo>
                          <a:pt x="3" y="156"/>
                          <a:pt x="7" y="157"/>
                          <a:pt x="14" y="152"/>
                        </a:cubicBezTo>
                        <a:cubicBezTo>
                          <a:pt x="18" y="141"/>
                          <a:pt x="23" y="140"/>
                          <a:pt x="32" y="134"/>
                        </a:cubicBezTo>
                        <a:cubicBezTo>
                          <a:pt x="37" y="127"/>
                          <a:pt x="37" y="123"/>
                          <a:pt x="44" y="118"/>
                        </a:cubicBezTo>
                        <a:cubicBezTo>
                          <a:pt x="64" y="121"/>
                          <a:pt x="55" y="122"/>
                          <a:pt x="72" y="116"/>
                        </a:cubicBezTo>
                        <a:cubicBezTo>
                          <a:pt x="76" y="115"/>
                          <a:pt x="84" y="112"/>
                          <a:pt x="84" y="112"/>
                        </a:cubicBezTo>
                        <a:cubicBezTo>
                          <a:pt x="105" y="119"/>
                          <a:pt x="97" y="84"/>
                          <a:pt x="114" y="78"/>
                        </a:cubicBezTo>
                        <a:cubicBezTo>
                          <a:pt x="117" y="87"/>
                          <a:pt x="110" y="89"/>
                          <a:pt x="120" y="92"/>
                        </a:cubicBezTo>
                        <a:cubicBezTo>
                          <a:pt x="125" y="85"/>
                          <a:pt x="125" y="81"/>
                          <a:pt x="132" y="76"/>
                        </a:cubicBezTo>
                        <a:cubicBezTo>
                          <a:pt x="138" y="68"/>
                          <a:pt x="146" y="65"/>
                          <a:pt x="150" y="54"/>
                        </a:cubicBezTo>
                        <a:cubicBezTo>
                          <a:pt x="151" y="50"/>
                          <a:pt x="154" y="42"/>
                          <a:pt x="154" y="42"/>
                        </a:cubicBezTo>
                        <a:cubicBezTo>
                          <a:pt x="152" y="41"/>
                          <a:pt x="148" y="40"/>
                          <a:pt x="148" y="38"/>
                        </a:cubicBezTo>
                        <a:cubicBezTo>
                          <a:pt x="148" y="36"/>
                          <a:pt x="161" y="33"/>
                          <a:pt x="152" y="32"/>
                        </a:cubicBezTo>
                        <a:lnTo>
                          <a:pt x="158" y="24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195" name="Freeform 51"/>
                  <p:cNvSpPr>
                    <a:spLocks/>
                  </p:cNvSpPr>
                  <p:nvPr/>
                </p:nvSpPr>
                <p:spPr bwMode="ltGray">
                  <a:xfrm>
                    <a:off x="2021" y="340"/>
                    <a:ext cx="6" cy="4"/>
                  </a:xfrm>
                  <a:custGeom>
                    <a:avLst/>
                    <a:gdLst/>
                    <a:ahLst/>
                    <a:cxnLst>
                      <a:cxn ang="0">
                        <a:pos x="0" y="9"/>
                      </a:cxn>
                      <a:cxn ang="0">
                        <a:pos x="4" y="13"/>
                      </a:cxn>
                      <a:cxn ang="0">
                        <a:pos x="0" y="9"/>
                      </a:cxn>
                    </a:cxnLst>
                    <a:rect l="0" t="0" r="r" b="b"/>
                    <a:pathLst>
                      <a:path w="13" h="13">
                        <a:moveTo>
                          <a:pt x="0" y="9"/>
                        </a:moveTo>
                        <a:cubicBezTo>
                          <a:pt x="6" y="0"/>
                          <a:pt x="13" y="7"/>
                          <a:pt x="4" y="13"/>
                        </a:cubicBezTo>
                        <a:cubicBezTo>
                          <a:pt x="0" y="6"/>
                          <a:pt x="0" y="5"/>
                          <a:pt x="0" y="9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196" name="Freeform 52"/>
                  <p:cNvSpPr>
                    <a:spLocks/>
                  </p:cNvSpPr>
                  <p:nvPr/>
                </p:nvSpPr>
                <p:spPr bwMode="ltGray">
                  <a:xfrm>
                    <a:off x="1573" y="389"/>
                    <a:ext cx="347" cy="189"/>
                  </a:xfrm>
                  <a:custGeom>
                    <a:avLst/>
                    <a:gdLst/>
                    <a:ahLst/>
                    <a:cxnLst>
                      <a:cxn ang="0">
                        <a:pos x="812" y="26"/>
                      </a:cxn>
                      <a:cxn ang="0">
                        <a:pos x="778" y="78"/>
                      </a:cxn>
                      <a:cxn ang="0">
                        <a:pos x="748" y="122"/>
                      </a:cxn>
                      <a:cxn ang="0">
                        <a:pos x="722" y="142"/>
                      </a:cxn>
                      <a:cxn ang="0">
                        <a:pos x="634" y="180"/>
                      </a:cxn>
                      <a:cxn ang="0">
                        <a:pos x="632" y="210"/>
                      </a:cxn>
                      <a:cxn ang="0">
                        <a:pos x="604" y="230"/>
                      </a:cxn>
                      <a:cxn ang="0">
                        <a:pos x="620" y="178"/>
                      </a:cxn>
                      <a:cxn ang="0">
                        <a:pos x="576" y="188"/>
                      </a:cxn>
                      <a:cxn ang="0">
                        <a:pos x="556" y="218"/>
                      </a:cxn>
                      <a:cxn ang="0">
                        <a:pos x="596" y="280"/>
                      </a:cxn>
                      <a:cxn ang="0">
                        <a:pos x="594" y="368"/>
                      </a:cxn>
                      <a:cxn ang="0">
                        <a:pos x="542" y="406"/>
                      </a:cxn>
                      <a:cxn ang="0">
                        <a:pos x="522" y="386"/>
                      </a:cxn>
                      <a:cxn ang="0">
                        <a:pos x="482" y="348"/>
                      </a:cxn>
                      <a:cxn ang="0">
                        <a:pos x="462" y="348"/>
                      </a:cxn>
                      <a:cxn ang="0">
                        <a:pos x="450" y="394"/>
                      </a:cxn>
                      <a:cxn ang="0">
                        <a:pos x="500" y="464"/>
                      </a:cxn>
                      <a:cxn ang="0">
                        <a:pos x="510" y="524"/>
                      </a:cxn>
                      <a:cxn ang="0">
                        <a:pos x="526" y="560"/>
                      </a:cxn>
                      <a:cxn ang="0">
                        <a:pos x="492" y="544"/>
                      </a:cxn>
                      <a:cxn ang="0">
                        <a:pos x="470" y="518"/>
                      </a:cxn>
                      <a:cxn ang="0">
                        <a:pos x="422" y="424"/>
                      </a:cxn>
                      <a:cxn ang="0">
                        <a:pos x="426" y="310"/>
                      </a:cxn>
                      <a:cxn ang="0">
                        <a:pos x="422" y="268"/>
                      </a:cxn>
                      <a:cxn ang="0">
                        <a:pos x="412" y="276"/>
                      </a:cxn>
                      <a:cxn ang="0">
                        <a:pos x="386" y="266"/>
                      </a:cxn>
                      <a:cxn ang="0">
                        <a:pos x="360" y="170"/>
                      </a:cxn>
                      <a:cxn ang="0">
                        <a:pos x="330" y="166"/>
                      </a:cxn>
                      <a:cxn ang="0">
                        <a:pos x="288" y="172"/>
                      </a:cxn>
                      <a:cxn ang="0">
                        <a:pos x="242" y="232"/>
                      </a:cxn>
                      <a:cxn ang="0">
                        <a:pos x="196" y="268"/>
                      </a:cxn>
                      <a:cxn ang="0">
                        <a:pos x="184" y="274"/>
                      </a:cxn>
                      <a:cxn ang="0">
                        <a:pos x="160" y="328"/>
                      </a:cxn>
                      <a:cxn ang="0">
                        <a:pos x="152" y="354"/>
                      </a:cxn>
                      <a:cxn ang="0">
                        <a:pos x="128" y="404"/>
                      </a:cxn>
                      <a:cxn ang="0">
                        <a:pos x="94" y="392"/>
                      </a:cxn>
                      <a:cxn ang="0">
                        <a:pos x="66" y="258"/>
                      </a:cxn>
                      <a:cxn ang="0">
                        <a:pos x="72" y="156"/>
                      </a:cxn>
                      <a:cxn ang="0">
                        <a:pos x="44" y="180"/>
                      </a:cxn>
                      <a:cxn ang="0">
                        <a:pos x="20" y="150"/>
                      </a:cxn>
                      <a:cxn ang="0">
                        <a:pos x="24" y="138"/>
                      </a:cxn>
                      <a:cxn ang="0">
                        <a:pos x="0" y="92"/>
                      </a:cxn>
                      <a:cxn ang="0">
                        <a:pos x="798" y="6"/>
                      </a:cxn>
                    </a:cxnLst>
                    <a:rect l="0" t="0" r="r" b="b"/>
                    <a:pathLst>
                      <a:path w="812" h="564">
                        <a:moveTo>
                          <a:pt x="798" y="6"/>
                        </a:moveTo>
                        <a:cubicBezTo>
                          <a:pt x="801" y="15"/>
                          <a:pt x="809" y="16"/>
                          <a:pt x="812" y="26"/>
                        </a:cubicBezTo>
                        <a:cubicBezTo>
                          <a:pt x="809" y="36"/>
                          <a:pt x="801" y="41"/>
                          <a:pt x="796" y="50"/>
                        </a:cubicBezTo>
                        <a:cubicBezTo>
                          <a:pt x="791" y="61"/>
                          <a:pt x="788" y="71"/>
                          <a:pt x="778" y="78"/>
                        </a:cubicBezTo>
                        <a:cubicBezTo>
                          <a:pt x="773" y="85"/>
                          <a:pt x="771" y="88"/>
                          <a:pt x="774" y="96"/>
                        </a:cubicBezTo>
                        <a:cubicBezTo>
                          <a:pt x="767" y="107"/>
                          <a:pt x="758" y="114"/>
                          <a:pt x="748" y="122"/>
                        </a:cubicBezTo>
                        <a:cubicBezTo>
                          <a:pt x="744" y="125"/>
                          <a:pt x="736" y="130"/>
                          <a:pt x="736" y="130"/>
                        </a:cubicBezTo>
                        <a:cubicBezTo>
                          <a:pt x="740" y="141"/>
                          <a:pt x="731" y="140"/>
                          <a:pt x="722" y="142"/>
                        </a:cubicBezTo>
                        <a:cubicBezTo>
                          <a:pt x="716" y="148"/>
                          <a:pt x="712" y="151"/>
                          <a:pt x="704" y="154"/>
                        </a:cubicBezTo>
                        <a:cubicBezTo>
                          <a:pt x="686" y="150"/>
                          <a:pt x="650" y="169"/>
                          <a:pt x="634" y="180"/>
                        </a:cubicBezTo>
                        <a:cubicBezTo>
                          <a:pt x="636" y="189"/>
                          <a:pt x="631" y="193"/>
                          <a:pt x="640" y="196"/>
                        </a:cubicBezTo>
                        <a:cubicBezTo>
                          <a:pt x="643" y="205"/>
                          <a:pt x="640" y="207"/>
                          <a:pt x="632" y="210"/>
                        </a:cubicBezTo>
                        <a:cubicBezTo>
                          <a:pt x="626" y="219"/>
                          <a:pt x="623" y="226"/>
                          <a:pt x="614" y="232"/>
                        </a:cubicBezTo>
                        <a:cubicBezTo>
                          <a:pt x="611" y="231"/>
                          <a:pt x="606" y="233"/>
                          <a:pt x="604" y="230"/>
                        </a:cubicBezTo>
                        <a:cubicBezTo>
                          <a:pt x="599" y="220"/>
                          <a:pt x="610" y="199"/>
                          <a:pt x="620" y="196"/>
                        </a:cubicBezTo>
                        <a:cubicBezTo>
                          <a:pt x="623" y="187"/>
                          <a:pt x="617" y="187"/>
                          <a:pt x="620" y="178"/>
                        </a:cubicBezTo>
                        <a:cubicBezTo>
                          <a:pt x="617" y="164"/>
                          <a:pt x="609" y="168"/>
                          <a:pt x="598" y="172"/>
                        </a:cubicBezTo>
                        <a:cubicBezTo>
                          <a:pt x="592" y="180"/>
                          <a:pt x="585" y="185"/>
                          <a:pt x="576" y="188"/>
                        </a:cubicBezTo>
                        <a:cubicBezTo>
                          <a:pt x="572" y="194"/>
                          <a:pt x="568" y="200"/>
                          <a:pt x="564" y="206"/>
                        </a:cubicBezTo>
                        <a:cubicBezTo>
                          <a:pt x="561" y="210"/>
                          <a:pt x="556" y="218"/>
                          <a:pt x="556" y="218"/>
                        </a:cubicBezTo>
                        <a:cubicBezTo>
                          <a:pt x="558" y="234"/>
                          <a:pt x="559" y="243"/>
                          <a:pt x="572" y="252"/>
                        </a:cubicBezTo>
                        <a:cubicBezTo>
                          <a:pt x="579" y="262"/>
                          <a:pt x="586" y="273"/>
                          <a:pt x="596" y="280"/>
                        </a:cubicBezTo>
                        <a:cubicBezTo>
                          <a:pt x="598" y="286"/>
                          <a:pt x="602" y="298"/>
                          <a:pt x="602" y="298"/>
                        </a:cubicBezTo>
                        <a:cubicBezTo>
                          <a:pt x="601" y="308"/>
                          <a:pt x="599" y="361"/>
                          <a:pt x="594" y="368"/>
                        </a:cubicBezTo>
                        <a:cubicBezTo>
                          <a:pt x="590" y="374"/>
                          <a:pt x="576" y="378"/>
                          <a:pt x="570" y="382"/>
                        </a:cubicBezTo>
                        <a:cubicBezTo>
                          <a:pt x="563" y="393"/>
                          <a:pt x="550" y="396"/>
                          <a:pt x="542" y="406"/>
                        </a:cubicBezTo>
                        <a:cubicBezTo>
                          <a:pt x="536" y="413"/>
                          <a:pt x="539" y="417"/>
                          <a:pt x="530" y="420"/>
                        </a:cubicBezTo>
                        <a:cubicBezTo>
                          <a:pt x="526" y="408"/>
                          <a:pt x="538" y="391"/>
                          <a:pt x="522" y="386"/>
                        </a:cubicBezTo>
                        <a:cubicBezTo>
                          <a:pt x="516" y="377"/>
                          <a:pt x="510" y="364"/>
                          <a:pt x="502" y="356"/>
                        </a:cubicBezTo>
                        <a:cubicBezTo>
                          <a:pt x="497" y="341"/>
                          <a:pt x="505" y="360"/>
                          <a:pt x="482" y="348"/>
                        </a:cubicBezTo>
                        <a:cubicBezTo>
                          <a:pt x="478" y="346"/>
                          <a:pt x="478" y="339"/>
                          <a:pt x="474" y="336"/>
                        </a:cubicBezTo>
                        <a:cubicBezTo>
                          <a:pt x="470" y="323"/>
                          <a:pt x="466" y="342"/>
                          <a:pt x="462" y="348"/>
                        </a:cubicBezTo>
                        <a:cubicBezTo>
                          <a:pt x="460" y="358"/>
                          <a:pt x="456" y="363"/>
                          <a:pt x="454" y="374"/>
                        </a:cubicBezTo>
                        <a:cubicBezTo>
                          <a:pt x="457" y="383"/>
                          <a:pt x="455" y="387"/>
                          <a:pt x="450" y="394"/>
                        </a:cubicBezTo>
                        <a:cubicBezTo>
                          <a:pt x="454" y="399"/>
                          <a:pt x="464" y="411"/>
                          <a:pt x="466" y="418"/>
                        </a:cubicBezTo>
                        <a:cubicBezTo>
                          <a:pt x="474" y="443"/>
                          <a:pt x="472" y="458"/>
                          <a:pt x="500" y="464"/>
                        </a:cubicBezTo>
                        <a:cubicBezTo>
                          <a:pt x="507" y="469"/>
                          <a:pt x="510" y="474"/>
                          <a:pt x="516" y="480"/>
                        </a:cubicBezTo>
                        <a:cubicBezTo>
                          <a:pt x="511" y="494"/>
                          <a:pt x="513" y="509"/>
                          <a:pt x="510" y="524"/>
                        </a:cubicBezTo>
                        <a:cubicBezTo>
                          <a:pt x="512" y="537"/>
                          <a:pt x="511" y="541"/>
                          <a:pt x="522" y="548"/>
                        </a:cubicBezTo>
                        <a:cubicBezTo>
                          <a:pt x="523" y="552"/>
                          <a:pt x="525" y="556"/>
                          <a:pt x="526" y="560"/>
                        </a:cubicBezTo>
                        <a:cubicBezTo>
                          <a:pt x="527" y="564"/>
                          <a:pt x="514" y="556"/>
                          <a:pt x="514" y="556"/>
                        </a:cubicBezTo>
                        <a:cubicBezTo>
                          <a:pt x="502" y="564"/>
                          <a:pt x="501" y="551"/>
                          <a:pt x="492" y="544"/>
                        </a:cubicBezTo>
                        <a:cubicBezTo>
                          <a:pt x="488" y="541"/>
                          <a:pt x="480" y="536"/>
                          <a:pt x="480" y="536"/>
                        </a:cubicBezTo>
                        <a:cubicBezTo>
                          <a:pt x="471" y="522"/>
                          <a:pt x="474" y="529"/>
                          <a:pt x="470" y="518"/>
                        </a:cubicBezTo>
                        <a:cubicBezTo>
                          <a:pt x="467" y="491"/>
                          <a:pt x="461" y="446"/>
                          <a:pt x="436" y="430"/>
                        </a:cubicBezTo>
                        <a:cubicBezTo>
                          <a:pt x="428" y="433"/>
                          <a:pt x="425" y="433"/>
                          <a:pt x="422" y="424"/>
                        </a:cubicBezTo>
                        <a:cubicBezTo>
                          <a:pt x="427" y="404"/>
                          <a:pt x="432" y="383"/>
                          <a:pt x="438" y="364"/>
                        </a:cubicBezTo>
                        <a:cubicBezTo>
                          <a:pt x="436" y="343"/>
                          <a:pt x="431" y="330"/>
                          <a:pt x="426" y="310"/>
                        </a:cubicBezTo>
                        <a:cubicBezTo>
                          <a:pt x="429" y="302"/>
                          <a:pt x="425" y="300"/>
                          <a:pt x="422" y="292"/>
                        </a:cubicBezTo>
                        <a:cubicBezTo>
                          <a:pt x="424" y="282"/>
                          <a:pt x="428" y="277"/>
                          <a:pt x="422" y="268"/>
                        </a:cubicBezTo>
                        <a:cubicBezTo>
                          <a:pt x="420" y="269"/>
                          <a:pt x="418" y="269"/>
                          <a:pt x="416" y="270"/>
                        </a:cubicBezTo>
                        <a:cubicBezTo>
                          <a:pt x="414" y="272"/>
                          <a:pt x="414" y="275"/>
                          <a:pt x="412" y="276"/>
                        </a:cubicBezTo>
                        <a:cubicBezTo>
                          <a:pt x="408" y="278"/>
                          <a:pt x="400" y="280"/>
                          <a:pt x="400" y="280"/>
                        </a:cubicBezTo>
                        <a:cubicBezTo>
                          <a:pt x="394" y="274"/>
                          <a:pt x="389" y="274"/>
                          <a:pt x="386" y="266"/>
                        </a:cubicBezTo>
                        <a:cubicBezTo>
                          <a:pt x="391" y="251"/>
                          <a:pt x="379" y="206"/>
                          <a:pt x="364" y="196"/>
                        </a:cubicBezTo>
                        <a:cubicBezTo>
                          <a:pt x="357" y="186"/>
                          <a:pt x="358" y="182"/>
                          <a:pt x="360" y="170"/>
                        </a:cubicBezTo>
                        <a:cubicBezTo>
                          <a:pt x="358" y="160"/>
                          <a:pt x="356" y="147"/>
                          <a:pt x="346" y="144"/>
                        </a:cubicBezTo>
                        <a:cubicBezTo>
                          <a:pt x="343" y="154"/>
                          <a:pt x="338" y="160"/>
                          <a:pt x="330" y="166"/>
                        </a:cubicBezTo>
                        <a:cubicBezTo>
                          <a:pt x="323" y="164"/>
                          <a:pt x="308" y="160"/>
                          <a:pt x="308" y="160"/>
                        </a:cubicBezTo>
                        <a:cubicBezTo>
                          <a:pt x="296" y="162"/>
                          <a:pt x="297" y="166"/>
                          <a:pt x="288" y="172"/>
                        </a:cubicBezTo>
                        <a:cubicBezTo>
                          <a:pt x="284" y="185"/>
                          <a:pt x="282" y="191"/>
                          <a:pt x="268" y="196"/>
                        </a:cubicBezTo>
                        <a:cubicBezTo>
                          <a:pt x="264" y="200"/>
                          <a:pt x="243" y="231"/>
                          <a:pt x="242" y="232"/>
                        </a:cubicBezTo>
                        <a:cubicBezTo>
                          <a:pt x="231" y="239"/>
                          <a:pt x="215" y="247"/>
                          <a:pt x="206" y="256"/>
                        </a:cubicBezTo>
                        <a:cubicBezTo>
                          <a:pt x="202" y="260"/>
                          <a:pt x="200" y="265"/>
                          <a:pt x="196" y="268"/>
                        </a:cubicBezTo>
                        <a:cubicBezTo>
                          <a:pt x="194" y="269"/>
                          <a:pt x="192" y="269"/>
                          <a:pt x="190" y="270"/>
                        </a:cubicBezTo>
                        <a:cubicBezTo>
                          <a:pt x="188" y="271"/>
                          <a:pt x="186" y="272"/>
                          <a:pt x="184" y="274"/>
                        </a:cubicBezTo>
                        <a:cubicBezTo>
                          <a:pt x="180" y="278"/>
                          <a:pt x="172" y="286"/>
                          <a:pt x="172" y="286"/>
                        </a:cubicBezTo>
                        <a:cubicBezTo>
                          <a:pt x="167" y="300"/>
                          <a:pt x="165" y="314"/>
                          <a:pt x="160" y="328"/>
                        </a:cubicBezTo>
                        <a:cubicBezTo>
                          <a:pt x="158" y="335"/>
                          <a:pt x="156" y="341"/>
                          <a:pt x="154" y="348"/>
                        </a:cubicBezTo>
                        <a:cubicBezTo>
                          <a:pt x="153" y="350"/>
                          <a:pt x="152" y="354"/>
                          <a:pt x="152" y="354"/>
                        </a:cubicBezTo>
                        <a:cubicBezTo>
                          <a:pt x="152" y="359"/>
                          <a:pt x="156" y="384"/>
                          <a:pt x="146" y="392"/>
                        </a:cubicBezTo>
                        <a:cubicBezTo>
                          <a:pt x="141" y="397"/>
                          <a:pt x="128" y="404"/>
                          <a:pt x="128" y="404"/>
                        </a:cubicBezTo>
                        <a:cubicBezTo>
                          <a:pt x="125" y="412"/>
                          <a:pt x="122" y="421"/>
                          <a:pt x="114" y="424"/>
                        </a:cubicBezTo>
                        <a:cubicBezTo>
                          <a:pt x="100" y="419"/>
                          <a:pt x="97" y="405"/>
                          <a:pt x="94" y="392"/>
                        </a:cubicBezTo>
                        <a:cubicBezTo>
                          <a:pt x="86" y="362"/>
                          <a:pt x="82" y="332"/>
                          <a:pt x="72" y="302"/>
                        </a:cubicBezTo>
                        <a:cubicBezTo>
                          <a:pt x="71" y="281"/>
                          <a:pt x="70" y="275"/>
                          <a:pt x="66" y="258"/>
                        </a:cubicBezTo>
                        <a:cubicBezTo>
                          <a:pt x="66" y="251"/>
                          <a:pt x="68" y="219"/>
                          <a:pt x="64" y="208"/>
                        </a:cubicBezTo>
                        <a:cubicBezTo>
                          <a:pt x="70" y="191"/>
                          <a:pt x="66" y="173"/>
                          <a:pt x="72" y="156"/>
                        </a:cubicBezTo>
                        <a:cubicBezTo>
                          <a:pt x="66" y="139"/>
                          <a:pt x="60" y="168"/>
                          <a:pt x="56" y="172"/>
                        </a:cubicBezTo>
                        <a:cubicBezTo>
                          <a:pt x="53" y="175"/>
                          <a:pt x="44" y="180"/>
                          <a:pt x="44" y="180"/>
                        </a:cubicBezTo>
                        <a:cubicBezTo>
                          <a:pt x="35" y="177"/>
                          <a:pt x="28" y="173"/>
                          <a:pt x="24" y="162"/>
                        </a:cubicBezTo>
                        <a:cubicBezTo>
                          <a:pt x="23" y="158"/>
                          <a:pt x="20" y="150"/>
                          <a:pt x="20" y="150"/>
                        </a:cubicBezTo>
                        <a:cubicBezTo>
                          <a:pt x="30" y="148"/>
                          <a:pt x="30" y="143"/>
                          <a:pt x="38" y="138"/>
                        </a:cubicBezTo>
                        <a:cubicBezTo>
                          <a:pt x="35" y="128"/>
                          <a:pt x="31" y="133"/>
                          <a:pt x="24" y="138"/>
                        </a:cubicBezTo>
                        <a:cubicBezTo>
                          <a:pt x="15" y="135"/>
                          <a:pt x="15" y="132"/>
                          <a:pt x="18" y="124"/>
                        </a:cubicBezTo>
                        <a:cubicBezTo>
                          <a:pt x="11" y="114"/>
                          <a:pt x="9" y="101"/>
                          <a:pt x="0" y="92"/>
                        </a:cubicBezTo>
                        <a:lnTo>
                          <a:pt x="76" y="0"/>
                        </a:lnTo>
                        <a:lnTo>
                          <a:pt x="798" y="6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197" name="Freeform 53"/>
                  <p:cNvSpPr>
                    <a:spLocks/>
                  </p:cNvSpPr>
                  <p:nvPr/>
                </p:nvSpPr>
                <p:spPr bwMode="ltGray">
                  <a:xfrm>
                    <a:off x="1634" y="519"/>
                    <a:ext cx="19" cy="29"/>
                  </a:xfrm>
                  <a:custGeom>
                    <a:avLst/>
                    <a:gdLst/>
                    <a:ahLst/>
                    <a:cxnLst>
                      <a:cxn ang="0">
                        <a:pos x="7" y="11"/>
                      </a:cxn>
                      <a:cxn ang="0">
                        <a:pos x="17" y="3"/>
                      </a:cxn>
                      <a:cxn ang="0">
                        <a:pos x="37" y="33"/>
                      </a:cxn>
                      <a:cxn ang="0">
                        <a:pos x="19" y="85"/>
                      </a:cxn>
                      <a:cxn ang="0">
                        <a:pos x="1" y="69"/>
                      </a:cxn>
                      <a:cxn ang="0">
                        <a:pos x="7" y="11"/>
                      </a:cxn>
                    </a:cxnLst>
                    <a:rect l="0" t="0" r="r" b="b"/>
                    <a:pathLst>
                      <a:path w="43" h="85">
                        <a:moveTo>
                          <a:pt x="7" y="11"/>
                        </a:moveTo>
                        <a:cubicBezTo>
                          <a:pt x="4" y="2"/>
                          <a:pt x="9" y="0"/>
                          <a:pt x="17" y="3"/>
                        </a:cubicBezTo>
                        <a:cubicBezTo>
                          <a:pt x="24" y="13"/>
                          <a:pt x="28" y="24"/>
                          <a:pt x="37" y="33"/>
                        </a:cubicBezTo>
                        <a:cubicBezTo>
                          <a:pt x="43" y="52"/>
                          <a:pt x="40" y="78"/>
                          <a:pt x="19" y="85"/>
                        </a:cubicBezTo>
                        <a:cubicBezTo>
                          <a:pt x="6" y="81"/>
                          <a:pt x="5" y="81"/>
                          <a:pt x="1" y="69"/>
                        </a:cubicBezTo>
                        <a:cubicBezTo>
                          <a:pt x="2" y="66"/>
                          <a:pt x="0" y="4"/>
                          <a:pt x="7" y="11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198" name="Freeform 54"/>
                  <p:cNvSpPr>
                    <a:spLocks/>
                  </p:cNvSpPr>
                  <p:nvPr/>
                </p:nvSpPr>
                <p:spPr bwMode="ltGray">
                  <a:xfrm>
                    <a:off x="1900" y="421"/>
                    <a:ext cx="18" cy="24"/>
                  </a:xfrm>
                  <a:custGeom>
                    <a:avLst/>
                    <a:gdLst/>
                    <a:ahLst/>
                    <a:cxnLst>
                      <a:cxn ang="0">
                        <a:pos x="13" y="28"/>
                      </a:cxn>
                      <a:cxn ang="0">
                        <a:pos x="29" y="2"/>
                      </a:cxn>
                      <a:cxn ang="0">
                        <a:pos x="43" y="4"/>
                      </a:cxn>
                      <a:cxn ang="0">
                        <a:pos x="39" y="26"/>
                      </a:cxn>
                      <a:cxn ang="0">
                        <a:pos x="13" y="74"/>
                      </a:cxn>
                      <a:cxn ang="0">
                        <a:pos x="7" y="60"/>
                      </a:cxn>
                      <a:cxn ang="0">
                        <a:pos x="3" y="36"/>
                      </a:cxn>
                      <a:cxn ang="0">
                        <a:pos x="13" y="28"/>
                      </a:cxn>
                    </a:cxnLst>
                    <a:rect l="0" t="0" r="r" b="b"/>
                    <a:pathLst>
                      <a:path w="44" h="74">
                        <a:moveTo>
                          <a:pt x="13" y="28"/>
                        </a:moveTo>
                        <a:cubicBezTo>
                          <a:pt x="15" y="13"/>
                          <a:pt x="14" y="7"/>
                          <a:pt x="29" y="2"/>
                        </a:cubicBezTo>
                        <a:cubicBezTo>
                          <a:pt x="34" y="3"/>
                          <a:pt x="40" y="0"/>
                          <a:pt x="43" y="4"/>
                        </a:cubicBezTo>
                        <a:cubicBezTo>
                          <a:pt x="44" y="6"/>
                          <a:pt x="41" y="21"/>
                          <a:pt x="39" y="26"/>
                        </a:cubicBezTo>
                        <a:cubicBezTo>
                          <a:pt x="31" y="43"/>
                          <a:pt x="30" y="63"/>
                          <a:pt x="13" y="74"/>
                        </a:cubicBezTo>
                        <a:cubicBezTo>
                          <a:pt x="4" y="71"/>
                          <a:pt x="4" y="68"/>
                          <a:pt x="7" y="60"/>
                        </a:cubicBezTo>
                        <a:cubicBezTo>
                          <a:pt x="5" y="50"/>
                          <a:pt x="0" y="46"/>
                          <a:pt x="3" y="36"/>
                        </a:cubicBezTo>
                        <a:cubicBezTo>
                          <a:pt x="4" y="32"/>
                          <a:pt x="8" y="23"/>
                          <a:pt x="13" y="2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199" name="Freeform 55"/>
                  <p:cNvSpPr>
                    <a:spLocks/>
                  </p:cNvSpPr>
                  <p:nvPr/>
                </p:nvSpPr>
                <p:spPr bwMode="ltGray">
                  <a:xfrm>
                    <a:off x="1951" y="409"/>
                    <a:ext cx="9" cy="10"/>
                  </a:xfrm>
                  <a:custGeom>
                    <a:avLst/>
                    <a:gdLst/>
                    <a:ahLst/>
                    <a:cxnLst>
                      <a:cxn ang="0">
                        <a:pos x="7" y="16"/>
                      </a:cxn>
                      <a:cxn ang="0">
                        <a:pos x="5" y="30"/>
                      </a:cxn>
                      <a:cxn ang="0">
                        <a:pos x="7" y="16"/>
                      </a:cxn>
                    </a:cxnLst>
                    <a:rect l="0" t="0" r="r" b="b"/>
                    <a:pathLst>
                      <a:path w="20" h="30">
                        <a:moveTo>
                          <a:pt x="7" y="16"/>
                        </a:moveTo>
                        <a:cubicBezTo>
                          <a:pt x="18" y="0"/>
                          <a:pt x="20" y="20"/>
                          <a:pt x="5" y="30"/>
                        </a:cubicBezTo>
                        <a:cubicBezTo>
                          <a:pt x="0" y="23"/>
                          <a:pt x="1" y="22"/>
                          <a:pt x="7" y="16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200" name="Freeform 56"/>
                  <p:cNvSpPr>
                    <a:spLocks/>
                  </p:cNvSpPr>
                  <p:nvPr/>
                </p:nvSpPr>
                <p:spPr bwMode="ltGray">
                  <a:xfrm>
                    <a:off x="1021" y="314"/>
                    <a:ext cx="433" cy="354"/>
                  </a:xfrm>
                  <a:custGeom>
                    <a:avLst/>
                    <a:gdLst/>
                    <a:ahLst/>
                    <a:cxnLst>
                      <a:cxn ang="0">
                        <a:pos x="481" y="464"/>
                      </a:cxn>
                      <a:cxn ang="0">
                        <a:pos x="486" y="451"/>
                      </a:cxn>
                      <a:cxn ang="0">
                        <a:pos x="500" y="413"/>
                      </a:cxn>
                      <a:cxn ang="0">
                        <a:pos x="309" y="287"/>
                      </a:cxn>
                      <a:cxn ang="0">
                        <a:pos x="282" y="346"/>
                      </a:cxn>
                      <a:cxn ang="0">
                        <a:pos x="303" y="556"/>
                      </a:cxn>
                      <a:cxn ang="0">
                        <a:pos x="282" y="494"/>
                      </a:cxn>
                      <a:cxn ang="0">
                        <a:pos x="242" y="439"/>
                      </a:cxn>
                      <a:cxn ang="0">
                        <a:pos x="245" y="413"/>
                      </a:cxn>
                      <a:cxn ang="0">
                        <a:pos x="247" y="394"/>
                      </a:cxn>
                      <a:cxn ang="0">
                        <a:pos x="220" y="375"/>
                      </a:cxn>
                      <a:cxn ang="0">
                        <a:pos x="194" y="346"/>
                      </a:cxn>
                      <a:cxn ang="0">
                        <a:pos x="148" y="354"/>
                      </a:cxn>
                      <a:cxn ang="0">
                        <a:pos x="126" y="365"/>
                      </a:cxn>
                      <a:cxn ang="0">
                        <a:pos x="78" y="365"/>
                      </a:cxn>
                      <a:cxn ang="0">
                        <a:pos x="22" y="312"/>
                      </a:cxn>
                      <a:cxn ang="0">
                        <a:pos x="11" y="295"/>
                      </a:cxn>
                      <a:cxn ang="0">
                        <a:pos x="0" y="264"/>
                      </a:cxn>
                      <a:cxn ang="0">
                        <a:pos x="24" y="213"/>
                      </a:cxn>
                      <a:cxn ang="0">
                        <a:pos x="32" y="181"/>
                      </a:cxn>
                      <a:cxn ang="0">
                        <a:pos x="51" y="143"/>
                      </a:cxn>
                      <a:cxn ang="0">
                        <a:pos x="81" y="116"/>
                      </a:cxn>
                      <a:cxn ang="0">
                        <a:pos x="167" y="67"/>
                      </a:cxn>
                      <a:cxn ang="0">
                        <a:pos x="220" y="30"/>
                      </a:cxn>
                      <a:cxn ang="0">
                        <a:pos x="258" y="6"/>
                      </a:cxn>
                      <a:cxn ang="0">
                        <a:pos x="363" y="2"/>
                      </a:cxn>
                      <a:cxn ang="0">
                        <a:pos x="398" y="0"/>
                      </a:cxn>
                      <a:cxn ang="0">
                        <a:pos x="384" y="34"/>
                      </a:cxn>
                      <a:cxn ang="0">
                        <a:pos x="443" y="84"/>
                      </a:cxn>
                      <a:cxn ang="0">
                        <a:pos x="497" y="74"/>
                      </a:cxn>
                      <a:cxn ang="0">
                        <a:pos x="529" y="82"/>
                      </a:cxn>
                      <a:cxn ang="0">
                        <a:pos x="559" y="97"/>
                      </a:cxn>
                      <a:cxn ang="0">
                        <a:pos x="572" y="188"/>
                      </a:cxn>
                      <a:cxn ang="0">
                        <a:pos x="572" y="240"/>
                      </a:cxn>
                      <a:cxn ang="0">
                        <a:pos x="599" y="283"/>
                      </a:cxn>
                      <a:cxn ang="0">
                        <a:pos x="645" y="300"/>
                      </a:cxn>
                      <a:cxn ang="0">
                        <a:pos x="680" y="295"/>
                      </a:cxn>
                      <a:cxn ang="0">
                        <a:pos x="664" y="340"/>
                      </a:cxn>
                      <a:cxn ang="0">
                        <a:pos x="599" y="407"/>
                      </a:cxn>
                      <a:cxn ang="0">
                        <a:pos x="548" y="485"/>
                      </a:cxn>
                      <a:cxn ang="0">
                        <a:pos x="556" y="508"/>
                      </a:cxn>
                      <a:cxn ang="0">
                        <a:pos x="435" y="556"/>
                      </a:cxn>
                    </a:cxnLst>
                    <a:rect l="0" t="0" r="r" b="b"/>
                    <a:pathLst>
                      <a:path w="682" h="557">
                        <a:moveTo>
                          <a:pt x="435" y="556"/>
                        </a:moveTo>
                        <a:lnTo>
                          <a:pt x="481" y="464"/>
                        </a:lnTo>
                        <a:lnTo>
                          <a:pt x="473" y="449"/>
                        </a:lnTo>
                        <a:lnTo>
                          <a:pt x="486" y="451"/>
                        </a:lnTo>
                        <a:lnTo>
                          <a:pt x="495" y="441"/>
                        </a:lnTo>
                        <a:lnTo>
                          <a:pt x="500" y="413"/>
                        </a:lnTo>
                        <a:lnTo>
                          <a:pt x="500" y="371"/>
                        </a:lnTo>
                        <a:lnTo>
                          <a:pt x="309" y="287"/>
                        </a:lnTo>
                        <a:lnTo>
                          <a:pt x="296" y="308"/>
                        </a:lnTo>
                        <a:lnTo>
                          <a:pt x="282" y="346"/>
                        </a:lnTo>
                        <a:lnTo>
                          <a:pt x="396" y="557"/>
                        </a:lnTo>
                        <a:lnTo>
                          <a:pt x="303" y="556"/>
                        </a:lnTo>
                        <a:lnTo>
                          <a:pt x="304" y="536"/>
                        </a:lnTo>
                        <a:cubicBezTo>
                          <a:pt x="284" y="520"/>
                          <a:pt x="296" y="510"/>
                          <a:pt x="282" y="494"/>
                        </a:cubicBezTo>
                        <a:cubicBezTo>
                          <a:pt x="276" y="475"/>
                          <a:pt x="267" y="468"/>
                          <a:pt x="253" y="451"/>
                        </a:cubicBezTo>
                        <a:cubicBezTo>
                          <a:pt x="249" y="447"/>
                          <a:pt x="245" y="443"/>
                          <a:pt x="242" y="439"/>
                        </a:cubicBezTo>
                        <a:lnTo>
                          <a:pt x="237" y="432"/>
                        </a:lnTo>
                        <a:cubicBezTo>
                          <a:pt x="237" y="432"/>
                          <a:pt x="245" y="413"/>
                          <a:pt x="245" y="413"/>
                        </a:cubicBezTo>
                        <a:cubicBezTo>
                          <a:pt x="247" y="409"/>
                          <a:pt x="250" y="401"/>
                          <a:pt x="250" y="401"/>
                        </a:cubicBezTo>
                        <a:cubicBezTo>
                          <a:pt x="249" y="399"/>
                          <a:pt x="247" y="397"/>
                          <a:pt x="247" y="394"/>
                        </a:cubicBezTo>
                        <a:cubicBezTo>
                          <a:pt x="248" y="390"/>
                          <a:pt x="253" y="382"/>
                          <a:pt x="253" y="382"/>
                        </a:cubicBezTo>
                        <a:cubicBezTo>
                          <a:pt x="243" y="370"/>
                          <a:pt x="237" y="371"/>
                          <a:pt x="220" y="375"/>
                        </a:cubicBezTo>
                        <a:cubicBezTo>
                          <a:pt x="217" y="371"/>
                          <a:pt x="210" y="369"/>
                          <a:pt x="207" y="365"/>
                        </a:cubicBezTo>
                        <a:cubicBezTo>
                          <a:pt x="185" y="337"/>
                          <a:pt x="216" y="363"/>
                          <a:pt x="194" y="346"/>
                        </a:cubicBezTo>
                        <a:cubicBezTo>
                          <a:pt x="167" y="349"/>
                          <a:pt x="179" y="346"/>
                          <a:pt x="156" y="352"/>
                        </a:cubicBezTo>
                        <a:cubicBezTo>
                          <a:pt x="153" y="353"/>
                          <a:pt x="148" y="354"/>
                          <a:pt x="148" y="354"/>
                        </a:cubicBezTo>
                        <a:cubicBezTo>
                          <a:pt x="146" y="356"/>
                          <a:pt x="145" y="359"/>
                          <a:pt x="142" y="361"/>
                        </a:cubicBezTo>
                        <a:cubicBezTo>
                          <a:pt x="138" y="363"/>
                          <a:pt x="126" y="365"/>
                          <a:pt x="126" y="365"/>
                        </a:cubicBezTo>
                        <a:cubicBezTo>
                          <a:pt x="105" y="354"/>
                          <a:pt x="116" y="355"/>
                          <a:pt x="94" y="361"/>
                        </a:cubicBezTo>
                        <a:cubicBezTo>
                          <a:pt x="89" y="362"/>
                          <a:pt x="78" y="365"/>
                          <a:pt x="78" y="365"/>
                        </a:cubicBezTo>
                        <a:cubicBezTo>
                          <a:pt x="62" y="383"/>
                          <a:pt x="46" y="346"/>
                          <a:pt x="35" y="337"/>
                        </a:cubicBezTo>
                        <a:cubicBezTo>
                          <a:pt x="32" y="330"/>
                          <a:pt x="24" y="320"/>
                          <a:pt x="22" y="312"/>
                        </a:cubicBezTo>
                        <a:cubicBezTo>
                          <a:pt x="20" y="308"/>
                          <a:pt x="22" y="303"/>
                          <a:pt x="19" y="300"/>
                        </a:cubicBezTo>
                        <a:cubicBezTo>
                          <a:pt x="17" y="297"/>
                          <a:pt x="13" y="297"/>
                          <a:pt x="11" y="295"/>
                        </a:cubicBezTo>
                        <a:cubicBezTo>
                          <a:pt x="3" y="277"/>
                          <a:pt x="15" y="306"/>
                          <a:pt x="5" y="276"/>
                        </a:cubicBezTo>
                        <a:cubicBezTo>
                          <a:pt x="4" y="272"/>
                          <a:pt x="0" y="264"/>
                          <a:pt x="0" y="264"/>
                        </a:cubicBezTo>
                        <a:cubicBezTo>
                          <a:pt x="3" y="253"/>
                          <a:pt x="2" y="248"/>
                          <a:pt x="13" y="243"/>
                        </a:cubicBezTo>
                        <a:cubicBezTo>
                          <a:pt x="20" y="221"/>
                          <a:pt x="17" y="231"/>
                          <a:pt x="24" y="213"/>
                        </a:cubicBezTo>
                        <a:cubicBezTo>
                          <a:pt x="26" y="209"/>
                          <a:pt x="30" y="200"/>
                          <a:pt x="30" y="200"/>
                        </a:cubicBezTo>
                        <a:cubicBezTo>
                          <a:pt x="26" y="192"/>
                          <a:pt x="24" y="191"/>
                          <a:pt x="32" y="181"/>
                        </a:cubicBezTo>
                        <a:cubicBezTo>
                          <a:pt x="36" y="177"/>
                          <a:pt x="43" y="169"/>
                          <a:pt x="43" y="169"/>
                        </a:cubicBezTo>
                        <a:cubicBezTo>
                          <a:pt x="37" y="155"/>
                          <a:pt x="36" y="153"/>
                          <a:pt x="51" y="143"/>
                        </a:cubicBezTo>
                        <a:cubicBezTo>
                          <a:pt x="56" y="140"/>
                          <a:pt x="67" y="135"/>
                          <a:pt x="67" y="135"/>
                        </a:cubicBezTo>
                        <a:cubicBezTo>
                          <a:pt x="73" y="129"/>
                          <a:pt x="75" y="122"/>
                          <a:pt x="81" y="116"/>
                        </a:cubicBezTo>
                        <a:cubicBezTo>
                          <a:pt x="89" y="107"/>
                          <a:pt x="102" y="105"/>
                          <a:pt x="113" y="99"/>
                        </a:cubicBezTo>
                        <a:cubicBezTo>
                          <a:pt x="125" y="85"/>
                          <a:pt x="149" y="76"/>
                          <a:pt x="167" y="67"/>
                        </a:cubicBezTo>
                        <a:cubicBezTo>
                          <a:pt x="174" y="59"/>
                          <a:pt x="175" y="50"/>
                          <a:pt x="188" y="46"/>
                        </a:cubicBezTo>
                        <a:cubicBezTo>
                          <a:pt x="198" y="39"/>
                          <a:pt x="208" y="36"/>
                          <a:pt x="220" y="30"/>
                        </a:cubicBezTo>
                        <a:cubicBezTo>
                          <a:pt x="223" y="28"/>
                          <a:pt x="228" y="25"/>
                          <a:pt x="228" y="25"/>
                        </a:cubicBezTo>
                        <a:cubicBezTo>
                          <a:pt x="237" y="16"/>
                          <a:pt x="245" y="10"/>
                          <a:pt x="258" y="6"/>
                        </a:cubicBezTo>
                        <a:cubicBezTo>
                          <a:pt x="269" y="31"/>
                          <a:pt x="301" y="6"/>
                          <a:pt x="320" y="4"/>
                        </a:cubicBezTo>
                        <a:cubicBezTo>
                          <a:pt x="334" y="3"/>
                          <a:pt x="349" y="3"/>
                          <a:pt x="363" y="2"/>
                        </a:cubicBezTo>
                        <a:cubicBezTo>
                          <a:pt x="369" y="3"/>
                          <a:pt x="376" y="5"/>
                          <a:pt x="382" y="4"/>
                        </a:cubicBezTo>
                        <a:cubicBezTo>
                          <a:pt x="387" y="4"/>
                          <a:pt x="398" y="0"/>
                          <a:pt x="398" y="0"/>
                        </a:cubicBezTo>
                        <a:cubicBezTo>
                          <a:pt x="415" y="8"/>
                          <a:pt x="406" y="16"/>
                          <a:pt x="400" y="30"/>
                        </a:cubicBezTo>
                        <a:cubicBezTo>
                          <a:pt x="398" y="34"/>
                          <a:pt x="384" y="34"/>
                          <a:pt x="384" y="34"/>
                        </a:cubicBezTo>
                        <a:cubicBezTo>
                          <a:pt x="379" y="47"/>
                          <a:pt x="398" y="51"/>
                          <a:pt x="411" y="55"/>
                        </a:cubicBezTo>
                        <a:cubicBezTo>
                          <a:pt x="419" y="72"/>
                          <a:pt x="421" y="79"/>
                          <a:pt x="443" y="84"/>
                        </a:cubicBezTo>
                        <a:cubicBezTo>
                          <a:pt x="461" y="71"/>
                          <a:pt x="435" y="65"/>
                          <a:pt x="468" y="57"/>
                        </a:cubicBezTo>
                        <a:cubicBezTo>
                          <a:pt x="482" y="61"/>
                          <a:pt x="485" y="70"/>
                          <a:pt x="497" y="74"/>
                        </a:cubicBezTo>
                        <a:cubicBezTo>
                          <a:pt x="505" y="76"/>
                          <a:pt x="513" y="78"/>
                          <a:pt x="521" y="80"/>
                        </a:cubicBezTo>
                        <a:cubicBezTo>
                          <a:pt x="524" y="81"/>
                          <a:pt x="529" y="82"/>
                          <a:pt x="529" y="82"/>
                        </a:cubicBezTo>
                        <a:cubicBezTo>
                          <a:pt x="547" y="78"/>
                          <a:pt x="547" y="76"/>
                          <a:pt x="562" y="84"/>
                        </a:cubicBezTo>
                        <a:cubicBezTo>
                          <a:pt x="566" y="95"/>
                          <a:pt x="565" y="86"/>
                          <a:pt x="559" y="97"/>
                        </a:cubicBezTo>
                        <a:cubicBezTo>
                          <a:pt x="557" y="101"/>
                          <a:pt x="554" y="110"/>
                          <a:pt x="554" y="110"/>
                        </a:cubicBezTo>
                        <a:cubicBezTo>
                          <a:pt x="556" y="132"/>
                          <a:pt x="556" y="168"/>
                          <a:pt x="572" y="188"/>
                        </a:cubicBezTo>
                        <a:cubicBezTo>
                          <a:pt x="568" y="198"/>
                          <a:pt x="564" y="208"/>
                          <a:pt x="562" y="219"/>
                        </a:cubicBezTo>
                        <a:cubicBezTo>
                          <a:pt x="564" y="227"/>
                          <a:pt x="569" y="233"/>
                          <a:pt x="572" y="240"/>
                        </a:cubicBezTo>
                        <a:cubicBezTo>
                          <a:pt x="573" y="247"/>
                          <a:pt x="572" y="254"/>
                          <a:pt x="575" y="259"/>
                        </a:cubicBezTo>
                        <a:cubicBezTo>
                          <a:pt x="577" y="263"/>
                          <a:pt x="595" y="272"/>
                          <a:pt x="599" y="283"/>
                        </a:cubicBezTo>
                        <a:cubicBezTo>
                          <a:pt x="594" y="295"/>
                          <a:pt x="603" y="306"/>
                          <a:pt x="618" y="310"/>
                        </a:cubicBezTo>
                        <a:cubicBezTo>
                          <a:pt x="630" y="307"/>
                          <a:pt x="638" y="308"/>
                          <a:pt x="645" y="300"/>
                        </a:cubicBezTo>
                        <a:cubicBezTo>
                          <a:pt x="660" y="302"/>
                          <a:pt x="663" y="303"/>
                          <a:pt x="672" y="293"/>
                        </a:cubicBezTo>
                        <a:cubicBezTo>
                          <a:pt x="675" y="294"/>
                          <a:pt x="679" y="293"/>
                          <a:pt x="680" y="295"/>
                        </a:cubicBezTo>
                        <a:cubicBezTo>
                          <a:pt x="682" y="301"/>
                          <a:pt x="674" y="321"/>
                          <a:pt x="672" y="327"/>
                        </a:cubicBezTo>
                        <a:cubicBezTo>
                          <a:pt x="668" y="340"/>
                          <a:pt x="671" y="326"/>
                          <a:pt x="664" y="340"/>
                        </a:cubicBezTo>
                        <a:cubicBezTo>
                          <a:pt x="652" y="360"/>
                          <a:pt x="646" y="381"/>
                          <a:pt x="621" y="394"/>
                        </a:cubicBezTo>
                        <a:cubicBezTo>
                          <a:pt x="614" y="402"/>
                          <a:pt x="609" y="402"/>
                          <a:pt x="599" y="407"/>
                        </a:cubicBezTo>
                        <a:cubicBezTo>
                          <a:pt x="590" y="418"/>
                          <a:pt x="579" y="429"/>
                          <a:pt x="567" y="439"/>
                        </a:cubicBezTo>
                        <a:cubicBezTo>
                          <a:pt x="560" y="454"/>
                          <a:pt x="555" y="470"/>
                          <a:pt x="548" y="485"/>
                        </a:cubicBezTo>
                        <a:cubicBezTo>
                          <a:pt x="549" y="489"/>
                          <a:pt x="550" y="492"/>
                          <a:pt x="551" y="496"/>
                        </a:cubicBezTo>
                        <a:cubicBezTo>
                          <a:pt x="552" y="500"/>
                          <a:pt x="556" y="508"/>
                          <a:pt x="556" y="508"/>
                        </a:cubicBezTo>
                        <a:cubicBezTo>
                          <a:pt x="559" y="524"/>
                          <a:pt x="562" y="546"/>
                          <a:pt x="576" y="557"/>
                        </a:cubicBezTo>
                        <a:lnTo>
                          <a:pt x="435" y="556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201" name="Freeform 57"/>
                  <p:cNvSpPr>
                    <a:spLocks/>
                  </p:cNvSpPr>
                  <p:nvPr/>
                </p:nvSpPr>
                <p:spPr bwMode="ltGray">
                  <a:xfrm>
                    <a:off x="1189" y="447"/>
                    <a:ext cx="163" cy="221"/>
                  </a:xfrm>
                  <a:custGeom>
                    <a:avLst/>
                    <a:gdLst/>
                    <a:ahLst/>
                    <a:cxnLst>
                      <a:cxn ang="0">
                        <a:pos x="243" y="347"/>
                      </a:cxn>
                      <a:cxn ang="0">
                        <a:pos x="233" y="301"/>
                      </a:cxn>
                      <a:cxn ang="0">
                        <a:pos x="217" y="288"/>
                      </a:cxn>
                      <a:cxn ang="0">
                        <a:pos x="215" y="269"/>
                      </a:cxn>
                      <a:cxn ang="0">
                        <a:pos x="209" y="254"/>
                      </a:cxn>
                      <a:cxn ang="0">
                        <a:pos x="209" y="229"/>
                      </a:cxn>
                      <a:cxn ang="0">
                        <a:pos x="207" y="214"/>
                      </a:cxn>
                      <a:cxn ang="0">
                        <a:pos x="228" y="202"/>
                      </a:cxn>
                      <a:cxn ang="0">
                        <a:pos x="257" y="197"/>
                      </a:cxn>
                      <a:cxn ang="0">
                        <a:pos x="257" y="136"/>
                      </a:cxn>
                      <a:cxn ang="0">
                        <a:pos x="54" y="96"/>
                      </a:cxn>
                      <a:cxn ang="0">
                        <a:pos x="32" y="98"/>
                      </a:cxn>
                      <a:cxn ang="0">
                        <a:pos x="16" y="102"/>
                      </a:cxn>
                      <a:cxn ang="0">
                        <a:pos x="0" y="149"/>
                      </a:cxn>
                      <a:cxn ang="0">
                        <a:pos x="93" y="346"/>
                      </a:cxn>
                      <a:cxn ang="0">
                        <a:pos x="243" y="347"/>
                      </a:cxn>
                    </a:cxnLst>
                    <a:rect l="0" t="0" r="r" b="b"/>
                    <a:pathLst>
                      <a:path w="257" h="347">
                        <a:moveTo>
                          <a:pt x="243" y="347"/>
                        </a:moveTo>
                        <a:lnTo>
                          <a:pt x="233" y="301"/>
                        </a:lnTo>
                        <a:lnTo>
                          <a:pt x="217" y="288"/>
                        </a:lnTo>
                        <a:lnTo>
                          <a:pt x="215" y="269"/>
                        </a:lnTo>
                        <a:lnTo>
                          <a:pt x="209" y="254"/>
                        </a:lnTo>
                        <a:lnTo>
                          <a:pt x="209" y="229"/>
                        </a:lnTo>
                        <a:lnTo>
                          <a:pt x="207" y="214"/>
                        </a:lnTo>
                        <a:lnTo>
                          <a:pt x="228" y="202"/>
                        </a:lnTo>
                        <a:lnTo>
                          <a:pt x="257" y="197"/>
                        </a:lnTo>
                        <a:lnTo>
                          <a:pt x="257" y="136"/>
                        </a:lnTo>
                        <a:cubicBezTo>
                          <a:pt x="209" y="119"/>
                          <a:pt x="13" y="0"/>
                          <a:pt x="54" y="96"/>
                        </a:cubicBezTo>
                        <a:cubicBezTo>
                          <a:pt x="36" y="106"/>
                          <a:pt x="57" y="97"/>
                          <a:pt x="32" y="98"/>
                        </a:cubicBezTo>
                        <a:cubicBezTo>
                          <a:pt x="27" y="99"/>
                          <a:pt x="16" y="102"/>
                          <a:pt x="16" y="102"/>
                        </a:cubicBezTo>
                        <a:lnTo>
                          <a:pt x="0" y="149"/>
                        </a:lnTo>
                        <a:lnTo>
                          <a:pt x="93" y="346"/>
                        </a:lnTo>
                        <a:lnTo>
                          <a:pt x="243" y="347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202" name="Freeform 58"/>
                  <p:cNvSpPr>
                    <a:spLocks/>
                  </p:cNvSpPr>
                  <p:nvPr/>
                </p:nvSpPr>
                <p:spPr bwMode="ltGray">
                  <a:xfrm>
                    <a:off x="1476" y="611"/>
                    <a:ext cx="7" cy="12"/>
                  </a:xfrm>
                  <a:custGeom>
                    <a:avLst/>
                    <a:gdLst/>
                    <a:ahLst/>
                    <a:cxnLst>
                      <a:cxn ang="0">
                        <a:pos x="7" y="25"/>
                      </a:cxn>
                      <a:cxn ang="0">
                        <a:pos x="19" y="21"/>
                      </a:cxn>
                      <a:cxn ang="0">
                        <a:pos x="7" y="25"/>
                      </a:cxn>
                    </a:cxnLst>
                    <a:rect l="0" t="0" r="r" b="b"/>
                    <a:pathLst>
                      <a:path w="19" h="37">
                        <a:moveTo>
                          <a:pt x="7" y="25"/>
                        </a:moveTo>
                        <a:cubicBezTo>
                          <a:pt x="0" y="4"/>
                          <a:pt x="12" y="0"/>
                          <a:pt x="19" y="21"/>
                        </a:cubicBezTo>
                        <a:cubicBezTo>
                          <a:pt x="14" y="37"/>
                          <a:pt x="18" y="36"/>
                          <a:pt x="7" y="25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203" name="Freeform 59"/>
                  <p:cNvSpPr>
                    <a:spLocks/>
                  </p:cNvSpPr>
                  <p:nvPr/>
                </p:nvSpPr>
                <p:spPr bwMode="ltGray">
                  <a:xfrm>
                    <a:off x="1467" y="497"/>
                    <a:ext cx="9" cy="7"/>
                  </a:xfrm>
                  <a:custGeom>
                    <a:avLst/>
                    <a:gdLst/>
                    <a:ahLst/>
                    <a:cxnLst>
                      <a:cxn ang="0">
                        <a:pos x="12" y="12"/>
                      </a:cxn>
                      <a:cxn ang="0">
                        <a:pos x="16" y="0"/>
                      </a:cxn>
                      <a:cxn ang="0">
                        <a:pos x="20" y="12"/>
                      </a:cxn>
                      <a:cxn ang="0">
                        <a:pos x="8" y="20"/>
                      </a:cxn>
                      <a:cxn ang="0">
                        <a:pos x="12" y="12"/>
                      </a:cxn>
                    </a:cxnLst>
                    <a:rect l="0" t="0" r="r" b="b"/>
                    <a:pathLst>
                      <a:path w="22" h="20">
                        <a:moveTo>
                          <a:pt x="12" y="12"/>
                        </a:moveTo>
                        <a:cubicBezTo>
                          <a:pt x="13" y="8"/>
                          <a:pt x="12" y="0"/>
                          <a:pt x="16" y="0"/>
                        </a:cubicBezTo>
                        <a:cubicBezTo>
                          <a:pt x="20" y="0"/>
                          <a:pt x="22" y="8"/>
                          <a:pt x="20" y="12"/>
                        </a:cubicBezTo>
                        <a:cubicBezTo>
                          <a:pt x="18" y="16"/>
                          <a:pt x="12" y="17"/>
                          <a:pt x="8" y="20"/>
                        </a:cubicBezTo>
                        <a:cubicBezTo>
                          <a:pt x="3" y="5"/>
                          <a:pt x="0" y="6"/>
                          <a:pt x="12" y="12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204" name="Freeform 60"/>
                  <p:cNvSpPr>
                    <a:spLocks/>
                  </p:cNvSpPr>
                  <p:nvPr/>
                </p:nvSpPr>
                <p:spPr bwMode="ltGray">
                  <a:xfrm>
                    <a:off x="1072" y="357"/>
                    <a:ext cx="25" cy="10"/>
                  </a:xfrm>
                  <a:custGeom>
                    <a:avLst/>
                    <a:gdLst/>
                    <a:ahLst/>
                    <a:cxnLst>
                      <a:cxn ang="0">
                        <a:pos x="24" y="18"/>
                      </a:cxn>
                      <a:cxn ang="0">
                        <a:pos x="32" y="6"/>
                      </a:cxn>
                      <a:cxn ang="0">
                        <a:pos x="36" y="30"/>
                      </a:cxn>
                      <a:cxn ang="0">
                        <a:pos x="24" y="18"/>
                      </a:cxn>
                    </a:cxnLst>
                    <a:rect l="0" t="0" r="r" b="b"/>
                    <a:pathLst>
                      <a:path w="57" h="30">
                        <a:moveTo>
                          <a:pt x="24" y="18"/>
                        </a:moveTo>
                        <a:cubicBezTo>
                          <a:pt x="0" y="10"/>
                          <a:pt x="9" y="0"/>
                          <a:pt x="32" y="6"/>
                        </a:cubicBezTo>
                        <a:cubicBezTo>
                          <a:pt x="46" y="15"/>
                          <a:pt x="57" y="23"/>
                          <a:pt x="36" y="30"/>
                        </a:cubicBezTo>
                        <a:cubicBezTo>
                          <a:pt x="21" y="25"/>
                          <a:pt x="24" y="30"/>
                          <a:pt x="24" y="1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205" name="Freeform 61"/>
                  <p:cNvSpPr>
                    <a:spLocks/>
                  </p:cNvSpPr>
                  <p:nvPr/>
                </p:nvSpPr>
                <p:spPr bwMode="ltGray">
                  <a:xfrm>
                    <a:off x="1374" y="265"/>
                    <a:ext cx="295" cy="233"/>
                  </a:xfrm>
                  <a:custGeom>
                    <a:avLst/>
                    <a:gdLst/>
                    <a:ahLst/>
                    <a:cxnLst>
                      <a:cxn ang="0">
                        <a:pos x="473" y="464"/>
                      </a:cxn>
                      <a:cxn ang="0">
                        <a:pos x="393" y="452"/>
                      </a:cxn>
                      <a:cxn ang="0">
                        <a:pos x="325" y="412"/>
                      </a:cxn>
                      <a:cxn ang="0">
                        <a:pos x="265" y="400"/>
                      </a:cxn>
                      <a:cxn ang="0">
                        <a:pos x="237" y="416"/>
                      </a:cxn>
                      <a:cxn ang="0">
                        <a:pos x="261" y="428"/>
                      </a:cxn>
                      <a:cxn ang="0">
                        <a:pos x="293" y="468"/>
                      </a:cxn>
                      <a:cxn ang="0">
                        <a:pos x="321" y="476"/>
                      </a:cxn>
                      <a:cxn ang="0">
                        <a:pos x="333" y="536"/>
                      </a:cxn>
                      <a:cxn ang="0">
                        <a:pos x="313" y="552"/>
                      </a:cxn>
                      <a:cxn ang="0">
                        <a:pos x="261" y="616"/>
                      </a:cxn>
                      <a:cxn ang="0">
                        <a:pos x="225" y="628"/>
                      </a:cxn>
                      <a:cxn ang="0">
                        <a:pos x="97" y="696"/>
                      </a:cxn>
                      <a:cxn ang="0">
                        <a:pos x="77" y="616"/>
                      </a:cxn>
                      <a:cxn ang="0">
                        <a:pos x="45" y="524"/>
                      </a:cxn>
                      <a:cxn ang="0">
                        <a:pos x="33" y="448"/>
                      </a:cxn>
                      <a:cxn ang="0">
                        <a:pos x="53" y="344"/>
                      </a:cxn>
                      <a:cxn ang="0">
                        <a:pos x="17" y="392"/>
                      </a:cxn>
                      <a:cxn ang="0">
                        <a:pos x="81" y="280"/>
                      </a:cxn>
                      <a:cxn ang="0">
                        <a:pos x="113" y="204"/>
                      </a:cxn>
                      <a:cxn ang="0">
                        <a:pos x="37" y="204"/>
                      </a:cxn>
                      <a:cxn ang="0">
                        <a:pos x="1" y="196"/>
                      </a:cxn>
                      <a:cxn ang="0">
                        <a:pos x="25" y="140"/>
                      </a:cxn>
                      <a:cxn ang="0">
                        <a:pos x="97" y="112"/>
                      </a:cxn>
                      <a:cxn ang="0">
                        <a:pos x="221" y="124"/>
                      </a:cxn>
                      <a:cxn ang="0">
                        <a:pos x="229" y="64"/>
                      </a:cxn>
                      <a:cxn ang="0">
                        <a:pos x="261" y="0"/>
                      </a:cxn>
                      <a:cxn ang="0">
                        <a:pos x="357" y="44"/>
                      </a:cxn>
                      <a:cxn ang="0">
                        <a:pos x="329" y="88"/>
                      </a:cxn>
                      <a:cxn ang="0">
                        <a:pos x="301" y="176"/>
                      </a:cxn>
                      <a:cxn ang="0">
                        <a:pos x="361" y="192"/>
                      </a:cxn>
                      <a:cxn ang="0">
                        <a:pos x="373" y="136"/>
                      </a:cxn>
                      <a:cxn ang="0">
                        <a:pos x="417" y="92"/>
                      </a:cxn>
                      <a:cxn ang="0">
                        <a:pos x="497" y="88"/>
                      </a:cxn>
                      <a:cxn ang="0">
                        <a:pos x="529" y="52"/>
                      </a:cxn>
                      <a:cxn ang="0">
                        <a:pos x="541" y="460"/>
                      </a:cxn>
                    </a:cxnLst>
                    <a:rect l="0" t="0" r="r" b="b"/>
                    <a:pathLst>
                      <a:path w="693" h="696">
                        <a:moveTo>
                          <a:pt x="541" y="460"/>
                        </a:moveTo>
                        <a:lnTo>
                          <a:pt x="473" y="464"/>
                        </a:lnTo>
                        <a:lnTo>
                          <a:pt x="441" y="452"/>
                        </a:lnTo>
                        <a:lnTo>
                          <a:pt x="393" y="452"/>
                        </a:lnTo>
                        <a:cubicBezTo>
                          <a:pt x="365" y="448"/>
                          <a:pt x="360" y="444"/>
                          <a:pt x="337" y="436"/>
                        </a:cubicBezTo>
                        <a:cubicBezTo>
                          <a:pt x="336" y="432"/>
                          <a:pt x="330" y="413"/>
                          <a:pt x="325" y="412"/>
                        </a:cubicBezTo>
                        <a:cubicBezTo>
                          <a:pt x="317" y="411"/>
                          <a:pt x="301" y="420"/>
                          <a:pt x="301" y="420"/>
                        </a:cubicBezTo>
                        <a:cubicBezTo>
                          <a:pt x="289" y="412"/>
                          <a:pt x="277" y="408"/>
                          <a:pt x="265" y="400"/>
                        </a:cubicBezTo>
                        <a:cubicBezTo>
                          <a:pt x="252" y="380"/>
                          <a:pt x="256" y="356"/>
                          <a:pt x="233" y="348"/>
                        </a:cubicBezTo>
                        <a:cubicBezTo>
                          <a:pt x="217" y="372"/>
                          <a:pt x="221" y="392"/>
                          <a:pt x="237" y="416"/>
                        </a:cubicBezTo>
                        <a:cubicBezTo>
                          <a:pt x="234" y="428"/>
                          <a:pt x="228" y="445"/>
                          <a:pt x="237" y="444"/>
                        </a:cubicBezTo>
                        <a:cubicBezTo>
                          <a:pt x="247" y="443"/>
                          <a:pt x="261" y="428"/>
                          <a:pt x="261" y="428"/>
                        </a:cubicBezTo>
                        <a:cubicBezTo>
                          <a:pt x="258" y="450"/>
                          <a:pt x="243" y="475"/>
                          <a:pt x="269" y="484"/>
                        </a:cubicBezTo>
                        <a:cubicBezTo>
                          <a:pt x="277" y="479"/>
                          <a:pt x="288" y="476"/>
                          <a:pt x="293" y="468"/>
                        </a:cubicBezTo>
                        <a:cubicBezTo>
                          <a:pt x="302" y="454"/>
                          <a:pt x="303" y="446"/>
                          <a:pt x="317" y="436"/>
                        </a:cubicBezTo>
                        <a:cubicBezTo>
                          <a:pt x="315" y="448"/>
                          <a:pt x="306" y="467"/>
                          <a:pt x="321" y="476"/>
                        </a:cubicBezTo>
                        <a:cubicBezTo>
                          <a:pt x="328" y="480"/>
                          <a:pt x="345" y="484"/>
                          <a:pt x="345" y="484"/>
                        </a:cubicBezTo>
                        <a:cubicBezTo>
                          <a:pt x="382" y="472"/>
                          <a:pt x="347" y="527"/>
                          <a:pt x="333" y="536"/>
                        </a:cubicBezTo>
                        <a:cubicBezTo>
                          <a:pt x="330" y="540"/>
                          <a:pt x="329" y="545"/>
                          <a:pt x="325" y="548"/>
                        </a:cubicBezTo>
                        <a:cubicBezTo>
                          <a:pt x="322" y="551"/>
                          <a:pt x="316" y="549"/>
                          <a:pt x="313" y="552"/>
                        </a:cubicBezTo>
                        <a:cubicBezTo>
                          <a:pt x="300" y="565"/>
                          <a:pt x="320" y="575"/>
                          <a:pt x="293" y="584"/>
                        </a:cubicBezTo>
                        <a:cubicBezTo>
                          <a:pt x="286" y="595"/>
                          <a:pt x="272" y="610"/>
                          <a:pt x="261" y="616"/>
                        </a:cubicBezTo>
                        <a:cubicBezTo>
                          <a:pt x="254" y="620"/>
                          <a:pt x="245" y="621"/>
                          <a:pt x="237" y="624"/>
                        </a:cubicBezTo>
                        <a:cubicBezTo>
                          <a:pt x="233" y="625"/>
                          <a:pt x="225" y="628"/>
                          <a:pt x="225" y="628"/>
                        </a:cubicBezTo>
                        <a:cubicBezTo>
                          <a:pt x="215" y="659"/>
                          <a:pt x="212" y="652"/>
                          <a:pt x="173" y="656"/>
                        </a:cubicBezTo>
                        <a:cubicBezTo>
                          <a:pt x="140" y="667"/>
                          <a:pt x="132" y="687"/>
                          <a:pt x="97" y="696"/>
                        </a:cubicBezTo>
                        <a:cubicBezTo>
                          <a:pt x="77" y="691"/>
                          <a:pt x="75" y="687"/>
                          <a:pt x="81" y="668"/>
                        </a:cubicBezTo>
                        <a:cubicBezTo>
                          <a:pt x="77" y="646"/>
                          <a:pt x="72" y="639"/>
                          <a:pt x="77" y="616"/>
                        </a:cubicBezTo>
                        <a:cubicBezTo>
                          <a:pt x="73" y="598"/>
                          <a:pt x="71" y="587"/>
                          <a:pt x="61" y="572"/>
                        </a:cubicBezTo>
                        <a:cubicBezTo>
                          <a:pt x="58" y="551"/>
                          <a:pt x="51" y="543"/>
                          <a:pt x="45" y="524"/>
                        </a:cubicBezTo>
                        <a:cubicBezTo>
                          <a:pt x="52" y="502"/>
                          <a:pt x="58" y="496"/>
                          <a:pt x="49" y="472"/>
                        </a:cubicBezTo>
                        <a:cubicBezTo>
                          <a:pt x="46" y="463"/>
                          <a:pt x="33" y="448"/>
                          <a:pt x="33" y="448"/>
                        </a:cubicBezTo>
                        <a:cubicBezTo>
                          <a:pt x="42" y="422"/>
                          <a:pt x="42" y="408"/>
                          <a:pt x="33" y="380"/>
                        </a:cubicBezTo>
                        <a:cubicBezTo>
                          <a:pt x="49" y="369"/>
                          <a:pt x="48" y="362"/>
                          <a:pt x="53" y="344"/>
                        </a:cubicBezTo>
                        <a:cubicBezTo>
                          <a:pt x="47" y="327"/>
                          <a:pt x="49" y="308"/>
                          <a:pt x="33" y="332"/>
                        </a:cubicBezTo>
                        <a:cubicBezTo>
                          <a:pt x="40" y="353"/>
                          <a:pt x="29" y="374"/>
                          <a:pt x="17" y="392"/>
                        </a:cubicBezTo>
                        <a:cubicBezTo>
                          <a:pt x="6" y="360"/>
                          <a:pt x="10" y="340"/>
                          <a:pt x="13" y="304"/>
                        </a:cubicBezTo>
                        <a:cubicBezTo>
                          <a:pt x="44" y="314"/>
                          <a:pt x="54" y="289"/>
                          <a:pt x="81" y="280"/>
                        </a:cubicBezTo>
                        <a:cubicBezTo>
                          <a:pt x="94" y="261"/>
                          <a:pt x="85" y="242"/>
                          <a:pt x="105" y="228"/>
                        </a:cubicBezTo>
                        <a:cubicBezTo>
                          <a:pt x="108" y="220"/>
                          <a:pt x="110" y="212"/>
                          <a:pt x="113" y="204"/>
                        </a:cubicBezTo>
                        <a:cubicBezTo>
                          <a:pt x="116" y="196"/>
                          <a:pt x="89" y="196"/>
                          <a:pt x="89" y="196"/>
                        </a:cubicBezTo>
                        <a:cubicBezTo>
                          <a:pt x="81" y="221"/>
                          <a:pt x="58" y="211"/>
                          <a:pt x="37" y="204"/>
                        </a:cubicBezTo>
                        <a:cubicBezTo>
                          <a:pt x="33" y="207"/>
                          <a:pt x="30" y="213"/>
                          <a:pt x="25" y="212"/>
                        </a:cubicBezTo>
                        <a:cubicBezTo>
                          <a:pt x="16" y="210"/>
                          <a:pt x="1" y="196"/>
                          <a:pt x="1" y="196"/>
                        </a:cubicBezTo>
                        <a:cubicBezTo>
                          <a:pt x="4" y="186"/>
                          <a:pt x="4" y="174"/>
                          <a:pt x="9" y="164"/>
                        </a:cubicBezTo>
                        <a:cubicBezTo>
                          <a:pt x="13" y="155"/>
                          <a:pt x="25" y="140"/>
                          <a:pt x="25" y="140"/>
                        </a:cubicBezTo>
                        <a:cubicBezTo>
                          <a:pt x="0" y="132"/>
                          <a:pt x="25" y="128"/>
                          <a:pt x="37" y="124"/>
                        </a:cubicBezTo>
                        <a:cubicBezTo>
                          <a:pt x="58" y="131"/>
                          <a:pt x="75" y="116"/>
                          <a:pt x="97" y="112"/>
                        </a:cubicBezTo>
                        <a:cubicBezTo>
                          <a:pt x="135" y="87"/>
                          <a:pt x="159" y="122"/>
                          <a:pt x="197" y="132"/>
                        </a:cubicBezTo>
                        <a:cubicBezTo>
                          <a:pt x="205" y="129"/>
                          <a:pt x="213" y="127"/>
                          <a:pt x="221" y="124"/>
                        </a:cubicBezTo>
                        <a:cubicBezTo>
                          <a:pt x="225" y="123"/>
                          <a:pt x="226" y="147"/>
                          <a:pt x="233" y="120"/>
                        </a:cubicBezTo>
                        <a:lnTo>
                          <a:pt x="229" y="64"/>
                        </a:lnTo>
                        <a:lnTo>
                          <a:pt x="209" y="40"/>
                        </a:lnTo>
                        <a:cubicBezTo>
                          <a:pt x="243" y="21"/>
                          <a:pt x="240" y="21"/>
                          <a:pt x="261" y="0"/>
                        </a:cubicBezTo>
                        <a:cubicBezTo>
                          <a:pt x="297" y="16"/>
                          <a:pt x="333" y="32"/>
                          <a:pt x="369" y="48"/>
                        </a:cubicBezTo>
                        <a:cubicBezTo>
                          <a:pt x="373" y="50"/>
                          <a:pt x="361" y="44"/>
                          <a:pt x="357" y="44"/>
                        </a:cubicBezTo>
                        <a:cubicBezTo>
                          <a:pt x="349" y="45"/>
                          <a:pt x="333" y="52"/>
                          <a:pt x="333" y="52"/>
                        </a:cubicBezTo>
                        <a:cubicBezTo>
                          <a:pt x="322" y="68"/>
                          <a:pt x="318" y="71"/>
                          <a:pt x="329" y="88"/>
                        </a:cubicBezTo>
                        <a:cubicBezTo>
                          <a:pt x="308" y="119"/>
                          <a:pt x="323" y="118"/>
                          <a:pt x="333" y="148"/>
                        </a:cubicBezTo>
                        <a:cubicBezTo>
                          <a:pt x="320" y="157"/>
                          <a:pt x="314" y="167"/>
                          <a:pt x="301" y="176"/>
                        </a:cubicBezTo>
                        <a:cubicBezTo>
                          <a:pt x="306" y="213"/>
                          <a:pt x="303" y="213"/>
                          <a:pt x="337" y="220"/>
                        </a:cubicBezTo>
                        <a:cubicBezTo>
                          <a:pt x="358" y="216"/>
                          <a:pt x="368" y="214"/>
                          <a:pt x="361" y="192"/>
                        </a:cubicBezTo>
                        <a:cubicBezTo>
                          <a:pt x="362" y="177"/>
                          <a:pt x="362" y="162"/>
                          <a:pt x="365" y="148"/>
                        </a:cubicBezTo>
                        <a:cubicBezTo>
                          <a:pt x="366" y="143"/>
                          <a:pt x="369" y="133"/>
                          <a:pt x="373" y="136"/>
                        </a:cubicBezTo>
                        <a:cubicBezTo>
                          <a:pt x="379" y="140"/>
                          <a:pt x="376" y="149"/>
                          <a:pt x="377" y="156"/>
                        </a:cubicBezTo>
                        <a:cubicBezTo>
                          <a:pt x="404" y="147"/>
                          <a:pt x="409" y="116"/>
                          <a:pt x="417" y="92"/>
                        </a:cubicBezTo>
                        <a:cubicBezTo>
                          <a:pt x="422" y="76"/>
                          <a:pt x="453" y="74"/>
                          <a:pt x="465" y="72"/>
                        </a:cubicBezTo>
                        <a:cubicBezTo>
                          <a:pt x="472" y="92"/>
                          <a:pt x="477" y="93"/>
                          <a:pt x="497" y="88"/>
                        </a:cubicBezTo>
                        <a:cubicBezTo>
                          <a:pt x="512" y="78"/>
                          <a:pt x="515" y="74"/>
                          <a:pt x="509" y="56"/>
                        </a:cubicBezTo>
                        <a:cubicBezTo>
                          <a:pt x="523" y="46"/>
                          <a:pt x="517" y="46"/>
                          <a:pt x="529" y="52"/>
                        </a:cubicBezTo>
                        <a:lnTo>
                          <a:pt x="693" y="72"/>
                        </a:lnTo>
                        <a:lnTo>
                          <a:pt x="541" y="460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206" name="Freeform 62"/>
                  <p:cNvSpPr>
                    <a:spLocks/>
                  </p:cNvSpPr>
                  <p:nvPr/>
                </p:nvSpPr>
                <p:spPr bwMode="ltGray">
                  <a:xfrm>
                    <a:off x="1173" y="247"/>
                    <a:ext cx="591" cy="95"/>
                  </a:xfrm>
                  <a:custGeom>
                    <a:avLst/>
                    <a:gdLst/>
                    <a:ahLst/>
                    <a:cxnLst>
                      <a:cxn ang="0">
                        <a:pos x="825" y="0"/>
                      </a:cxn>
                      <a:cxn ang="0">
                        <a:pos x="143" y="29"/>
                      </a:cxn>
                      <a:cxn ang="0">
                        <a:pos x="91" y="42"/>
                      </a:cxn>
                      <a:cxn ang="0">
                        <a:pos x="62" y="42"/>
                      </a:cxn>
                      <a:cxn ang="0">
                        <a:pos x="22" y="77"/>
                      </a:cxn>
                      <a:cxn ang="0">
                        <a:pos x="0" y="105"/>
                      </a:cxn>
                      <a:cxn ang="0">
                        <a:pos x="59" y="115"/>
                      </a:cxn>
                      <a:cxn ang="0">
                        <a:pos x="97" y="96"/>
                      </a:cxn>
                      <a:cxn ang="0">
                        <a:pos x="108" y="84"/>
                      </a:cxn>
                      <a:cxn ang="0">
                        <a:pos x="167" y="52"/>
                      </a:cxn>
                      <a:cxn ang="0">
                        <a:pos x="215" y="46"/>
                      </a:cxn>
                      <a:cxn ang="0">
                        <a:pos x="237" y="94"/>
                      </a:cxn>
                      <a:cxn ang="0">
                        <a:pos x="188" y="109"/>
                      </a:cxn>
                      <a:cxn ang="0">
                        <a:pos x="231" y="113"/>
                      </a:cxn>
                      <a:cxn ang="0">
                        <a:pos x="250" y="90"/>
                      </a:cxn>
                      <a:cxn ang="0">
                        <a:pos x="266" y="92"/>
                      </a:cxn>
                      <a:cxn ang="0">
                        <a:pos x="253" y="54"/>
                      </a:cxn>
                      <a:cxn ang="0">
                        <a:pos x="266" y="44"/>
                      </a:cxn>
                      <a:cxn ang="0">
                        <a:pos x="277" y="88"/>
                      </a:cxn>
                      <a:cxn ang="0">
                        <a:pos x="266" y="113"/>
                      </a:cxn>
                      <a:cxn ang="0">
                        <a:pos x="296" y="130"/>
                      </a:cxn>
                      <a:cxn ang="0">
                        <a:pos x="299" y="92"/>
                      </a:cxn>
                      <a:cxn ang="0">
                        <a:pos x="331" y="103"/>
                      </a:cxn>
                      <a:cxn ang="0">
                        <a:pos x="382" y="73"/>
                      </a:cxn>
                      <a:cxn ang="0">
                        <a:pos x="409" y="50"/>
                      </a:cxn>
                      <a:cxn ang="0">
                        <a:pos x="439" y="56"/>
                      </a:cxn>
                      <a:cxn ang="0">
                        <a:pos x="455" y="50"/>
                      </a:cxn>
                      <a:cxn ang="0">
                        <a:pos x="431" y="44"/>
                      </a:cxn>
                      <a:cxn ang="0">
                        <a:pos x="474" y="35"/>
                      </a:cxn>
                      <a:cxn ang="0">
                        <a:pos x="544" y="54"/>
                      </a:cxn>
                      <a:cxn ang="0">
                        <a:pos x="581" y="42"/>
                      </a:cxn>
                      <a:cxn ang="0">
                        <a:pos x="584" y="63"/>
                      </a:cxn>
                      <a:cxn ang="0">
                        <a:pos x="568" y="101"/>
                      </a:cxn>
                      <a:cxn ang="0">
                        <a:pos x="611" y="88"/>
                      </a:cxn>
                      <a:cxn ang="0">
                        <a:pos x="624" y="80"/>
                      </a:cxn>
                      <a:cxn ang="0">
                        <a:pos x="648" y="61"/>
                      </a:cxn>
                      <a:cxn ang="0">
                        <a:pos x="794" y="84"/>
                      </a:cxn>
                    </a:cxnLst>
                    <a:rect l="0" t="0" r="r" b="b"/>
                    <a:pathLst>
                      <a:path w="931" h="149">
                        <a:moveTo>
                          <a:pt x="794" y="84"/>
                        </a:moveTo>
                        <a:cubicBezTo>
                          <a:pt x="813" y="72"/>
                          <a:pt x="931" y="14"/>
                          <a:pt x="825" y="0"/>
                        </a:cubicBezTo>
                        <a:lnTo>
                          <a:pt x="159" y="0"/>
                        </a:lnTo>
                        <a:cubicBezTo>
                          <a:pt x="149" y="12"/>
                          <a:pt x="162" y="18"/>
                          <a:pt x="143" y="29"/>
                        </a:cubicBezTo>
                        <a:cubicBezTo>
                          <a:pt x="130" y="44"/>
                          <a:pt x="133" y="39"/>
                          <a:pt x="116" y="48"/>
                        </a:cubicBezTo>
                        <a:cubicBezTo>
                          <a:pt x="108" y="46"/>
                          <a:pt x="100" y="44"/>
                          <a:pt x="91" y="42"/>
                        </a:cubicBezTo>
                        <a:cubicBezTo>
                          <a:pt x="89" y="41"/>
                          <a:pt x="83" y="40"/>
                          <a:pt x="83" y="40"/>
                        </a:cubicBezTo>
                        <a:cubicBezTo>
                          <a:pt x="76" y="40"/>
                          <a:pt x="68" y="39"/>
                          <a:pt x="62" y="42"/>
                        </a:cubicBezTo>
                        <a:cubicBezTo>
                          <a:pt x="54" y="45"/>
                          <a:pt x="46" y="61"/>
                          <a:pt x="38" y="67"/>
                        </a:cubicBezTo>
                        <a:cubicBezTo>
                          <a:pt x="32" y="71"/>
                          <a:pt x="27" y="74"/>
                          <a:pt x="22" y="77"/>
                        </a:cubicBezTo>
                        <a:cubicBezTo>
                          <a:pt x="16" y="81"/>
                          <a:pt x="5" y="86"/>
                          <a:pt x="5" y="86"/>
                        </a:cubicBezTo>
                        <a:cubicBezTo>
                          <a:pt x="9" y="95"/>
                          <a:pt x="7" y="97"/>
                          <a:pt x="0" y="105"/>
                        </a:cubicBezTo>
                        <a:cubicBezTo>
                          <a:pt x="17" y="107"/>
                          <a:pt x="22" y="107"/>
                          <a:pt x="16" y="120"/>
                        </a:cubicBezTo>
                        <a:cubicBezTo>
                          <a:pt x="27" y="122"/>
                          <a:pt x="48" y="116"/>
                          <a:pt x="59" y="115"/>
                        </a:cubicBezTo>
                        <a:cubicBezTo>
                          <a:pt x="71" y="112"/>
                          <a:pt x="73" y="117"/>
                          <a:pt x="83" y="111"/>
                        </a:cubicBezTo>
                        <a:cubicBezTo>
                          <a:pt x="89" y="96"/>
                          <a:pt x="83" y="100"/>
                          <a:pt x="97" y="96"/>
                        </a:cubicBezTo>
                        <a:cubicBezTo>
                          <a:pt x="100" y="94"/>
                          <a:pt x="103" y="93"/>
                          <a:pt x="105" y="90"/>
                        </a:cubicBezTo>
                        <a:cubicBezTo>
                          <a:pt x="106" y="88"/>
                          <a:pt x="106" y="85"/>
                          <a:pt x="108" y="84"/>
                        </a:cubicBezTo>
                        <a:cubicBezTo>
                          <a:pt x="112" y="80"/>
                          <a:pt x="140" y="69"/>
                          <a:pt x="148" y="67"/>
                        </a:cubicBezTo>
                        <a:cubicBezTo>
                          <a:pt x="160" y="52"/>
                          <a:pt x="153" y="56"/>
                          <a:pt x="167" y="52"/>
                        </a:cubicBezTo>
                        <a:cubicBezTo>
                          <a:pt x="178" y="55"/>
                          <a:pt x="179" y="62"/>
                          <a:pt x="191" y="58"/>
                        </a:cubicBezTo>
                        <a:cubicBezTo>
                          <a:pt x="199" y="52"/>
                          <a:pt x="206" y="51"/>
                          <a:pt x="215" y="46"/>
                        </a:cubicBezTo>
                        <a:cubicBezTo>
                          <a:pt x="226" y="58"/>
                          <a:pt x="217" y="46"/>
                          <a:pt x="223" y="69"/>
                        </a:cubicBezTo>
                        <a:cubicBezTo>
                          <a:pt x="226" y="79"/>
                          <a:pt x="233" y="85"/>
                          <a:pt x="237" y="94"/>
                        </a:cubicBezTo>
                        <a:cubicBezTo>
                          <a:pt x="227" y="100"/>
                          <a:pt x="229" y="104"/>
                          <a:pt x="218" y="107"/>
                        </a:cubicBezTo>
                        <a:cubicBezTo>
                          <a:pt x="207" y="120"/>
                          <a:pt x="203" y="113"/>
                          <a:pt x="188" y="109"/>
                        </a:cubicBezTo>
                        <a:cubicBezTo>
                          <a:pt x="191" y="117"/>
                          <a:pt x="200" y="127"/>
                          <a:pt x="210" y="132"/>
                        </a:cubicBezTo>
                        <a:cubicBezTo>
                          <a:pt x="218" y="114"/>
                          <a:pt x="211" y="122"/>
                          <a:pt x="231" y="113"/>
                        </a:cubicBezTo>
                        <a:cubicBezTo>
                          <a:pt x="237" y="111"/>
                          <a:pt x="248" y="105"/>
                          <a:pt x="248" y="105"/>
                        </a:cubicBezTo>
                        <a:cubicBezTo>
                          <a:pt x="248" y="100"/>
                          <a:pt x="246" y="94"/>
                          <a:pt x="250" y="90"/>
                        </a:cubicBezTo>
                        <a:cubicBezTo>
                          <a:pt x="253" y="88"/>
                          <a:pt x="254" y="96"/>
                          <a:pt x="258" y="96"/>
                        </a:cubicBezTo>
                        <a:cubicBezTo>
                          <a:pt x="262" y="97"/>
                          <a:pt x="264" y="94"/>
                          <a:pt x="266" y="92"/>
                        </a:cubicBezTo>
                        <a:cubicBezTo>
                          <a:pt x="262" y="82"/>
                          <a:pt x="252" y="77"/>
                          <a:pt x="248" y="67"/>
                        </a:cubicBezTo>
                        <a:cubicBezTo>
                          <a:pt x="250" y="63"/>
                          <a:pt x="255" y="58"/>
                          <a:pt x="253" y="54"/>
                        </a:cubicBezTo>
                        <a:cubicBezTo>
                          <a:pt x="251" y="50"/>
                          <a:pt x="248" y="42"/>
                          <a:pt x="248" y="42"/>
                        </a:cubicBezTo>
                        <a:cubicBezTo>
                          <a:pt x="256" y="32"/>
                          <a:pt x="259" y="35"/>
                          <a:pt x="266" y="44"/>
                        </a:cubicBezTo>
                        <a:cubicBezTo>
                          <a:pt x="270" y="56"/>
                          <a:pt x="276" y="61"/>
                          <a:pt x="285" y="71"/>
                        </a:cubicBezTo>
                        <a:cubicBezTo>
                          <a:pt x="281" y="81"/>
                          <a:pt x="289" y="82"/>
                          <a:pt x="277" y="88"/>
                        </a:cubicBezTo>
                        <a:cubicBezTo>
                          <a:pt x="262" y="106"/>
                          <a:pt x="278" y="83"/>
                          <a:pt x="274" y="101"/>
                        </a:cubicBezTo>
                        <a:cubicBezTo>
                          <a:pt x="274" y="105"/>
                          <a:pt x="268" y="109"/>
                          <a:pt x="266" y="113"/>
                        </a:cubicBezTo>
                        <a:cubicBezTo>
                          <a:pt x="270" y="122"/>
                          <a:pt x="268" y="125"/>
                          <a:pt x="261" y="132"/>
                        </a:cubicBezTo>
                        <a:cubicBezTo>
                          <a:pt x="268" y="149"/>
                          <a:pt x="282" y="134"/>
                          <a:pt x="296" y="130"/>
                        </a:cubicBezTo>
                        <a:cubicBezTo>
                          <a:pt x="299" y="122"/>
                          <a:pt x="295" y="119"/>
                          <a:pt x="299" y="111"/>
                        </a:cubicBezTo>
                        <a:cubicBezTo>
                          <a:pt x="296" y="105"/>
                          <a:pt x="288" y="97"/>
                          <a:pt x="299" y="92"/>
                        </a:cubicBezTo>
                        <a:cubicBezTo>
                          <a:pt x="303" y="90"/>
                          <a:pt x="315" y="88"/>
                          <a:pt x="315" y="88"/>
                        </a:cubicBezTo>
                        <a:cubicBezTo>
                          <a:pt x="326" y="91"/>
                          <a:pt x="325" y="95"/>
                          <a:pt x="331" y="103"/>
                        </a:cubicBezTo>
                        <a:cubicBezTo>
                          <a:pt x="339" y="84"/>
                          <a:pt x="331" y="90"/>
                          <a:pt x="361" y="92"/>
                        </a:cubicBezTo>
                        <a:cubicBezTo>
                          <a:pt x="355" y="76"/>
                          <a:pt x="365" y="76"/>
                          <a:pt x="382" y="73"/>
                        </a:cubicBezTo>
                        <a:cubicBezTo>
                          <a:pt x="383" y="71"/>
                          <a:pt x="387" y="57"/>
                          <a:pt x="393" y="54"/>
                        </a:cubicBezTo>
                        <a:cubicBezTo>
                          <a:pt x="398" y="52"/>
                          <a:pt x="409" y="50"/>
                          <a:pt x="409" y="50"/>
                        </a:cubicBezTo>
                        <a:cubicBezTo>
                          <a:pt x="430" y="54"/>
                          <a:pt x="413" y="58"/>
                          <a:pt x="431" y="63"/>
                        </a:cubicBezTo>
                        <a:cubicBezTo>
                          <a:pt x="433" y="61"/>
                          <a:pt x="435" y="57"/>
                          <a:pt x="439" y="56"/>
                        </a:cubicBezTo>
                        <a:cubicBezTo>
                          <a:pt x="445" y="55"/>
                          <a:pt x="452" y="61"/>
                          <a:pt x="457" y="58"/>
                        </a:cubicBezTo>
                        <a:cubicBezTo>
                          <a:pt x="461" y="57"/>
                          <a:pt x="457" y="52"/>
                          <a:pt x="455" y="50"/>
                        </a:cubicBezTo>
                        <a:cubicBezTo>
                          <a:pt x="451" y="47"/>
                          <a:pt x="444" y="47"/>
                          <a:pt x="439" y="46"/>
                        </a:cubicBezTo>
                        <a:cubicBezTo>
                          <a:pt x="436" y="45"/>
                          <a:pt x="431" y="44"/>
                          <a:pt x="431" y="44"/>
                        </a:cubicBezTo>
                        <a:cubicBezTo>
                          <a:pt x="440" y="38"/>
                          <a:pt x="443" y="36"/>
                          <a:pt x="455" y="40"/>
                        </a:cubicBezTo>
                        <a:cubicBezTo>
                          <a:pt x="461" y="38"/>
                          <a:pt x="467" y="35"/>
                          <a:pt x="474" y="35"/>
                        </a:cubicBezTo>
                        <a:cubicBezTo>
                          <a:pt x="483" y="36"/>
                          <a:pt x="511" y="43"/>
                          <a:pt x="519" y="46"/>
                        </a:cubicBezTo>
                        <a:cubicBezTo>
                          <a:pt x="527" y="49"/>
                          <a:pt x="544" y="54"/>
                          <a:pt x="544" y="54"/>
                        </a:cubicBezTo>
                        <a:cubicBezTo>
                          <a:pt x="548" y="54"/>
                          <a:pt x="560" y="52"/>
                          <a:pt x="565" y="50"/>
                        </a:cubicBezTo>
                        <a:cubicBezTo>
                          <a:pt x="570" y="47"/>
                          <a:pt x="581" y="42"/>
                          <a:pt x="581" y="42"/>
                        </a:cubicBezTo>
                        <a:cubicBezTo>
                          <a:pt x="585" y="42"/>
                          <a:pt x="598" y="44"/>
                          <a:pt x="600" y="48"/>
                        </a:cubicBezTo>
                        <a:cubicBezTo>
                          <a:pt x="603" y="55"/>
                          <a:pt x="589" y="61"/>
                          <a:pt x="584" y="63"/>
                        </a:cubicBezTo>
                        <a:cubicBezTo>
                          <a:pt x="576" y="69"/>
                          <a:pt x="568" y="69"/>
                          <a:pt x="565" y="77"/>
                        </a:cubicBezTo>
                        <a:cubicBezTo>
                          <a:pt x="568" y="86"/>
                          <a:pt x="564" y="92"/>
                          <a:pt x="568" y="101"/>
                        </a:cubicBezTo>
                        <a:cubicBezTo>
                          <a:pt x="574" y="93"/>
                          <a:pt x="577" y="91"/>
                          <a:pt x="589" y="94"/>
                        </a:cubicBezTo>
                        <a:cubicBezTo>
                          <a:pt x="595" y="108"/>
                          <a:pt x="602" y="93"/>
                          <a:pt x="611" y="88"/>
                        </a:cubicBezTo>
                        <a:cubicBezTo>
                          <a:pt x="613" y="86"/>
                          <a:pt x="613" y="83"/>
                          <a:pt x="616" y="82"/>
                        </a:cubicBezTo>
                        <a:cubicBezTo>
                          <a:pt x="618" y="80"/>
                          <a:pt x="622" y="81"/>
                          <a:pt x="624" y="80"/>
                        </a:cubicBezTo>
                        <a:cubicBezTo>
                          <a:pt x="626" y="78"/>
                          <a:pt x="626" y="75"/>
                          <a:pt x="627" y="73"/>
                        </a:cubicBezTo>
                        <a:cubicBezTo>
                          <a:pt x="632" y="65"/>
                          <a:pt x="638" y="63"/>
                          <a:pt x="648" y="61"/>
                        </a:cubicBezTo>
                        <a:cubicBezTo>
                          <a:pt x="664" y="62"/>
                          <a:pt x="684" y="69"/>
                          <a:pt x="700" y="69"/>
                        </a:cubicBezTo>
                        <a:lnTo>
                          <a:pt x="794" y="84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207" name="Freeform 63"/>
                  <p:cNvSpPr>
                    <a:spLocks/>
                  </p:cNvSpPr>
                  <p:nvPr/>
                </p:nvSpPr>
                <p:spPr bwMode="ltGray">
                  <a:xfrm>
                    <a:off x="1293" y="282"/>
                    <a:ext cx="13" cy="10"/>
                  </a:xfrm>
                  <a:custGeom>
                    <a:avLst/>
                    <a:gdLst/>
                    <a:ahLst/>
                    <a:cxnLst>
                      <a:cxn ang="0">
                        <a:pos x="3" y="28"/>
                      </a:cxn>
                      <a:cxn ang="0">
                        <a:pos x="31" y="0"/>
                      </a:cxn>
                      <a:cxn ang="0">
                        <a:pos x="19" y="24"/>
                      </a:cxn>
                      <a:cxn ang="0">
                        <a:pos x="3" y="28"/>
                      </a:cxn>
                    </a:cxnLst>
                    <a:rect l="0" t="0" r="r" b="b"/>
                    <a:pathLst>
                      <a:path w="31" h="30">
                        <a:moveTo>
                          <a:pt x="3" y="28"/>
                        </a:moveTo>
                        <a:cubicBezTo>
                          <a:pt x="8" y="8"/>
                          <a:pt x="12" y="6"/>
                          <a:pt x="31" y="0"/>
                        </a:cubicBezTo>
                        <a:cubicBezTo>
                          <a:pt x="29" y="5"/>
                          <a:pt x="25" y="22"/>
                          <a:pt x="19" y="24"/>
                        </a:cubicBezTo>
                        <a:cubicBezTo>
                          <a:pt x="0" y="30"/>
                          <a:pt x="3" y="9"/>
                          <a:pt x="3" y="2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208" name="Freeform 64"/>
                  <p:cNvSpPr>
                    <a:spLocks/>
                  </p:cNvSpPr>
                  <p:nvPr/>
                </p:nvSpPr>
                <p:spPr bwMode="ltGray">
                  <a:xfrm>
                    <a:off x="1278" y="296"/>
                    <a:ext cx="19" cy="11"/>
                  </a:xfrm>
                  <a:custGeom>
                    <a:avLst/>
                    <a:gdLst/>
                    <a:ahLst/>
                    <a:cxnLst>
                      <a:cxn ang="0">
                        <a:pos x="6" y="32"/>
                      </a:cxn>
                      <a:cxn ang="0">
                        <a:pos x="22" y="0"/>
                      </a:cxn>
                      <a:cxn ang="0">
                        <a:pos x="38" y="4"/>
                      </a:cxn>
                      <a:cxn ang="0">
                        <a:pos x="6" y="32"/>
                      </a:cxn>
                    </a:cxnLst>
                    <a:rect l="0" t="0" r="r" b="b"/>
                    <a:pathLst>
                      <a:path w="44" h="32">
                        <a:moveTo>
                          <a:pt x="6" y="32"/>
                        </a:moveTo>
                        <a:cubicBezTo>
                          <a:pt x="0" y="14"/>
                          <a:pt x="7" y="10"/>
                          <a:pt x="22" y="0"/>
                        </a:cubicBezTo>
                        <a:cubicBezTo>
                          <a:pt x="27" y="1"/>
                          <a:pt x="35" y="0"/>
                          <a:pt x="38" y="4"/>
                        </a:cubicBezTo>
                        <a:cubicBezTo>
                          <a:pt x="44" y="13"/>
                          <a:pt x="16" y="32"/>
                          <a:pt x="6" y="32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209" name="Freeform 65"/>
                  <p:cNvSpPr>
                    <a:spLocks/>
                  </p:cNvSpPr>
                  <p:nvPr/>
                </p:nvSpPr>
                <p:spPr bwMode="ltGray">
                  <a:xfrm>
                    <a:off x="1340" y="337"/>
                    <a:ext cx="32" cy="6"/>
                  </a:xfrm>
                  <a:custGeom>
                    <a:avLst/>
                    <a:gdLst/>
                    <a:ahLst/>
                    <a:cxnLst>
                      <a:cxn ang="0">
                        <a:pos x="37" y="18"/>
                      </a:cxn>
                      <a:cxn ang="0">
                        <a:pos x="25" y="2"/>
                      </a:cxn>
                      <a:cxn ang="0">
                        <a:pos x="37" y="18"/>
                      </a:cxn>
                    </a:cxnLst>
                    <a:rect l="0" t="0" r="r" b="b"/>
                    <a:pathLst>
                      <a:path w="76" h="18">
                        <a:moveTo>
                          <a:pt x="37" y="18"/>
                        </a:moveTo>
                        <a:cubicBezTo>
                          <a:pt x="25" y="14"/>
                          <a:pt x="0" y="10"/>
                          <a:pt x="25" y="2"/>
                        </a:cubicBezTo>
                        <a:cubicBezTo>
                          <a:pt x="76" y="9"/>
                          <a:pt x="46" y="0"/>
                          <a:pt x="37" y="1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210" name="Freeform 66"/>
                  <p:cNvSpPr>
                    <a:spLocks/>
                  </p:cNvSpPr>
                  <p:nvPr/>
                </p:nvSpPr>
                <p:spPr bwMode="ltGray">
                  <a:xfrm>
                    <a:off x="1395" y="336"/>
                    <a:ext cx="18" cy="15"/>
                  </a:xfrm>
                  <a:custGeom>
                    <a:avLst/>
                    <a:gdLst/>
                    <a:ahLst/>
                    <a:cxnLst>
                      <a:cxn ang="0">
                        <a:pos x="0" y="21"/>
                      </a:cxn>
                      <a:cxn ang="0">
                        <a:pos x="12" y="9"/>
                      </a:cxn>
                      <a:cxn ang="0">
                        <a:pos x="0" y="21"/>
                      </a:cxn>
                    </a:cxnLst>
                    <a:rect l="0" t="0" r="r" b="b"/>
                    <a:pathLst>
                      <a:path w="42" h="44">
                        <a:moveTo>
                          <a:pt x="0" y="21"/>
                        </a:moveTo>
                        <a:cubicBezTo>
                          <a:pt x="4" y="17"/>
                          <a:pt x="7" y="11"/>
                          <a:pt x="12" y="9"/>
                        </a:cubicBezTo>
                        <a:cubicBezTo>
                          <a:pt x="42" y="0"/>
                          <a:pt x="23" y="44"/>
                          <a:pt x="0" y="21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211" name="Freeform 67"/>
                  <p:cNvSpPr>
                    <a:spLocks/>
                  </p:cNvSpPr>
                  <p:nvPr/>
                </p:nvSpPr>
                <p:spPr bwMode="ltGray">
                  <a:xfrm>
                    <a:off x="1248" y="295"/>
                    <a:ext cx="14" cy="10"/>
                  </a:xfrm>
                  <a:custGeom>
                    <a:avLst/>
                    <a:gdLst/>
                    <a:ahLst/>
                    <a:cxnLst>
                      <a:cxn ang="0">
                        <a:pos x="7" y="22"/>
                      </a:cxn>
                      <a:cxn ang="0">
                        <a:pos x="31" y="10"/>
                      </a:cxn>
                      <a:cxn ang="0">
                        <a:pos x="7" y="22"/>
                      </a:cxn>
                    </a:cxnLst>
                    <a:rect l="0" t="0" r="r" b="b"/>
                    <a:pathLst>
                      <a:path w="31" h="30">
                        <a:moveTo>
                          <a:pt x="7" y="22"/>
                        </a:moveTo>
                        <a:cubicBezTo>
                          <a:pt x="0" y="0"/>
                          <a:pt x="15" y="6"/>
                          <a:pt x="31" y="10"/>
                        </a:cubicBezTo>
                        <a:cubicBezTo>
                          <a:pt x="14" y="16"/>
                          <a:pt x="15" y="30"/>
                          <a:pt x="7" y="22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</p:grpSp>
            <p:grpSp>
              <p:nvGrpSpPr>
                <p:cNvPr id="6" name="Group 68"/>
                <p:cNvGrpSpPr>
                  <a:grpSpLocks/>
                </p:cNvGrpSpPr>
                <p:nvPr/>
              </p:nvGrpSpPr>
              <p:grpSpPr bwMode="auto">
                <a:xfrm>
                  <a:off x="3709" y="240"/>
                  <a:ext cx="1139" cy="429"/>
                  <a:chOff x="3709" y="240"/>
                  <a:chExt cx="1139" cy="429"/>
                </a:xfrm>
              </p:grpSpPr>
              <p:sp>
                <p:nvSpPr>
                  <p:cNvPr id="1030213" name="Freeform 69"/>
                  <p:cNvSpPr>
                    <a:spLocks/>
                  </p:cNvSpPr>
                  <p:nvPr/>
                </p:nvSpPr>
                <p:spPr bwMode="ltGray">
                  <a:xfrm>
                    <a:off x="4808" y="616"/>
                    <a:ext cx="13" cy="14"/>
                  </a:xfrm>
                  <a:custGeom>
                    <a:avLst/>
                    <a:gdLst/>
                    <a:ahLst/>
                    <a:cxnLst>
                      <a:cxn ang="0">
                        <a:pos x="16" y="33"/>
                      </a:cxn>
                      <a:cxn ang="0">
                        <a:pos x="8" y="21"/>
                      </a:cxn>
                      <a:cxn ang="0">
                        <a:pos x="0" y="9"/>
                      </a:cxn>
                      <a:cxn ang="0">
                        <a:pos x="16" y="3"/>
                      </a:cxn>
                      <a:cxn ang="0">
                        <a:pos x="30" y="23"/>
                      </a:cxn>
                      <a:cxn ang="0">
                        <a:pos x="28" y="31"/>
                      </a:cxn>
                      <a:cxn ang="0">
                        <a:pos x="16" y="33"/>
                      </a:cxn>
                    </a:cxnLst>
                    <a:rect l="0" t="0" r="r" b="b"/>
                    <a:pathLst>
                      <a:path w="30" h="42">
                        <a:moveTo>
                          <a:pt x="16" y="33"/>
                        </a:moveTo>
                        <a:cubicBezTo>
                          <a:pt x="3" y="20"/>
                          <a:pt x="15" y="34"/>
                          <a:pt x="8" y="21"/>
                        </a:cubicBezTo>
                        <a:cubicBezTo>
                          <a:pt x="6" y="17"/>
                          <a:pt x="0" y="9"/>
                          <a:pt x="0" y="9"/>
                        </a:cubicBezTo>
                        <a:cubicBezTo>
                          <a:pt x="5" y="1"/>
                          <a:pt x="7" y="0"/>
                          <a:pt x="16" y="3"/>
                        </a:cubicBezTo>
                        <a:cubicBezTo>
                          <a:pt x="25" y="16"/>
                          <a:pt x="10" y="16"/>
                          <a:pt x="30" y="23"/>
                        </a:cubicBezTo>
                        <a:cubicBezTo>
                          <a:pt x="29" y="26"/>
                          <a:pt x="30" y="29"/>
                          <a:pt x="28" y="31"/>
                        </a:cubicBezTo>
                        <a:cubicBezTo>
                          <a:pt x="15" y="42"/>
                          <a:pt x="16" y="38"/>
                          <a:pt x="16" y="33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214" name="Freeform 70"/>
                  <p:cNvSpPr>
                    <a:spLocks/>
                  </p:cNvSpPr>
                  <p:nvPr/>
                </p:nvSpPr>
                <p:spPr bwMode="ltGray">
                  <a:xfrm>
                    <a:off x="4655" y="629"/>
                    <a:ext cx="11" cy="5"/>
                  </a:xfrm>
                  <a:custGeom>
                    <a:avLst/>
                    <a:gdLst/>
                    <a:ahLst/>
                    <a:cxnLst>
                      <a:cxn ang="0">
                        <a:pos x="15" y="16"/>
                      </a:cxn>
                      <a:cxn ang="0">
                        <a:pos x="3" y="8"/>
                      </a:cxn>
                      <a:cxn ang="0">
                        <a:pos x="15" y="0"/>
                      </a:cxn>
                      <a:cxn ang="0">
                        <a:pos x="15" y="16"/>
                      </a:cxn>
                    </a:cxnLst>
                    <a:rect l="0" t="0" r="r" b="b"/>
                    <a:pathLst>
                      <a:path w="25" h="16">
                        <a:moveTo>
                          <a:pt x="15" y="16"/>
                        </a:moveTo>
                        <a:cubicBezTo>
                          <a:pt x="10" y="15"/>
                          <a:pt x="0" y="12"/>
                          <a:pt x="3" y="8"/>
                        </a:cubicBezTo>
                        <a:cubicBezTo>
                          <a:pt x="6" y="4"/>
                          <a:pt x="15" y="0"/>
                          <a:pt x="15" y="0"/>
                        </a:cubicBezTo>
                        <a:cubicBezTo>
                          <a:pt x="17" y="3"/>
                          <a:pt x="25" y="16"/>
                          <a:pt x="15" y="16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215" name="Freeform 71"/>
                  <p:cNvSpPr>
                    <a:spLocks/>
                  </p:cNvSpPr>
                  <p:nvPr/>
                </p:nvSpPr>
                <p:spPr bwMode="ltGray">
                  <a:xfrm>
                    <a:off x="4609" y="635"/>
                    <a:ext cx="28" cy="16"/>
                  </a:xfrm>
                  <a:custGeom>
                    <a:avLst/>
                    <a:gdLst/>
                    <a:ahLst/>
                    <a:cxnLst>
                      <a:cxn ang="0">
                        <a:pos x="14" y="24"/>
                      </a:cxn>
                      <a:cxn ang="0">
                        <a:pos x="30" y="4"/>
                      </a:cxn>
                      <a:cxn ang="0">
                        <a:pos x="42" y="0"/>
                      </a:cxn>
                      <a:cxn ang="0">
                        <a:pos x="58" y="12"/>
                      </a:cxn>
                      <a:cxn ang="0">
                        <a:pos x="32" y="26"/>
                      </a:cxn>
                      <a:cxn ang="0">
                        <a:pos x="12" y="46"/>
                      </a:cxn>
                      <a:cxn ang="0">
                        <a:pos x="8" y="20"/>
                      </a:cxn>
                      <a:cxn ang="0">
                        <a:pos x="12" y="14"/>
                      </a:cxn>
                      <a:cxn ang="0">
                        <a:pos x="14" y="24"/>
                      </a:cxn>
                    </a:cxnLst>
                    <a:rect l="0" t="0" r="r" b="b"/>
                    <a:pathLst>
                      <a:path w="65" h="46">
                        <a:moveTo>
                          <a:pt x="14" y="24"/>
                        </a:moveTo>
                        <a:cubicBezTo>
                          <a:pt x="18" y="13"/>
                          <a:pt x="16" y="9"/>
                          <a:pt x="30" y="4"/>
                        </a:cubicBezTo>
                        <a:cubicBezTo>
                          <a:pt x="34" y="3"/>
                          <a:pt x="42" y="0"/>
                          <a:pt x="42" y="0"/>
                        </a:cubicBezTo>
                        <a:cubicBezTo>
                          <a:pt x="50" y="1"/>
                          <a:pt x="65" y="0"/>
                          <a:pt x="58" y="12"/>
                        </a:cubicBezTo>
                        <a:cubicBezTo>
                          <a:pt x="53" y="21"/>
                          <a:pt x="40" y="21"/>
                          <a:pt x="32" y="26"/>
                        </a:cubicBezTo>
                        <a:cubicBezTo>
                          <a:pt x="26" y="35"/>
                          <a:pt x="23" y="42"/>
                          <a:pt x="12" y="46"/>
                        </a:cubicBezTo>
                        <a:cubicBezTo>
                          <a:pt x="0" y="42"/>
                          <a:pt x="5" y="30"/>
                          <a:pt x="8" y="20"/>
                        </a:cubicBezTo>
                        <a:cubicBezTo>
                          <a:pt x="9" y="18"/>
                          <a:pt x="10" y="13"/>
                          <a:pt x="12" y="14"/>
                        </a:cubicBezTo>
                        <a:cubicBezTo>
                          <a:pt x="15" y="16"/>
                          <a:pt x="13" y="21"/>
                          <a:pt x="14" y="24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216" name="Freeform 72"/>
                  <p:cNvSpPr>
                    <a:spLocks/>
                  </p:cNvSpPr>
                  <p:nvPr/>
                </p:nvSpPr>
                <p:spPr bwMode="ltGray">
                  <a:xfrm>
                    <a:off x="4580" y="634"/>
                    <a:ext cx="29" cy="16"/>
                  </a:xfrm>
                  <a:custGeom>
                    <a:avLst/>
                    <a:gdLst/>
                    <a:ahLst/>
                    <a:cxnLst>
                      <a:cxn ang="0">
                        <a:pos x="0" y="31"/>
                      </a:cxn>
                      <a:cxn ang="0">
                        <a:pos x="18" y="25"/>
                      </a:cxn>
                      <a:cxn ang="0">
                        <a:pos x="52" y="1"/>
                      </a:cxn>
                      <a:cxn ang="0">
                        <a:pos x="64" y="3"/>
                      </a:cxn>
                      <a:cxn ang="0">
                        <a:pos x="50" y="19"/>
                      </a:cxn>
                      <a:cxn ang="0">
                        <a:pos x="28" y="33"/>
                      </a:cxn>
                      <a:cxn ang="0">
                        <a:pos x="22" y="47"/>
                      </a:cxn>
                      <a:cxn ang="0">
                        <a:pos x="16" y="45"/>
                      </a:cxn>
                      <a:cxn ang="0">
                        <a:pos x="12" y="39"/>
                      </a:cxn>
                      <a:cxn ang="0">
                        <a:pos x="0" y="35"/>
                      </a:cxn>
                      <a:cxn ang="0">
                        <a:pos x="0" y="31"/>
                      </a:cxn>
                    </a:cxnLst>
                    <a:rect l="0" t="0" r="r" b="b"/>
                    <a:pathLst>
                      <a:path w="69" h="47">
                        <a:moveTo>
                          <a:pt x="0" y="31"/>
                        </a:moveTo>
                        <a:cubicBezTo>
                          <a:pt x="7" y="24"/>
                          <a:pt x="9" y="22"/>
                          <a:pt x="18" y="25"/>
                        </a:cubicBezTo>
                        <a:cubicBezTo>
                          <a:pt x="25" y="4"/>
                          <a:pt x="36" y="12"/>
                          <a:pt x="52" y="1"/>
                        </a:cubicBezTo>
                        <a:cubicBezTo>
                          <a:pt x="56" y="2"/>
                          <a:pt x="61" y="0"/>
                          <a:pt x="64" y="3"/>
                        </a:cubicBezTo>
                        <a:cubicBezTo>
                          <a:pt x="69" y="8"/>
                          <a:pt x="50" y="19"/>
                          <a:pt x="50" y="19"/>
                        </a:cubicBezTo>
                        <a:cubicBezTo>
                          <a:pt x="46" y="31"/>
                          <a:pt x="35" y="22"/>
                          <a:pt x="28" y="33"/>
                        </a:cubicBezTo>
                        <a:cubicBezTo>
                          <a:pt x="31" y="41"/>
                          <a:pt x="31" y="44"/>
                          <a:pt x="22" y="47"/>
                        </a:cubicBezTo>
                        <a:cubicBezTo>
                          <a:pt x="20" y="46"/>
                          <a:pt x="18" y="46"/>
                          <a:pt x="16" y="45"/>
                        </a:cubicBezTo>
                        <a:cubicBezTo>
                          <a:pt x="14" y="43"/>
                          <a:pt x="14" y="40"/>
                          <a:pt x="12" y="39"/>
                        </a:cubicBezTo>
                        <a:cubicBezTo>
                          <a:pt x="8" y="37"/>
                          <a:pt x="0" y="35"/>
                          <a:pt x="0" y="35"/>
                        </a:cubicBezTo>
                        <a:cubicBezTo>
                          <a:pt x="2" y="26"/>
                          <a:pt x="3" y="25"/>
                          <a:pt x="0" y="31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217" name="Freeform 73"/>
                  <p:cNvSpPr>
                    <a:spLocks/>
                  </p:cNvSpPr>
                  <p:nvPr/>
                </p:nvSpPr>
                <p:spPr bwMode="ltGray">
                  <a:xfrm>
                    <a:off x="4423" y="547"/>
                    <a:ext cx="151" cy="93"/>
                  </a:xfrm>
                  <a:custGeom>
                    <a:avLst/>
                    <a:gdLst/>
                    <a:ahLst/>
                    <a:cxnLst>
                      <a:cxn ang="0">
                        <a:pos x="10" y="4"/>
                      </a:cxn>
                      <a:cxn ang="0">
                        <a:pos x="36" y="18"/>
                      </a:cxn>
                      <a:cxn ang="0">
                        <a:pos x="46" y="30"/>
                      </a:cxn>
                      <a:cxn ang="0">
                        <a:pos x="76" y="52"/>
                      </a:cxn>
                      <a:cxn ang="0">
                        <a:pos x="92" y="66"/>
                      </a:cxn>
                      <a:cxn ang="0">
                        <a:pos x="122" y="98"/>
                      </a:cxn>
                      <a:cxn ang="0">
                        <a:pos x="136" y="128"/>
                      </a:cxn>
                      <a:cxn ang="0">
                        <a:pos x="148" y="132"/>
                      </a:cxn>
                      <a:cxn ang="0">
                        <a:pos x="154" y="150"/>
                      </a:cxn>
                      <a:cxn ang="0">
                        <a:pos x="176" y="152"/>
                      </a:cxn>
                      <a:cxn ang="0">
                        <a:pos x="170" y="196"/>
                      </a:cxn>
                      <a:cxn ang="0">
                        <a:pos x="180" y="224"/>
                      </a:cxn>
                      <a:cxn ang="0">
                        <a:pos x="198" y="232"/>
                      </a:cxn>
                      <a:cxn ang="0">
                        <a:pos x="216" y="234"/>
                      </a:cxn>
                      <a:cxn ang="0">
                        <a:pos x="236" y="242"/>
                      </a:cxn>
                      <a:cxn ang="0">
                        <a:pos x="254" y="236"/>
                      </a:cxn>
                      <a:cxn ang="0">
                        <a:pos x="272" y="248"/>
                      </a:cxn>
                      <a:cxn ang="0">
                        <a:pos x="296" y="256"/>
                      </a:cxn>
                      <a:cxn ang="0">
                        <a:pos x="314" y="264"/>
                      </a:cxn>
                      <a:cxn ang="0">
                        <a:pos x="352" y="266"/>
                      </a:cxn>
                      <a:cxn ang="0">
                        <a:pos x="342" y="274"/>
                      </a:cxn>
                      <a:cxn ang="0">
                        <a:pos x="322" y="272"/>
                      </a:cxn>
                      <a:cxn ang="0">
                        <a:pos x="300" y="270"/>
                      </a:cxn>
                      <a:cxn ang="0">
                        <a:pos x="288" y="266"/>
                      </a:cxn>
                      <a:cxn ang="0">
                        <a:pos x="252" y="264"/>
                      </a:cxn>
                      <a:cxn ang="0">
                        <a:pos x="234" y="260"/>
                      </a:cxn>
                      <a:cxn ang="0">
                        <a:pos x="172" y="242"/>
                      </a:cxn>
                      <a:cxn ang="0">
                        <a:pos x="160" y="216"/>
                      </a:cxn>
                      <a:cxn ang="0">
                        <a:pos x="126" y="200"/>
                      </a:cxn>
                      <a:cxn ang="0">
                        <a:pos x="108" y="186"/>
                      </a:cxn>
                      <a:cxn ang="0">
                        <a:pos x="94" y="158"/>
                      </a:cxn>
                      <a:cxn ang="0">
                        <a:pos x="68" y="108"/>
                      </a:cxn>
                      <a:cxn ang="0">
                        <a:pos x="64" y="102"/>
                      </a:cxn>
                      <a:cxn ang="0">
                        <a:pos x="58" y="100"/>
                      </a:cxn>
                      <a:cxn ang="0">
                        <a:pos x="54" y="88"/>
                      </a:cxn>
                      <a:cxn ang="0">
                        <a:pos x="38" y="58"/>
                      </a:cxn>
                      <a:cxn ang="0">
                        <a:pos x="20" y="40"/>
                      </a:cxn>
                      <a:cxn ang="0">
                        <a:pos x="4" y="22"/>
                      </a:cxn>
                      <a:cxn ang="0">
                        <a:pos x="10" y="2"/>
                      </a:cxn>
                      <a:cxn ang="0">
                        <a:pos x="10" y="4"/>
                      </a:cxn>
                    </a:cxnLst>
                    <a:rect l="0" t="0" r="r" b="b"/>
                    <a:pathLst>
                      <a:path w="355" h="277">
                        <a:moveTo>
                          <a:pt x="10" y="4"/>
                        </a:moveTo>
                        <a:cubicBezTo>
                          <a:pt x="22" y="0"/>
                          <a:pt x="24" y="14"/>
                          <a:pt x="36" y="18"/>
                        </a:cubicBezTo>
                        <a:cubicBezTo>
                          <a:pt x="37" y="19"/>
                          <a:pt x="45" y="29"/>
                          <a:pt x="46" y="30"/>
                        </a:cubicBezTo>
                        <a:cubicBezTo>
                          <a:pt x="56" y="40"/>
                          <a:pt x="67" y="38"/>
                          <a:pt x="76" y="52"/>
                        </a:cubicBezTo>
                        <a:cubicBezTo>
                          <a:pt x="80" y="58"/>
                          <a:pt x="92" y="66"/>
                          <a:pt x="92" y="66"/>
                        </a:cubicBezTo>
                        <a:cubicBezTo>
                          <a:pt x="96" y="79"/>
                          <a:pt x="112" y="88"/>
                          <a:pt x="122" y="98"/>
                        </a:cubicBezTo>
                        <a:cubicBezTo>
                          <a:pt x="124" y="105"/>
                          <a:pt x="130" y="124"/>
                          <a:pt x="136" y="128"/>
                        </a:cubicBezTo>
                        <a:cubicBezTo>
                          <a:pt x="140" y="130"/>
                          <a:pt x="148" y="132"/>
                          <a:pt x="148" y="132"/>
                        </a:cubicBezTo>
                        <a:cubicBezTo>
                          <a:pt x="150" y="138"/>
                          <a:pt x="154" y="150"/>
                          <a:pt x="154" y="150"/>
                        </a:cubicBezTo>
                        <a:cubicBezTo>
                          <a:pt x="161" y="139"/>
                          <a:pt x="168" y="144"/>
                          <a:pt x="176" y="152"/>
                        </a:cubicBezTo>
                        <a:cubicBezTo>
                          <a:pt x="174" y="167"/>
                          <a:pt x="173" y="181"/>
                          <a:pt x="170" y="196"/>
                        </a:cubicBezTo>
                        <a:cubicBezTo>
                          <a:pt x="171" y="202"/>
                          <a:pt x="174" y="220"/>
                          <a:pt x="180" y="224"/>
                        </a:cubicBezTo>
                        <a:cubicBezTo>
                          <a:pt x="185" y="228"/>
                          <a:pt x="193" y="228"/>
                          <a:pt x="198" y="232"/>
                        </a:cubicBezTo>
                        <a:cubicBezTo>
                          <a:pt x="204" y="230"/>
                          <a:pt x="216" y="234"/>
                          <a:pt x="216" y="234"/>
                        </a:cubicBezTo>
                        <a:cubicBezTo>
                          <a:pt x="223" y="241"/>
                          <a:pt x="225" y="245"/>
                          <a:pt x="236" y="242"/>
                        </a:cubicBezTo>
                        <a:cubicBezTo>
                          <a:pt x="242" y="240"/>
                          <a:pt x="254" y="236"/>
                          <a:pt x="254" y="236"/>
                        </a:cubicBezTo>
                        <a:cubicBezTo>
                          <a:pt x="260" y="240"/>
                          <a:pt x="265" y="246"/>
                          <a:pt x="272" y="248"/>
                        </a:cubicBezTo>
                        <a:cubicBezTo>
                          <a:pt x="277" y="250"/>
                          <a:pt x="291" y="252"/>
                          <a:pt x="296" y="256"/>
                        </a:cubicBezTo>
                        <a:cubicBezTo>
                          <a:pt x="301" y="260"/>
                          <a:pt x="314" y="264"/>
                          <a:pt x="314" y="264"/>
                        </a:cubicBezTo>
                        <a:cubicBezTo>
                          <a:pt x="330" y="263"/>
                          <a:pt x="338" y="261"/>
                          <a:pt x="352" y="266"/>
                        </a:cubicBezTo>
                        <a:cubicBezTo>
                          <a:pt x="355" y="275"/>
                          <a:pt x="350" y="277"/>
                          <a:pt x="342" y="274"/>
                        </a:cubicBezTo>
                        <a:cubicBezTo>
                          <a:pt x="336" y="276"/>
                          <a:pt x="322" y="272"/>
                          <a:pt x="322" y="272"/>
                        </a:cubicBezTo>
                        <a:cubicBezTo>
                          <a:pt x="314" y="275"/>
                          <a:pt x="308" y="272"/>
                          <a:pt x="300" y="270"/>
                        </a:cubicBezTo>
                        <a:cubicBezTo>
                          <a:pt x="296" y="269"/>
                          <a:pt x="288" y="266"/>
                          <a:pt x="288" y="266"/>
                        </a:cubicBezTo>
                        <a:cubicBezTo>
                          <a:pt x="276" y="270"/>
                          <a:pt x="264" y="266"/>
                          <a:pt x="252" y="264"/>
                        </a:cubicBezTo>
                        <a:cubicBezTo>
                          <a:pt x="245" y="259"/>
                          <a:pt x="242" y="257"/>
                          <a:pt x="234" y="260"/>
                        </a:cubicBezTo>
                        <a:cubicBezTo>
                          <a:pt x="211" y="252"/>
                          <a:pt x="192" y="256"/>
                          <a:pt x="172" y="242"/>
                        </a:cubicBezTo>
                        <a:cubicBezTo>
                          <a:pt x="165" y="231"/>
                          <a:pt x="176" y="221"/>
                          <a:pt x="160" y="216"/>
                        </a:cubicBezTo>
                        <a:cubicBezTo>
                          <a:pt x="154" y="233"/>
                          <a:pt x="136" y="203"/>
                          <a:pt x="126" y="200"/>
                        </a:cubicBezTo>
                        <a:cubicBezTo>
                          <a:pt x="120" y="196"/>
                          <a:pt x="114" y="190"/>
                          <a:pt x="108" y="186"/>
                        </a:cubicBezTo>
                        <a:cubicBezTo>
                          <a:pt x="104" y="175"/>
                          <a:pt x="104" y="165"/>
                          <a:pt x="94" y="158"/>
                        </a:cubicBezTo>
                        <a:cubicBezTo>
                          <a:pt x="83" y="142"/>
                          <a:pt x="85" y="119"/>
                          <a:pt x="68" y="108"/>
                        </a:cubicBezTo>
                        <a:cubicBezTo>
                          <a:pt x="67" y="106"/>
                          <a:pt x="66" y="104"/>
                          <a:pt x="64" y="102"/>
                        </a:cubicBezTo>
                        <a:cubicBezTo>
                          <a:pt x="62" y="101"/>
                          <a:pt x="59" y="102"/>
                          <a:pt x="58" y="100"/>
                        </a:cubicBezTo>
                        <a:cubicBezTo>
                          <a:pt x="56" y="97"/>
                          <a:pt x="54" y="88"/>
                          <a:pt x="54" y="88"/>
                        </a:cubicBezTo>
                        <a:cubicBezTo>
                          <a:pt x="59" y="73"/>
                          <a:pt x="52" y="61"/>
                          <a:pt x="38" y="58"/>
                        </a:cubicBezTo>
                        <a:cubicBezTo>
                          <a:pt x="32" y="49"/>
                          <a:pt x="31" y="44"/>
                          <a:pt x="20" y="40"/>
                        </a:cubicBezTo>
                        <a:cubicBezTo>
                          <a:pt x="16" y="27"/>
                          <a:pt x="16" y="26"/>
                          <a:pt x="4" y="22"/>
                        </a:cubicBezTo>
                        <a:cubicBezTo>
                          <a:pt x="1" y="13"/>
                          <a:pt x="0" y="5"/>
                          <a:pt x="10" y="2"/>
                        </a:cubicBezTo>
                        <a:cubicBezTo>
                          <a:pt x="18" y="5"/>
                          <a:pt x="18" y="4"/>
                          <a:pt x="10" y="4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218" name="Freeform 74"/>
                  <p:cNvSpPr>
                    <a:spLocks/>
                  </p:cNvSpPr>
                  <p:nvPr/>
                </p:nvSpPr>
                <p:spPr bwMode="ltGray">
                  <a:xfrm>
                    <a:off x="4515" y="541"/>
                    <a:ext cx="67" cy="68"/>
                  </a:xfrm>
                  <a:custGeom>
                    <a:avLst/>
                    <a:gdLst/>
                    <a:ahLst/>
                    <a:cxnLst>
                      <a:cxn ang="0">
                        <a:pos x="54" y="66"/>
                      </a:cxn>
                      <a:cxn ang="0">
                        <a:pos x="66" y="58"/>
                      </a:cxn>
                      <a:cxn ang="0">
                        <a:pos x="68" y="52"/>
                      </a:cxn>
                      <a:cxn ang="0">
                        <a:pos x="80" y="44"/>
                      </a:cxn>
                      <a:cxn ang="0">
                        <a:pos x="106" y="22"/>
                      </a:cxn>
                      <a:cxn ang="0">
                        <a:pos x="112" y="4"/>
                      </a:cxn>
                      <a:cxn ang="0">
                        <a:pos x="124" y="0"/>
                      </a:cxn>
                      <a:cxn ang="0">
                        <a:pos x="150" y="28"/>
                      </a:cxn>
                      <a:cxn ang="0">
                        <a:pos x="146" y="44"/>
                      </a:cxn>
                      <a:cxn ang="0">
                        <a:pos x="126" y="64"/>
                      </a:cxn>
                      <a:cxn ang="0">
                        <a:pos x="132" y="94"/>
                      </a:cxn>
                      <a:cxn ang="0">
                        <a:pos x="142" y="110"/>
                      </a:cxn>
                      <a:cxn ang="0">
                        <a:pos x="146" y="128"/>
                      </a:cxn>
                      <a:cxn ang="0">
                        <a:pos x="128" y="128"/>
                      </a:cxn>
                      <a:cxn ang="0">
                        <a:pos x="116" y="146"/>
                      </a:cxn>
                      <a:cxn ang="0">
                        <a:pos x="104" y="156"/>
                      </a:cxn>
                      <a:cxn ang="0">
                        <a:pos x="100" y="198"/>
                      </a:cxn>
                      <a:cxn ang="0">
                        <a:pos x="88" y="202"/>
                      </a:cxn>
                      <a:cxn ang="0">
                        <a:pos x="82" y="206"/>
                      </a:cxn>
                      <a:cxn ang="0">
                        <a:pos x="76" y="202"/>
                      </a:cxn>
                      <a:cxn ang="0">
                        <a:pos x="72" y="190"/>
                      </a:cxn>
                      <a:cxn ang="0">
                        <a:pos x="60" y="186"/>
                      </a:cxn>
                      <a:cxn ang="0">
                        <a:pos x="42" y="194"/>
                      </a:cxn>
                      <a:cxn ang="0">
                        <a:pos x="28" y="186"/>
                      </a:cxn>
                      <a:cxn ang="0">
                        <a:pos x="10" y="148"/>
                      </a:cxn>
                      <a:cxn ang="0">
                        <a:pos x="4" y="130"/>
                      </a:cxn>
                      <a:cxn ang="0">
                        <a:pos x="0" y="118"/>
                      </a:cxn>
                      <a:cxn ang="0">
                        <a:pos x="20" y="96"/>
                      </a:cxn>
                      <a:cxn ang="0">
                        <a:pos x="32" y="104"/>
                      </a:cxn>
                      <a:cxn ang="0">
                        <a:pos x="34" y="80"/>
                      </a:cxn>
                      <a:cxn ang="0">
                        <a:pos x="52" y="70"/>
                      </a:cxn>
                      <a:cxn ang="0">
                        <a:pos x="54" y="66"/>
                      </a:cxn>
                    </a:cxnLst>
                    <a:rect l="0" t="0" r="r" b="b"/>
                    <a:pathLst>
                      <a:path w="156" h="206">
                        <a:moveTo>
                          <a:pt x="54" y="66"/>
                        </a:moveTo>
                        <a:cubicBezTo>
                          <a:pt x="58" y="63"/>
                          <a:pt x="64" y="63"/>
                          <a:pt x="66" y="58"/>
                        </a:cubicBezTo>
                        <a:cubicBezTo>
                          <a:pt x="67" y="56"/>
                          <a:pt x="67" y="53"/>
                          <a:pt x="68" y="52"/>
                        </a:cubicBezTo>
                        <a:cubicBezTo>
                          <a:pt x="71" y="49"/>
                          <a:pt x="80" y="44"/>
                          <a:pt x="80" y="44"/>
                        </a:cubicBezTo>
                        <a:cubicBezTo>
                          <a:pt x="113" y="55"/>
                          <a:pt x="85" y="29"/>
                          <a:pt x="106" y="22"/>
                        </a:cubicBezTo>
                        <a:cubicBezTo>
                          <a:pt x="110" y="17"/>
                          <a:pt x="108" y="9"/>
                          <a:pt x="112" y="4"/>
                        </a:cubicBezTo>
                        <a:cubicBezTo>
                          <a:pt x="115" y="1"/>
                          <a:pt x="124" y="0"/>
                          <a:pt x="124" y="0"/>
                        </a:cubicBezTo>
                        <a:cubicBezTo>
                          <a:pt x="138" y="14"/>
                          <a:pt x="126" y="23"/>
                          <a:pt x="150" y="28"/>
                        </a:cubicBezTo>
                        <a:cubicBezTo>
                          <a:pt x="156" y="36"/>
                          <a:pt x="154" y="39"/>
                          <a:pt x="146" y="44"/>
                        </a:cubicBezTo>
                        <a:cubicBezTo>
                          <a:pt x="141" y="52"/>
                          <a:pt x="135" y="61"/>
                          <a:pt x="126" y="64"/>
                        </a:cubicBezTo>
                        <a:cubicBezTo>
                          <a:pt x="118" y="75"/>
                          <a:pt x="128" y="83"/>
                          <a:pt x="132" y="94"/>
                        </a:cubicBezTo>
                        <a:cubicBezTo>
                          <a:pt x="129" y="103"/>
                          <a:pt x="135" y="105"/>
                          <a:pt x="142" y="110"/>
                        </a:cubicBezTo>
                        <a:cubicBezTo>
                          <a:pt x="145" y="119"/>
                          <a:pt x="141" y="120"/>
                          <a:pt x="146" y="128"/>
                        </a:cubicBezTo>
                        <a:cubicBezTo>
                          <a:pt x="142" y="139"/>
                          <a:pt x="135" y="133"/>
                          <a:pt x="128" y="128"/>
                        </a:cubicBezTo>
                        <a:cubicBezTo>
                          <a:pt x="116" y="132"/>
                          <a:pt x="122" y="136"/>
                          <a:pt x="116" y="146"/>
                        </a:cubicBezTo>
                        <a:cubicBezTo>
                          <a:pt x="113" y="151"/>
                          <a:pt x="108" y="152"/>
                          <a:pt x="104" y="156"/>
                        </a:cubicBezTo>
                        <a:cubicBezTo>
                          <a:pt x="107" y="167"/>
                          <a:pt x="112" y="191"/>
                          <a:pt x="100" y="198"/>
                        </a:cubicBezTo>
                        <a:cubicBezTo>
                          <a:pt x="96" y="200"/>
                          <a:pt x="92" y="200"/>
                          <a:pt x="88" y="202"/>
                        </a:cubicBezTo>
                        <a:cubicBezTo>
                          <a:pt x="86" y="203"/>
                          <a:pt x="84" y="205"/>
                          <a:pt x="82" y="206"/>
                        </a:cubicBezTo>
                        <a:cubicBezTo>
                          <a:pt x="80" y="205"/>
                          <a:pt x="77" y="204"/>
                          <a:pt x="76" y="202"/>
                        </a:cubicBezTo>
                        <a:cubicBezTo>
                          <a:pt x="74" y="198"/>
                          <a:pt x="76" y="191"/>
                          <a:pt x="72" y="190"/>
                        </a:cubicBezTo>
                        <a:cubicBezTo>
                          <a:pt x="68" y="189"/>
                          <a:pt x="60" y="186"/>
                          <a:pt x="60" y="186"/>
                        </a:cubicBezTo>
                        <a:cubicBezTo>
                          <a:pt x="53" y="188"/>
                          <a:pt x="49" y="192"/>
                          <a:pt x="42" y="194"/>
                        </a:cubicBezTo>
                        <a:cubicBezTo>
                          <a:pt x="34" y="189"/>
                          <a:pt x="37" y="183"/>
                          <a:pt x="28" y="186"/>
                        </a:cubicBezTo>
                        <a:cubicBezTo>
                          <a:pt x="12" y="181"/>
                          <a:pt x="19" y="161"/>
                          <a:pt x="10" y="148"/>
                        </a:cubicBezTo>
                        <a:cubicBezTo>
                          <a:pt x="5" y="121"/>
                          <a:pt x="11" y="147"/>
                          <a:pt x="4" y="130"/>
                        </a:cubicBezTo>
                        <a:cubicBezTo>
                          <a:pt x="2" y="126"/>
                          <a:pt x="0" y="118"/>
                          <a:pt x="0" y="118"/>
                        </a:cubicBezTo>
                        <a:cubicBezTo>
                          <a:pt x="2" y="95"/>
                          <a:pt x="0" y="83"/>
                          <a:pt x="20" y="96"/>
                        </a:cubicBezTo>
                        <a:cubicBezTo>
                          <a:pt x="23" y="105"/>
                          <a:pt x="23" y="110"/>
                          <a:pt x="32" y="104"/>
                        </a:cubicBezTo>
                        <a:cubicBezTo>
                          <a:pt x="35" y="95"/>
                          <a:pt x="29" y="88"/>
                          <a:pt x="34" y="80"/>
                        </a:cubicBezTo>
                        <a:cubicBezTo>
                          <a:pt x="36" y="76"/>
                          <a:pt x="48" y="73"/>
                          <a:pt x="52" y="70"/>
                        </a:cubicBezTo>
                        <a:cubicBezTo>
                          <a:pt x="57" y="63"/>
                          <a:pt x="58" y="62"/>
                          <a:pt x="54" y="66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219" name="Freeform 75"/>
                  <p:cNvSpPr>
                    <a:spLocks/>
                  </p:cNvSpPr>
                  <p:nvPr/>
                </p:nvSpPr>
                <p:spPr bwMode="ltGray">
                  <a:xfrm>
                    <a:off x="4580" y="572"/>
                    <a:ext cx="47" cy="13"/>
                  </a:xfrm>
                  <a:custGeom>
                    <a:avLst/>
                    <a:gdLst/>
                    <a:ahLst/>
                    <a:cxnLst>
                      <a:cxn ang="0">
                        <a:pos x="4" y="32"/>
                      </a:cxn>
                      <a:cxn ang="0">
                        <a:pos x="18" y="10"/>
                      </a:cxn>
                      <a:cxn ang="0">
                        <a:pos x="46" y="20"/>
                      </a:cxn>
                      <a:cxn ang="0">
                        <a:pos x="72" y="14"/>
                      </a:cxn>
                      <a:cxn ang="0">
                        <a:pos x="90" y="0"/>
                      </a:cxn>
                      <a:cxn ang="0">
                        <a:pos x="76" y="26"/>
                      </a:cxn>
                      <a:cxn ang="0">
                        <a:pos x="60" y="38"/>
                      </a:cxn>
                      <a:cxn ang="0">
                        <a:pos x="42" y="32"/>
                      </a:cxn>
                      <a:cxn ang="0">
                        <a:pos x="14" y="30"/>
                      </a:cxn>
                      <a:cxn ang="0">
                        <a:pos x="4" y="32"/>
                      </a:cxn>
                    </a:cxnLst>
                    <a:rect l="0" t="0" r="r" b="b"/>
                    <a:pathLst>
                      <a:path w="109" h="38">
                        <a:moveTo>
                          <a:pt x="4" y="32"/>
                        </a:moveTo>
                        <a:cubicBezTo>
                          <a:pt x="7" y="22"/>
                          <a:pt x="7" y="14"/>
                          <a:pt x="18" y="10"/>
                        </a:cubicBezTo>
                        <a:cubicBezTo>
                          <a:pt x="28" y="12"/>
                          <a:pt x="37" y="14"/>
                          <a:pt x="46" y="20"/>
                        </a:cubicBezTo>
                        <a:cubicBezTo>
                          <a:pt x="62" y="15"/>
                          <a:pt x="54" y="17"/>
                          <a:pt x="72" y="14"/>
                        </a:cubicBezTo>
                        <a:cubicBezTo>
                          <a:pt x="77" y="9"/>
                          <a:pt x="90" y="0"/>
                          <a:pt x="90" y="0"/>
                        </a:cubicBezTo>
                        <a:cubicBezTo>
                          <a:pt x="109" y="6"/>
                          <a:pt x="85" y="23"/>
                          <a:pt x="76" y="26"/>
                        </a:cubicBezTo>
                        <a:cubicBezTo>
                          <a:pt x="71" y="33"/>
                          <a:pt x="68" y="35"/>
                          <a:pt x="60" y="38"/>
                        </a:cubicBezTo>
                        <a:cubicBezTo>
                          <a:pt x="54" y="36"/>
                          <a:pt x="42" y="32"/>
                          <a:pt x="42" y="32"/>
                        </a:cubicBezTo>
                        <a:cubicBezTo>
                          <a:pt x="33" y="23"/>
                          <a:pt x="26" y="26"/>
                          <a:pt x="14" y="30"/>
                        </a:cubicBezTo>
                        <a:cubicBezTo>
                          <a:pt x="1" y="28"/>
                          <a:pt x="0" y="24"/>
                          <a:pt x="4" y="32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220" name="Freeform 76"/>
                  <p:cNvSpPr>
                    <a:spLocks/>
                  </p:cNvSpPr>
                  <p:nvPr/>
                </p:nvSpPr>
                <p:spPr bwMode="ltGray">
                  <a:xfrm>
                    <a:off x="4578" y="588"/>
                    <a:ext cx="32" cy="34"/>
                  </a:xfrm>
                  <a:custGeom>
                    <a:avLst/>
                    <a:gdLst/>
                    <a:ahLst/>
                    <a:cxnLst>
                      <a:cxn ang="0">
                        <a:pos x="8" y="18"/>
                      </a:cxn>
                      <a:cxn ang="0">
                        <a:pos x="18" y="0"/>
                      </a:cxn>
                      <a:cxn ang="0">
                        <a:pos x="34" y="18"/>
                      </a:cxn>
                      <a:cxn ang="0">
                        <a:pos x="62" y="4"/>
                      </a:cxn>
                      <a:cxn ang="0">
                        <a:pos x="46" y="34"/>
                      </a:cxn>
                      <a:cxn ang="0">
                        <a:pos x="54" y="48"/>
                      </a:cxn>
                      <a:cxn ang="0">
                        <a:pos x="58" y="60"/>
                      </a:cxn>
                      <a:cxn ang="0">
                        <a:pos x="46" y="74"/>
                      </a:cxn>
                      <a:cxn ang="0">
                        <a:pos x="34" y="60"/>
                      </a:cxn>
                      <a:cxn ang="0">
                        <a:pos x="22" y="48"/>
                      </a:cxn>
                      <a:cxn ang="0">
                        <a:pos x="28" y="68"/>
                      </a:cxn>
                      <a:cxn ang="0">
                        <a:pos x="30" y="74"/>
                      </a:cxn>
                      <a:cxn ang="0">
                        <a:pos x="20" y="104"/>
                      </a:cxn>
                      <a:cxn ang="0">
                        <a:pos x="12" y="102"/>
                      </a:cxn>
                      <a:cxn ang="0">
                        <a:pos x="8" y="90"/>
                      </a:cxn>
                      <a:cxn ang="0">
                        <a:pos x="0" y="54"/>
                      </a:cxn>
                      <a:cxn ang="0">
                        <a:pos x="2" y="30"/>
                      </a:cxn>
                      <a:cxn ang="0">
                        <a:pos x="8" y="18"/>
                      </a:cxn>
                    </a:cxnLst>
                    <a:rect l="0" t="0" r="r" b="b"/>
                    <a:pathLst>
                      <a:path w="76" h="104">
                        <a:moveTo>
                          <a:pt x="8" y="18"/>
                        </a:moveTo>
                        <a:cubicBezTo>
                          <a:pt x="10" y="8"/>
                          <a:pt x="9" y="3"/>
                          <a:pt x="18" y="0"/>
                        </a:cubicBezTo>
                        <a:cubicBezTo>
                          <a:pt x="28" y="3"/>
                          <a:pt x="25" y="12"/>
                          <a:pt x="34" y="18"/>
                        </a:cubicBezTo>
                        <a:cubicBezTo>
                          <a:pt x="46" y="16"/>
                          <a:pt x="51" y="8"/>
                          <a:pt x="62" y="4"/>
                        </a:cubicBezTo>
                        <a:cubicBezTo>
                          <a:pt x="76" y="9"/>
                          <a:pt x="56" y="31"/>
                          <a:pt x="46" y="34"/>
                        </a:cubicBezTo>
                        <a:cubicBezTo>
                          <a:pt x="51" y="56"/>
                          <a:pt x="43" y="29"/>
                          <a:pt x="54" y="48"/>
                        </a:cubicBezTo>
                        <a:cubicBezTo>
                          <a:pt x="56" y="52"/>
                          <a:pt x="58" y="60"/>
                          <a:pt x="58" y="60"/>
                        </a:cubicBezTo>
                        <a:cubicBezTo>
                          <a:pt x="55" y="68"/>
                          <a:pt x="54" y="71"/>
                          <a:pt x="46" y="74"/>
                        </a:cubicBezTo>
                        <a:cubicBezTo>
                          <a:pt x="38" y="71"/>
                          <a:pt x="37" y="68"/>
                          <a:pt x="34" y="60"/>
                        </a:cubicBezTo>
                        <a:cubicBezTo>
                          <a:pt x="33" y="50"/>
                          <a:pt x="32" y="33"/>
                          <a:pt x="22" y="48"/>
                        </a:cubicBezTo>
                        <a:cubicBezTo>
                          <a:pt x="25" y="60"/>
                          <a:pt x="23" y="53"/>
                          <a:pt x="28" y="68"/>
                        </a:cubicBezTo>
                        <a:cubicBezTo>
                          <a:pt x="29" y="70"/>
                          <a:pt x="30" y="74"/>
                          <a:pt x="30" y="74"/>
                        </a:cubicBezTo>
                        <a:cubicBezTo>
                          <a:pt x="24" y="84"/>
                          <a:pt x="22" y="93"/>
                          <a:pt x="20" y="104"/>
                        </a:cubicBezTo>
                        <a:cubicBezTo>
                          <a:pt x="17" y="103"/>
                          <a:pt x="14" y="104"/>
                          <a:pt x="12" y="102"/>
                        </a:cubicBezTo>
                        <a:cubicBezTo>
                          <a:pt x="9" y="99"/>
                          <a:pt x="8" y="90"/>
                          <a:pt x="8" y="90"/>
                        </a:cubicBezTo>
                        <a:cubicBezTo>
                          <a:pt x="13" y="75"/>
                          <a:pt x="14" y="64"/>
                          <a:pt x="0" y="54"/>
                        </a:cubicBezTo>
                        <a:cubicBezTo>
                          <a:pt x="1" y="46"/>
                          <a:pt x="1" y="38"/>
                          <a:pt x="2" y="30"/>
                        </a:cubicBezTo>
                        <a:cubicBezTo>
                          <a:pt x="2" y="27"/>
                          <a:pt x="13" y="2"/>
                          <a:pt x="8" y="1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221" name="Freeform 77"/>
                  <p:cNvSpPr>
                    <a:spLocks/>
                  </p:cNvSpPr>
                  <p:nvPr/>
                </p:nvSpPr>
                <p:spPr bwMode="ltGray">
                  <a:xfrm>
                    <a:off x="4632" y="569"/>
                    <a:ext cx="16" cy="20"/>
                  </a:xfrm>
                  <a:custGeom>
                    <a:avLst/>
                    <a:gdLst/>
                    <a:ahLst/>
                    <a:cxnLst>
                      <a:cxn ang="0">
                        <a:pos x="3" y="28"/>
                      </a:cxn>
                      <a:cxn ang="0">
                        <a:pos x="13" y="0"/>
                      </a:cxn>
                      <a:cxn ang="0">
                        <a:pos x="15" y="28"/>
                      </a:cxn>
                      <a:cxn ang="0">
                        <a:pos x="37" y="38"/>
                      </a:cxn>
                      <a:cxn ang="0">
                        <a:pos x="19" y="44"/>
                      </a:cxn>
                      <a:cxn ang="0">
                        <a:pos x="5" y="58"/>
                      </a:cxn>
                      <a:cxn ang="0">
                        <a:pos x="1" y="34"/>
                      </a:cxn>
                      <a:cxn ang="0">
                        <a:pos x="3" y="28"/>
                      </a:cxn>
                    </a:cxnLst>
                    <a:rect l="0" t="0" r="r" b="b"/>
                    <a:pathLst>
                      <a:path w="37" h="61">
                        <a:moveTo>
                          <a:pt x="3" y="28"/>
                        </a:moveTo>
                        <a:cubicBezTo>
                          <a:pt x="5" y="14"/>
                          <a:pt x="2" y="7"/>
                          <a:pt x="13" y="0"/>
                        </a:cubicBezTo>
                        <a:cubicBezTo>
                          <a:pt x="26" y="9"/>
                          <a:pt x="23" y="17"/>
                          <a:pt x="15" y="28"/>
                        </a:cubicBezTo>
                        <a:cubicBezTo>
                          <a:pt x="25" y="31"/>
                          <a:pt x="33" y="27"/>
                          <a:pt x="37" y="38"/>
                        </a:cubicBezTo>
                        <a:cubicBezTo>
                          <a:pt x="30" y="45"/>
                          <a:pt x="28" y="47"/>
                          <a:pt x="19" y="44"/>
                        </a:cubicBezTo>
                        <a:cubicBezTo>
                          <a:pt x="13" y="54"/>
                          <a:pt x="18" y="61"/>
                          <a:pt x="5" y="58"/>
                        </a:cubicBezTo>
                        <a:cubicBezTo>
                          <a:pt x="0" y="50"/>
                          <a:pt x="3" y="44"/>
                          <a:pt x="1" y="34"/>
                        </a:cubicBezTo>
                        <a:cubicBezTo>
                          <a:pt x="2" y="32"/>
                          <a:pt x="3" y="28"/>
                          <a:pt x="3" y="2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222" name="Freeform 78"/>
                  <p:cNvSpPr>
                    <a:spLocks/>
                  </p:cNvSpPr>
                  <p:nvPr/>
                </p:nvSpPr>
                <p:spPr bwMode="ltGray">
                  <a:xfrm>
                    <a:off x="4636" y="600"/>
                    <a:ext cx="20" cy="10"/>
                  </a:xfrm>
                  <a:custGeom>
                    <a:avLst/>
                    <a:gdLst/>
                    <a:ahLst/>
                    <a:cxnLst>
                      <a:cxn ang="0">
                        <a:pos x="7" y="0"/>
                      </a:cxn>
                      <a:cxn ang="0">
                        <a:pos x="29" y="0"/>
                      </a:cxn>
                      <a:cxn ang="0">
                        <a:pos x="49" y="16"/>
                      </a:cxn>
                      <a:cxn ang="0">
                        <a:pos x="35" y="14"/>
                      </a:cxn>
                      <a:cxn ang="0">
                        <a:pos x="3" y="16"/>
                      </a:cxn>
                      <a:cxn ang="0">
                        <a:pos x="7" y="0"/>
                      </a:cxn>
                    </a:cxnLst>
                    <a:rect l="0" t="0" r="r" b="b"/>
                    <a:pathLst>
                      <a:path w="49" h="29">
                        <a:moveTo>
                          <a:pt x="7" y="0"/>
                        </a:moveTo>
                        <a:cubicBezTo>
                          <a:pt x="15" y="6"/>
                          <a:pt x="19" y="2"/>
                          <a:pt x="29" y="0"/>
                        </a:cubicBezTo>
                        <a:cubicBezTo>
                          <a:pt x="45" y="5"/>
                          <a:pt x="40" y="3"/>
                          <a:pt x="49" y="16"/>
                        </a:cubicBezTo>
                        <a:cubicBezTo>
                          <a:pt x="46" y="29"/>
                          <a:pt x="42" y="21"/>
                          <a:pt x="35" y="14"/>
                        </a:cubicBezTo>
                        <a:cubicBezTo>
                          <a:pt x="26" y="15"/>
                          <a:pt x="12" y="19"/>
                          <a:pt x="3" y="16"/>
                        </a:cubicBezTo>
                        <a:cubicBezTo>
                          <a:pt x="0" y="6"/>
                          <a:pt x="7" y="10"/>
                          <a:pt x="7" y="0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223" name="Freeform 79"/>
                  <p:cNvSpPr>
                    <a:spLocks/>
                  </p:cNvSpPr>
                  <p:nvPr/>
                </p:nvSpPr>
                <p:spPr bwMode="ltGray">
                  <a:xfrm>
                    <a:off x="4657" y="585"/>
                    <a:ext cx="26" cy="17"/>
                  </a:xfrm>
                  <a:custGeom>
                    <a:avLst/>
                    <a:gdLst/>
                    <a:ahLst/>
                    <a:cxnLst>
                      <a:cxn ang="0">
                        <a:pos x="21" y="38"/>
                      </a:cxn>
                      <a:cxn ang="0">
                        <a:pos x="15" y="26"/>
                      </a:cxn>
                      <a:cxn ang="0">
                        <a:pos x="3" y="22"/>
                      </a:cxn>
                      <a:cxn ang="0">
                        <a:pos x="13" y="8"/>
                      </a:cxn>
                      <a:cxn ang="0">
                        <a:pos x="25" y="0"/>
                      </a:cxn>
                      <a:cxn ang="0">
                        <a:pos x="49" y="10"/>
                      </a:cxn>
                      <a:cxn ang="0">
                        <a:pos x="53" y="20"/>
                      </a:cxn>
                      <a:cxn ang="0">
                        <a:pos x="61" y="32"/>
                      </a:cxn>
                      <a:cxn ang="0">
                        <a:pos x="41" y="38"/>
                      </a:cxn>
                      <a:cxn ang="0">
                        <a:pos x="23" y="44"/>
                      </a:cxn>
                      <a:cxn ang="0">
                        <a:pos x="21" y="38"/>
                      </a:cxn>
                    </a:cxnLst>
                    <a:rect l="0" t="0" r="r" b="b"/>
                    <a:pathLst>
                      <a:path w="61" h="48">
                        <a:moveTo>
                          <a:pt x="21" y="38"/>
                        </a:moveTo>
                        <a:cubicBezTo>
                          <a:pt x="19" y="34"/>
                          <a:pt x="19" y="29"/>
                          <a:pt x="15" y="26"/>
                        </a:cubicBezTo>
                        <a:cubicBezTo>
                          <a:pt x="12" y="24"/>
                          <a:pt x="3" y="22"/>
                          <a:pt x="3" y="22"/>
                        </a:cubicBezTo>
                        <a:cubicBezTo>
                          <a:pt x="0" y="12"/>
                          <a:pt x="5" y="12"/>
                          <a:pt x="13" y="8"/>
                        </a:cubicBezTo>
                        <a:cubicBezTo>
                          <a:pt x="17" y="6"/>
                          <a:pt x="25" y="0"/>
                          <a:pt x="25" y="0"/>
                        </a:cubicBezTo>
                        <a:cubicBezTo>
                          <a:pt x="37" y="2"/>
                          <a:pt x="41" y="2"/>
                          <a:pt x="49" y="10"/>
                        </a:cubicBezTo>
                        <a:cubicBezTo>
                          <a:pt x="45" y="21"/>
                          <a:pt x="46" y="12"/>
                          <a:pt x="53" y="20"/>
                        </a:cubicBezTo>
                        <a:cubicBezTo>
                          <a:pt x="56" y="24"/>
                          <a:pt x="61" y="32"/>
                          <a:pt x="61" y="32"/>
                        </a:cubicBezTo>
                        <a:cubicBezTo>
                          <a:pt x="56" y="47"/>
                          <a:pt x="53" y="42"/>
                          <a:pt x="41" y="38"/>
                        </a:cubicBezTo>
                        <a:cubicBezTo>
                          <a:pt x="27" y="47"/>
                          <a:pt x="34" y="48"/>
                          <a:pt x="23" y="44"/>
                        </a:cubicBezTo>
                        <a:cubicBezTo>
                          <a:pt x="22" y="42"/>
                          <a:pt x="21" y="38"/>
                          <a:pt x="21" y="3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224" name="Freeform 80"/>
                  <p:cNvSpPr>
                    <a:spLocks/>
                  </p:cNvSpPr>
                  <p:nvPr/>
                </p:nvSpPr>
                <p:spPr bwMode="ltGray">
                  <a:xfrm>
                    <a:off x="4664" y="593"/>
                    <a:ext cx="122" cy="61"/>
                  </a:xfrm>
                  <a:custGeom>
                    <a:avLst/>
                    <a:gdLst/>
                    <a:ahLst/>
                    <a:cxnLst>
                      <a:cxn ang="0">
                        <a:pos x="46" y="28"/>
                      </a:cxn>
                      <a:cxn ang="0">
                        <a:pos x="36" y="14"/>
                      </a:cxn>
                      <a:cxn ang="0">
                        <a:pos x="26" y="30"/>
                      </a:cxn>
                      <a:cxn ang="0">
                        <a:pos x="0" y="24"/>
                      </a:cxn>
                      <a:cxn ang="0">
                        <a:pos x="10" y="42"/>
                      </a:cxn>
                      <a:cxn ang="0">
                        <a:pos x="16" y="62"/>
                      </a:cxn>
                      <a:cxn ang="0">
                        <a:pos x="24" y="48"/>
                      </a:cxn>
                      <a:cxn ang="0">
                        <a:pos x="30" y="44"/>
                      </a:cxn>
                      <a:cxn ang="0">
                        <a:pos x="48" y="56"/>
                      </a:cxn>
                      <a:cxn ang="0">
                        <a:pos x="70" y="62"/>
                      </a:cxn>
                      <a:cxn ang="0">
                        <a:pos x="88" y="72"/>
                      </a:cxn>
                      <a:cxn ang="0">
                        <a:pos x="106" y="102"/>
                      </a:cxn>
                      <a:cxn ang="0">
                        <a:pos x="104" y="122"/>
                      </a:cxn>
                      <a:cxn ang="0">
                        <a:pos x="98" y="134"/>
                      </a:cxn>
                      <a:cxn ang="0">
                        <a:pos x="122" y="128"/>
                      </a:cxn>
                      <a:cxn ang="0">
                        <a:pos x="140" y="140"/>
                      </a:cxn>
                      <a:cxn ang="0">
                        <a:pos x="168" y="148"/>
                      </a:cxn>
                      <a:cxn ang="0">
                        <a:pos x="174" y="146"/>
                      </a:cxn>
                      <a:cxn ang="0">
                        <a:pos x="168" y="134"/>
                      </a:cxn>
                      <a:cxn ang="0">
                        <a:pos x="178" y="136"/>
                      </a:cxn>
                      <a:cxn ang="0">
                        <a:pos x="186" y="118"/>
                      </a:cxn>
                      <a:cxn ang="0">
                        <a:pos x="202" y="122"/>
                      </a:cxn>
                      <a:cxn ang="0">
                        <a:pos x="214" y="130"/>
                      </a:cxn>
                      <a:cxn ang="0">
                        <a:pos x="244" y="168"/>
                      </a:cxn>
                      <a:cxn ang="0">
                        <a:pos x="262" y="178"/>
                      </a:cxn>
                      <a:cxn ang="0">
                        <a:pos x="284" y="170"/>
                      </a:cxn>
                      <a:cxn ang="0">
                        <a:pos x="268" y="160"/>
                      </a:cxn>
                      <a:cxn ang="0">
                        <a:pos x="256" y="138"/>
                      </a:cxn>
                      <a:cxn ang="0">
                        <a:pos x="250" y="132"/>
                      </a:cxn>
                      <a:cxn ang="0">
                        <a:pos x="248" y="122"/>
                      </a:cxn>
                      <a:cxn ang="0">
                        <a:pos x="236" y="116"/>
                      </a:cxn>
                      <a:cxn ang="0">
                        <a:pos x="240" y="96"/>
                      </a:cxn>
                      <a:cxn ang="0">
                        <a:pos x="220" y="86"/>
                      </a:cxn>
                      <a:cxn ang="0">
                        <a:pos x="210" y="70"/>
                      </a:cxn>
                      <a:cxn ang="0">
                        <a:pos x="190" y="54"/>
                      </a:cxn>
                      <a:cxn ang="0">
                        <a:pos x="168" y="38"/>
                      </a:cxn>
                      <a:cxn ang="0">
                        <a:pos x="156" y="34"/>
                      </a:cxn>
                      <a:cxn ang="0">
                        <a:pos x="120" y="16"/>
                      </a:cxn>
                      <a:cxn ang="0">
                        <a:pos x="102" y="4"/>
                      </a:cxn>
                      <a:cxn ang="0">
                        <a:pos x="96" y="0"/>
                      </a:cxn>
                      <a:cxn ang="0">
                        <a:pos x="70" y="10"/>
                      </a:cxn>
                      <a:cxn ang="0">
                        <a:pos x="56" y="32"/>
                      </a:cxn>
                      <a:cxn ang="0">
                        <a:pos x="46" y="28"/>
                      </a:cxn>
                    </a:cxnLst>
                    <a:rect l="0" t="0" r="r" b="b"/>
                    <a:pathLst>
                      <a:path w="286" h="182">
                        <a:moveTo>
                          <a:pt x="46" y="28"/>
                        </a:moveTo>
                        <a:cubicBezTo>
                          <a:pt x="41" y="14"/>
                          <a:pt x="46" y="17"/>
                          <a:pt x="36" y="14"/>
                        </a:cubicBezTo>
                        <a:cubicBezTo>
                          <a:pt x="31" y="17"/>
                          <a:pt x="26" y="30"/>
                          <a:pt x="26" y="30"/>
                        </a:cubicBezTo>
                        <a:cubicBezTo>
                          <a:pt x="12" y="25"/>
                          <a:pt x="19" y="21"/>
                          <a:pt x="0" y="24"/>
                        </a:cubicBezTo>
                        <a:cubicBezTo>
                          <a:pt x="2" y="33"/>
                          <a:pt x="2" y="37"/>
                          <a:pt x="10" y="42"/>
                        </a:cubicBezTo>
                        <a:cubicBezTo>
                          <a:pt x="12" y="49"/>
                          <a:pt x="14" y="55"/>
                          <a:pt x="16" y="62"/>
                        </a:cubicBezTo>
                        <a:cubicBezTo>
                          <a:pt x="24" y="59"/>
                          <a:pt x="27" y="57"/>
                          <a:pt x="24" y="48"/>
                        </a:cubicBezTo>
                        <a:cubicBezTo>
                          <a:pt x="26" y="47"/>
                          <a:pt x="28" y="43"/>
                          <a:pt x="30" y="44"/>
                        </a:cubicBezTo>
                        <a:cubicBezTo>
                          <a:pt x="48" y="48"/>
                          <a:pt x="36" y="52"/>
                          <a:pt x="48" y="56"/>
                        </a:cubicBezTo>
                        <a:cubicBezTo>
                          <a:pt x="74" y="65"/>
                          <a:pt x="47" y="56"/>
                          <a:pt x="70" y="62"/>
                        </a:cubicBezTo>
                        <a:cubicBezTo>
                          <a:pt x="77" y="64"/>
                          <a:pt x="88" y="72"/>
                          <a:pt x="88" y="72"/>
                        </a:cubicBezTo>
                        <a:cubicBezTo>
                          <a:pt x="96" y="84"/>
                          <a:pt x="102" y="87"/>
                          <a:pt x="106" y="102"/>
                        </a:cubicBezTo>
                        <a:cubicBezTo>
                          <a:pt x="105" y="109"/>
                          <a:pt x="106" y="115"/>
                          <a:pt x="104" y="122"/>
                        </a:cubicBezTo>
                        <a:cubicBezTo>
                          <a:pt x="103" y="126"/>
                          <a:pt x="94" y="132"/>
                          <a:pt x="98" y="134"/>
                        </a:cubicBezTo>
                        <a:cubicBezTo>
                          <a:pt x="106" y="137"/>
                          <a:pt x="122" y="128"/>
                          <a:pt x="122" y="128"/>
                        </a:cubicBezTo>
                        <a:cubicBezTo>
                          <a:pt x="130" y="131"/>
                          <a:pt x="133" y="135"/>
                          <a:pt x="140" y="140"/>
                        </a:cubicBezTo>
                        <a:cubicBezTo>
                          <a:pt x="148" y="145"/>
                          <a:pt x="159" y="145"/>
                          <a:pt x="168" y="148"/>
                        </a:cubicBezTo>
                        <a:cubicBezTo>
                          <a:pt x="170" y="147"/>
                          <a:pt x="173" y="148"/>
                          <a:pt x="174" y="146"/>
                        </a:cubicBezTo>
                        <a:cubicBezTo>
                          <a:pt x="176" y="142"/>
                          <a:pt x="164" y="136"/>
                          <a:pt x="168" y="134"/>
                        </a:cubicBezTo>
                        <a:cubicBezTo>
                          <a:pt x="171" y="132"/>
                          <a:pt x="175" y="135"/>
                          <a:pt x="178" y="136"/>
                        </a:cubicBezTo>
                        <a:cubicBezTo>
                          <a:pt x="182" y="131"/>
                          <a:pt x="186" y="118"/>
                          <a:pt x="186" y="118"/>
                        </a:cubicBezTo>
                        <a:cubicBezTo>
                          <a:pt x="189" y="119"/>
                          <a:pt x="199" y="120"/>
                          <a:pt x="202" y="122"/>
                        </a:cubicBezTo>
                        <a:cubicBezTo>
                          <a:pt x="206" y="124"/>
                          <a:pt x="214" y="130"/>
                          <a:pt x="214" y="130"/>
                        </a:cubicBezTo>
                        <a:cubicBezTo>
                          <a:pt x="224" y="145"/>
                          <a:pt x="228" y="158"/>
                          <a:pt x="244" y="168"/>
                        </a:cubicBezTo>
                        <a:cubicBezTo>
                          <a:pt x="250" y="172"/>
                          <a:pt x="262" y="178"/>
                          <a:pt x="262" y="178"/>
                        </a:cubicBezTo>
                        <a:cubicBezTo>
                          <a:pt x="265" y="178"/>
                          <a:pt x="286" y="182"/>
                          <a:pt x="284" y="170"/>
                        </a:cubicBezTo>
                        <a:cubicBezTo>
                          <a:pt x="283" y="164"/>
                          <a:pt x="268" y="160"/>
                          <a:pt x="268" y="160"/>
                        </a:cubicBezTo>
                        <a:cubicBezTo>
                          <a:pt x="261" y="150"/>
                          <a:pt x="270" y="143"/>
                          <a:pt x="256" y="138"/>
                        </a:cubicBezTo>
                        <a:cubicBezTo>
                          <a:pt x="254" y="136"/>
                          <a:pt x="251" y="135"/>
                          <a:pt x="250" y="132"/>
                        </a:cubicBezTo>
                        <a:cubicBezTo>
                          <a:pt x="248" y="129"/>
                          <a:pt x="250" y="125"/>
                          <a:pt x="248" y="122"/>
                        </a:cubicBezTo>
                        <a:cubicBezTo>
                          <a:pt x="246" y="118"/>
                          <a:pt x="240" y="118"/>
                          <a:pt x="236" y="116"/>
                        </a:cubicBezTo>
                        <a:cubicBezTo>
                          <a:pt x="230" y="107"/>
                          <a:pt x="227" y="100"/>
                          <a:pt x="240" y="96"/>
                        </a:cubicBezTo>
                        <a:cubicBezTo>
                          <a:pt x="236" y="83"/>
                          <a:pt x="236" y="84"/>
                          <a:pt x="220" y="86"/>
                        </a:cubicBezTo>
                        <a:cubicBezTo>
                          <a:pt x="209" y="82"/>
                          <a:pt x="208" y="82"/>
                          <a:pt x="210" y="70"/>
                        </a:cubicBezTo>
                        <a:cubicBezTo>
                          <a:pt x="207" y="60"/>
                          <a:pt x="199" y="57"/>
                          <a:pt x="190" y="54"/>
                        </a:cubicBezTo>
                        <a:cubicBezTo>
                          <a:pt x="181" y="45"/>
                          <a:pt x="181" y="42"/>
                          <a:pt x="168" y="38"/>
                        </a:cubicBezTo>
                        <a:cubicBezTo>
                          <a:pt x="164" y="37"/>
                          <a:pt x="156" y="34"/>
                          <a:pt x="156" y="34"/>
                        </a:cubicBezTo>
                        <a:cubicBezTo>
                          <a:pt x="146" y="24"/>
                          <a:pt x="134" y="21"/>
                          <a:pt x="120" y="16"/>
                        </a:cubicBezTo>
                        <a:cubicBezTo>
                          <a:pt x="113" y="14"/>
                          <a:pt x="108" y="8"/>
                          <a:pt x="102" y="4"/>
                        </a:cubicBezTo>
                        <a:cubicBezTo>
                          <a:pt x="100" y="3"/>
                          <a:pt x="96" y="0"/>
                          <a:pt x="96" y="0"/>
                        </a:cubicBezTo>
                        <a:cubicBezTo>
                          <a:pt x="83" y="2"/>
                          <a:pt x="79" y="1"/>
                          <a:pt x="70" y="10"/>
                        </a:cubicBezTo>
                        <a:cubicBezTo>
                          <a:pt x="67" y="19"/>
                          <a:pt x="63" y="27"/>
                          <a:pt x="56" y="32"/>
                        </a:cubicBezTo>
                        <a:cubicBezTo>
                          <a:pt x="49" y="30"/>
                          <a:pt x="52" y="31"/>
                          <a:pt x="46" y="2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225" name="Freeform 81"/>
                  <p:cNvSpPr>
                    <a:spLocks/>
                  </p:cNvSpPr>
                  <p:nvPr/>
                </p:nvSpPr>
                <p:spPr bwMode="ltGray">
                  <a:xfrm>
                    <a:off x="4770" y="599"/>
                    <a:ext cx="33" cy="26"/>
                  </a:xfrm>
                  <a:custGeom>
                    <a:avLst/>
                    <a:gdLst/>
                    <a:ahLst/>
                    <a:cxnLst>
                      <a:cxn ang="0">
                        <a:pos x="1" y="58"/>
                      </a:cxn>
                      <a:cxn ang="0">
                        <a:pos x="27" y="60"/>
                      </a:cxn>
                      <a:cxn ang="0">
                        <a:pos x="45" y="48"/>
                      </a:cxn>
                      <a:cxn ang="0">
                        <a:pos x="57" y="30"/>
                      </a:cxn>
                      <a:cxn ang="0">
                        <a:pos x="43" y="14"/>
                      </a:cxn>
                      <a:cxn ang="0">
                        <a:pos x="43" y="4"/>
                      </a:cxn>
                      <a:cxn ang="0">
                        <a:pos x="71" y="26"/>
                      </a:cxn>
                      <a:cxn ang="0">
                        <a:pos x="67" y="54"/>
                      </a:cxn>
                      <a:cxn ang="0">
                        <a:pos x="33" y="78"/>
                      </a:cxn>
                      <a:cxn ang="0">
                        <a:pos x="9" y="66"/>
                      </a:cxn>
                      <a:cxn ang="0">
                        <a:pos x="3" y="62"/>
                      </a:cxn>
                      <a:cxn ang="0">
                        <a:pos x="1" y="58"/>
                      </a:cxn>
                    </a:cxnLst>
                    <a:rect l="0" t="0" r="r" b="b"/>
                    <a:pathLst>
                      <a:path w="78" h="78">
                        <a:moveTo>
                          <a:pt x="1" y="58"/>
                        </a:moveTo>
                        <a:cubicBezTo>
                          <a:pt x="6" y="44"/>
                          <a:pt x="18" y="57"/>
                          <a:pt x="27" y="60"/>
                        </a:cubicBezTo>
                        <a:cubicBezTo>
                          <a:pt x="35" y="57"/>
                          <a:pt x="38" y="52"/>
                          <a:pt x="45" y="48"/>
                        </a:cubicBezTo>
                        <a:cubicBezTo>
                          <a:pt x="48" y="40"/>
                          <a:pt x="51" y="36"/>
                          <a:pt x="57" y="30"/>
                        </a:cubicBezTo>
                        <a:cubicBezTo>
                          <a:pt x="55" y="23"/>
                          <a:pt x="43" y="14"/>
                          <a:pt x="43" y="14"/>
                        </a:cubicBezTo>
                        <a:cubicBezTo>
                          <a:pt x="33" y="0"/>
                          <a:pt x="30" y="1"/>
                          <a:pt x="43" y="4"/>
                        </a:cubicBezTo>
                        <a:cubicBezTo>
                          <a:pt x="54" y="11"/>
                          <a:pt x="58" y="22"/>
                          <a:pt x="71" y="26"/>
                        </a:cubicBezTo>
                        <a:cubicBezTo>
                          <a:pt x="78" y="37"/>
                          <a:pt x="78" y="46"/>
                          <a:pt x="67" y="54"/>
                        </a:cubicBezTo>
                        <a:cubicBezTo>
                          <a:pt x="51" y="49"/>
                          <a:pt x="53" y="71"/>
                          <a:pt x="33" y="78"/>
                        </a:cubicBezTo>
                        <a:cubicBezTo>
                          <a:pt x="16" y="72"/>
                          <a:pt x="25" y="76"/>
                          <a:pt x="9" y="66"/>
                        </a:cubicBezTo>
                        <a:cubicBezTo>
                          <a:pt x="7" y="65"/>
                          <a:pt x="3" y="62"/>
                          <a:pt x="3" y="62"/>
                        </a:cubicBezTo>
                        <a:cubicBezTo>
                          <a:pt x="0" y="54"/>
                          <a:pt x="13" y="42"/>
                          <a:pt x="1" y="5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226" name="Freeform 82"/>
                  <p:cNvSpPr>
                    <a:spLocks/>
                  </p:cNvSpPr>
                  <p:nvPr/>
                </p:nvSpPr>
                <p:spPr bwMode="ltGray">
                  <a:xfrm>
                    <a:off x="4840" y="544"/>
                    <a:ext cx="8" cy="6"/>
                  </a:xfrm>
                  <a:custGeom>
                    <a:avLst/>
                    <a:gdLst/>
                    <a:ahLst/>
                    <a:cxnLst>
                      <a:cxn ang="0">
                        <a:pos x="3" y="4"/>
                      </a:cxn>
                      <a:cxn ang="0">
                        <a:pos x="3" y="14"/>
                      </a:cxn>
                      <a:cxn ang="0">
                        <a:pos x="3" y="4"/>
                      </a:cxn>
                    </a:cxnLst>
                    <a:rect l="0" t="0" r="r" b="b"/>
                    <a:pathLst>
                      <a:path w="17" h="18">
                        <a:moveTo>
                          <a:pt x="3" y="4"/>
                        </a:moveTo>
                        <a:cubicBezTo>
                          <a:pt x="17" y="7"/>
                          <a:pt x="16" y="18"/>
                          <a:pt x="3" y="14"/>
                        </a:cubicBezTo>
                        <a:cubicBezTo>
                          <a:pt x="0" y="6"/>
                          <a:pt x="7" y="0"/>
                          <a:pt x="3" y="4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227" name="Freeform 83"/>
                  <p:cNvSpPr>
                    <a:spLocks/>
                  </p:cNvSpPr>
                  <p:nvPr/>
                </p:nvSpPr>
                <p:spPr bwMode="ltGray">
                  <a:xfrm>
                    <a:off x="4747" y="494"/>
                    <a:ext cx="8" cy="5"/>
                  </a:xfrm>
                  <a:custGeom>
                    <a:avLst/>
                    <a:gdLst/>
                    <a:ahLst/>
                    <a:cxnLst>
                      <a:cxn ang="0">
                        <a:pos x="7" y="12"/>
                      </a:cxn>
                      <a:cxn ang="0">
                        <a:pos x="17" y="2"/>
                      </a:cxn>
                      <a:cxn ang="0">
                        <a:pos x="9" y="12"/>
                      </a:cxn>
                      <a:cxn ang="0">
                        <a:pos x="7" y="12"/>
                      </a:cxn>
                    </a:cxnLst>
                    <a:rect l="0" t="0" r="r" b="b"/>
                    <a:pathLst>
                      <a:path w="20" h="15">
                        <a:moveTo>
                          <a:pt x="7" y="12"/>
                        </a:moveTo>
                        <a:cubicBezTo>
                          <a:pt x="0" y="1"/>
                          <a:pt x="6" y="0"/>
                          <a:pt x="17" y="2"/>
                        </a:cubicBezTo>
                        <a:cubicBezTo>
                          <a:pt x="20" y="10"/>
                          <a:pt x="18" y="15"/>
                          <a:pt x="9" y="12"/>
                        </a:cubicBezTo>
                        <a:cubicBezTo>
                          <a:pt x="4" y="4"/>
                          <a:pt x="4" y="4"/>
                          <a:pt x="7" y="12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228" name="Freeform 84"/>
                  <p:cNvSpPr>
                    <a:spLocks/>
                  </p:cNvSpPr>
                  <p:nvPr/>
                </p:nvSpPr>
                <p:spPr bwMode="ltGray">
                  <a:xfrm>
                    <a:off x="4676" y="536"/>
                    <a:ext cx="8" cy="5"/>
                  </a:xfrm>
                  <a:custGeom>
                    <a:avLst/>
                    <a:gdLst/>
                    <a:ahLst/>
                    <a:cxnLst>
                      <a:cxn ang="0">
                        <a:pos x="7" y="12"/>
                      </a:cxn>
                      <a:cxn ang="0">
                        <a:pos x="15" y="2"/>
                      </a:cxn>
                      <a:cxn ang="0">
                        <a:pos x="15" y="14"/>
                      </a:cxn>
                      <a:cxn ang="0">
                        <a:pos x="7" y="12"/>
                      </a:cxn>
                    </a:cxnLst>
                    <a:rect l="0" t="0" r="r" b="b"/>
                    <a:pathLst>
                      <a:path w="20" h="15">
                        <a:moveTo>
                          <a:pt x="7" y="12"/>
                        </a:moveTo>
                        <a:cubicBezTo>
                          <a:pt x="0" y="2"/>
                          <a:pt x="3" y="0"/>
                          <a:pt x="15" y="2"/>
                        </a:cubicBezTo>
                        <a:cubicBezTo>
                          <a:pt x="16" y="4"/>
                          <a:pt x="20" y="12"/>
                          <a:pt x="15" y="14"/>
                        </a:cubicBezTo>
                        <a:cubicBezTo>
                          <a:pt x="12" y="15"/>
                          <a:pt x="7" y="12"/>
                          <a:pt x="7" y="12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229" name="Freeform 85"/>
                  <p:cNvSpPr>
                    <a:spLocks/>
                  </p:cNvSpPr>
                  <p:nvPr/>
                </p:nvSpPr>
                <p:spPr bwMode="ltGray">
                  <a:xfrm>
                    <a:off x="4598" y="523"/>
                    <a:ext cx="34" cy="27"/>
                  </a:xfrm>
                  <a:custGeom>
                    <a:avLst/>
                    <a:gdLst/>
                    <a:ahLst/>
                    <a:cxnLst>
                      <a:cxn ang="0">
                        <a:pos x="0" y="50"/>
                      </a:cxn>
                      <a:cxn ang="0">
                        <a:pos x="14" y="24"/>
                      </a:cxn>
                      <a:cxn ang="0">
                        <a:pos x="26" y="20"/>
                      </a:cxn>
                      <a:cxn ang="0">
                        <a:pos x="48" y="18"/>
                      </a:cxn>
                      <a:cxn ang="0">
                        <a:pos x="58" y="0"/>
                      </a:cxn>
                      <a:cxn ang="0">
                        <a:pos x="80" y="40"/>
                      </a:cxn>
                      <a:cxn ang="0">
                        <a:pos x="70" y="56"/>
                      </a:cxn>
                      <a:cxn ang="0">
                        <a:pos x="54" y="62"/>
                      </a:cxn>
                      <a:cxn ang="0">
                        <a:pos x="48" y="80"/>
                      </a:cxn>
                      <a:cxn ang="0">
                        <a:pos x="32" y="68"/>
                      </a:cxn>
                      <a:cxn ang="0">
                        <a:pos x="38" y="52"/>
                      </a:cxn>
                      <a:cxn ang="0">
                        <a:pos x="30" y="28"/>
                      </a:cxn>
                      <a:cxn ang="0">
                        <a:pos x="20" y="48"/>
                      </a:cxn>
                      <a:cxn ang="0">
                        <a:pos x="8" y="56"/>
                      </a:cxn>
                      <a:cxn ang="0">
                        <a:pos x="0" y="50"/>
                      </a:cxn>
                    </a:cxnLst>
                    <a:rect l="0" t="0" r="r" b="b"/>
                    <a:pathLst>
                      <a:path w="80" h="80">
                        <a:moveTo>
                          <a:pt x="0" y="50"/>
                        </a:moveTo>
                        <a:cubicBezTo>
                          <a:pt x="1" y="47"/>
                          <a:pt x="12" y="25"/>
                          <a:pt x="14" y="24"/>
                        </a:cubicBezTo>
                        <a:cubicBezTo>
                          <a:pt x="17" y="22"/>
                          <a:pt x="26" y="20"/>
                          <a:pt x="26" y="20"/>
                        </a:cubicBezTo>
                        <a:cubicBezTo>
                          <a:pt x="34" y="23"/>
                          <a:pt x="40" y="21"/>
                          <a:pt x="48" y="18"/>
                        </a:cubicBezTo>
                        <a:cubicBezTo>
                          <a:pt x="52" y="12"/>
                          <a:pt x="54" y="6"/>
                          <a:pt x="58" y="0"/>
                        </a:cubicBezTo>
                        <a:cubicBezTo>
                          <a:pt x="70" y="4"/>
                          <a:pt x="76" y="28"/>
                          <a:pt x="80" y="40"/>
                        </a:cubicBezTo>
                        <a:cubicBezTo>
                          <a:pt x="75" y="54"/>
                          <a:pt x="80" y="50"/>
                          <a:pt x="70" y="56"/>
                        </a:cubicBezTo>
                        <a:cubicBezTo>
                          <a:pt x="61" y="53"/>
                          <a:pt x="59" y="54"/>
                          <a:pt x="54" y="62"/>
                        </a:cubicBezTo>
                        <a:cubicBezTo>
                          <a:pt x="57" y="71"/>
                          <a:pt x="56" y="75"/>
                          <a:pt x="48" y="80"/>
                        </a:cubicBezTo>
                        <a:cubicBezTo>
                          <a:pt x="40" y="77"/>
                          <a:pt x="39" y="72"/>
                          <a:pt x="32" y="68"/>
                        </a:cubicBezTo>
                        <a:cubicBezTo>
                          <a:pt x="26" y="59"/>
                          <a:pt x="30" y="57"/>
                          <a:pt x="38" y="52"/>
                        </a:cubicBezTo>
                        <a:cubicBezTo>
                          <a:pt x="41" y="42"/>
                          <a:pt x="39" y="34"/>
                          <a:pt x="30" y="28"/>
                        </a:cubicBezTo>
                        <a:cubicBezTo>
                          <a:pt x="20" y="31"/>
                          <a:pt x="30" y="40"/>
                          <a:pt x="20" y="48"/>
                        </a:cubicBezTo>
                        <a:cubicBezTo>
                          <a:pt x="16" y="51"/>
                          <a:pt x="8" y="56"/>
                          <a:pt x="8" y="56"/>
                        </a:cubicBezTo>
                        <a:cubicBezTo>
                          <a:pt x="2" y="50"/>
                          <a:pt x="5" y="50"/>
                          <a:pt x="0" y="50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230" name="Freeform 86"/>
                  <p:cNvSpPr>
                    <a:spLocks/>
                  </p:cNvSpPr>
                  <p:nvPr/>
                </p:nvSpPr>
                <p:spPr bwMode="ltGray">
                  <a:xfrm>
                    <a:off x="4587" y="466"/>
                    <a:ext cx="40" cy="58"/>
                  </a:xfrm>
                  <a:custGeom>
                    <a:avLst/>
                    <a:gdLst/>
                    <a:ahLst/>
                    <a:cxnLst>
                      <a:cxn ang="0">
                        <a:pos x="14" y="96"/>
                      </a:cxn>
                      <a:cxn ang="0">
                        <a:pos x="26" y="128"/>
                      </a:cxn>
                      <a:cxn ang="0">
                        <a:pos x="32" y="108"/>
                      </a:cxn>
                      <a:cxn ang="0">
                        <a:pos x="52" y="100"/>
                      </a:cxn>
                      <a:cxn ang="0">
                        <a:pos x="46" y="124"/>
                      </a:cxn>
                      <a:cxn ang="0">
                        <a:pos x="66" y="126"/>
                      </a:cxn>
                      <a:cxn ang="0">
                        <a:pos x="76" y="142"/>
                      </a:cxn>
                      <a:cxn ang="0">
                        <a:pos x="58" y="148"/>
                      </a:cxn>
                      <a:cxn ang="0">
                        <a:pos x="74" y="174"/>
                      </a:cxn>
                      <a:cxn ang="0">
                        <a:pos x="84" y="154"/>
                      </a:cxn>
                      <a:cxn ang="0">
                        <a:pos x="82" y="112"/>
                      </a:cxn>
                      <a:cxn ang="0">
                        <a:pos x="60" y="106"/>
                      </a:cxn>
                      <a:cxn ang="0">
                        <a:pos x="50" y="82"/>
                      </a:cxn>
                      <a:cxn ang="0">
                        <a:pos x="34" y="82"/>
                      </a:cxn>
                      <a:cxn ang="0">
                        <a:pos x="30" y="70"/>
                      </a:cxn>
                      <a:cxn ang="0">
                        <a:pos x="42" y="42"/>
                      </a:cxn>
                      <a:cxn ang="0">
                        <a:pos x="30" y="0"/>
                      </a:cxn>
                      <a:cxn ang="0">
                        <a:pos x="18" y="22"/>
                      </a:cxn>
                      <a:cxn ang="0">
                        <a:pos x="4" y="46"/>
                      </a:cxn>
                      <a:cxn ang="0">
                        <a:pos x="14" y="76"/>
                      </a:cxn>
                      <a:cxn ang="0">
                        <a:pos x="14" y="96"/>
                      </a:cxn>
                    </a:cxnLst>
                    <a:rect l="0" t="0" r="r" b="b"/>
                    <a:pathLst>
                      <a:path w="94" h="174">
                        <a:moveTo>
                          <a:pt x="14" y="96"/>
                        </a:moveTo>
                        <a:cubicBezTo>
                          <a:pt x="11" y="109"/>
                          <a:pt x="15" y="120"/>
                          <a:pt x="26" y="128"/>
                        </a:cubicBezTo>
                        <a:cubicBezTo>
                          <a:pt x="34" y="120"/>
                          <a:pt x="35" y="119"/>
                          <a:pt x="32" y="108"/>
                        </a:cubicBezTo>
                        <a:cubicBezTo>
                          <a:pt x="35" y="92"/>
                          <a:pt x="39" y="92"/>
                          <a:pt x="52" y="100"/>
                        </a:cubicBezTo>
                        <a:cubicBezTo>
                          <a:pt x="59" y="110"/>
                          <a:pt x="49" y="114"/>
                          <a:pt x="46" y="124"/>
                        </a:cubicBezTo>
                        <a:cubicBezTo>
                          <a:pt x="50" y="137"/>
                          <a:pt x="57" y="129"/>
                          <a:pt x="66" y="126"/>
                        </a:cubicBezTo>
                        <a:cubicBezTo>
                          <a:pt x="77" y="129"/>
                          <a:pt x="79" y="131"/>
                          <a:pt x="76" y="142"/>
                        </a:cubicBezTo>
                        <a:cubicBezTo>
                          <a:pt x="67" y="139"/>
                          <a:pt x="65" y="141"/>
                          <a:pt x="58" y="148"/>
                        </a:cubicBezTo>
                        <a:cubicBezTo>
                          <a:pt x="60" y="160"/>
                          <a:pt x="62" y="170"/>
                          <a:pt x="74" y="174"/>
                        </a:cubicBezTo>
                        <a:cubicBezTo>
                          <a:pt x="77" y="165"/>
                          <a:pt x="74" y="157"/>
                          <a:pt x="84" y="154"/>
                        </a:cubicBezTo>
                        <a:cubicBezTo>
                          <a:pt x="91" y="143"/>
                          <a:pt x="94" y="122"/>
                          <a:pt x="82" y="112"/>
                        </a:cubicBezTo>
                        <a:cubicBezTo>
                          <a:pt x="77" y="108"/>
                          <a:pt x="66" y="108"/>
                          <a:pt x="60" y="106"/>
                        </a:cubicBezTo>
                        <a:cubicBezTo>
                          <a:pt x="65" y="92"/>
                          <a:pt x="66" y="87"/>
                          <a:pt x="50" y="82"/>
                        </a:cubicBezTo>
                        <a:cubicBezTo>
                          <a:pt x="48" y="82"/>
                          <a:pt x="37" y="86"/>
                          <a:pt x="34" y="82"/>
                        </a:cubicBezTo>
                        <a:cubicBezTo>
                          <a:pt x="32" y="79"/>
                          <a:pt x="30" y="70"/>
                          <a:pt x="30" y="70"/>
                        </a:cubicBezTo>
                        <a:cubicBezTo>
                          <a:pt x="32" y="54"/>
                          <a:pt x="32" y="52"/>
                          <a:pt x="42" y="42"/>
                        </a:cubicBezTo>
                        <a:cubicBezTo>
                          <a:pt x="41" y="30"/>
                          <a:pt x="45" y="5"/>
                          <a:pt x="30" y="0"/>
                        </a:cubicBezTo>
                        <a:cubicBezTo>
                          <a:pt x="14" y="4"/>
                          <a:pt x="16" y="4"/>
                          <a:pt x="18" y="22"/>
                        </a:cubicBezTo>
                        <a:cubicBezTo>
                          <a:pt x="16" y="39"/>
                          <a:pt x="15" y="35"/>
                          <a:pt x="4" y="46"/>
                        </a:cubicBezTo>
                        <a:cubicBezTo>
                          <a:pt x="0" y="59"/>
                          <a:pt x="5" y="67"/>
                          <a:pt x="14" y="76"/>
                        </a:cubicBezTo>
                        <a:cubicBezTo>
                          <a:pt x="15" y="80"/>
                          <a:pt x="17" y="93"/>
                          <a:pt x="14" y="96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231" name="Freeform 87"/>
                  <p:cNvSpPr>
                    <a:spLocks/>
                  </p:cNvSpPr>
                  <p:nvPr/>
                </p:nvSpPr>
                <p:spPr bwMode="ltGray">
                  <a:xfrm>
                    <a:off x="4597" y="508"/>
                    <a:ext cx="14" cy="17"/>
                  </a:xfrm>
                  <a:custGeom>
                    <a:avLst/>
                    <a:gdLst/>
                    <a:ahLst/>
                    <a:cxnLst>
                      <a:cxn ang="0">
                        <a:pos x="6" y="24"/>
                      </a:cxn>
                      <a:cxn ang="0">
                        <a:pos x="12" y="0"/>
                      </a:cxn>
                      <a:cxn ang="0">
                        <a:pos x="20" y="16"/>
                      </a:cxn>
                      <a:cxn ang="0">
                        <a:pos x="22" y="24"/>
                      </a:cxn>
                      <a:cxn ang="0">
                        <a:pos x="28" y="26"/>
                      </a:cxn>
                      <a:cxn ang="0">
                        <a:pos x="32" y="38"/>
                      </a:cxn>
                      <a:cxn ang="0">
                        <a:pos x="18" y="50"/>
                      </a:cxn>
                      <a:cxn ang="0">
                        <a:pos x="6" y="24"/>
                      </a:cxn>
                    </a:cxnLst>
                    <a:rect l="0" t="0" r="r" b="b"/>
                    <a:pathLst>
                      <a:path w="32" h="50">
                        <a:moveTo>
                          <a:pt x="6" y="24"/>
                        </a:moveTo>
                        <a:cubicBezTo>
                          <a:pt x="0" y="15"/>
                          <a:pt x="3" y="6"/>
                          <a:pt x="12" y="0"/>
                        </a:cubicBezTo>
                        <a:cubicBezTo>
                          <a:pt x="23" y="3"/>
                          <a:pt x="23" y="5"/>
                          <a:pt x="20" y="16"/>
                        </a:cubicBezTo>
                        <a:cubicBezTo>
                          <a:pt x="21" y="19"/>
                          <a:pt x="20" y="22"/>
                          <a:pt x="22" y="24"/>
                        </a:cubicBezTo>
                        <a:cubicBezTo>
                          <a:pt x="23" y="26"/>
                          <a:pt x="27" y="24"/>
                          <a:pt x="28" y="26"/>
                        </a:cubicBezTo>
                        <a:cubicBezTo>
                          <a:pt x="30" y="29"/>
                          <a:pt x="32" y="38"/>
                          <a:pt x="32" y="38"/>
                        </a:cubicBezTo>
                        <a:cubicBezTo>
                          <a:pt x="29" y="46"/>
                          <a:pt x="26" y="47"/>
                          <a:pt x="18" y="50"/>
                        </a:cubicBezTo>
                        <a:cubicBezTo>
                          <a:pt x="12" y="41"/>
                          <a:pt x="18" y="24"/>
                          <a:pt x="6" y="24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232" name="Freeform 88"/>
                  <p:cNvSpPr>
                    <a:spLocks/>
                  </p:cNvSpPr>
                  <p:nvPr/>
                </p:nvSpPr>
                <p:spPr bwMode="ltGray">
                  <a:xfrm>
                    <a:off x="4569" y="512"/>
                    <a:ext cx="19" cy="17"/>
                  </a:xfrm>
                  <a:custGeom>
                    <a:avLst/>
                    <a:gdLst/>
                    <a:ahLst/>
                    <a:cxnLst>
                      <a:cxn ang="0">
                        <a:pos x="0" y="44"/>
                      </a:cxn>
                      <a:cxn ang="0">
                        <a:pos x="22" y="20"/>
                      </a:cxn>
                      <a:cxn ang="0">
                        <a:pos x="36" y="0"/>
                      </a:cxn>
                      <a:cxn ang="0">
                        <a:pos x="24" y="28"/>
                      </a:cxn>
                      <a:cxn ang="0">
                        <a:pos x="2" y="50"/>
                      </a:cxn>
                      <a:cxn ang="0">
                        <a:pos x="0" y="44"/>
                      </a:cxn>
                    </a:cxnLst>
                    <a:rect l="0" t="0" r="r" b="b"/>
                    <a:pathLst>
                      <a:path w="43" h="50">
                        <a:moveTo>
                          <a:pt x="0" y="44"/>
                        </a:moveTo>
                        <a:cubicBezTo>
                          <a:pt x="6" y="38"/>
                          <a:pt x="18" y="29"/>
                          <a:pt x="22" y="20"/>
                        </a:cubicBezTo>
                        <a:cubicBezTo>
                          <a:pt x="27" y="10"/>
                          <a:pt x="25" y="4"/>
                          <a:pt x="36" y="0"/>
                        </a:cubicBezTo>
                        <a:cubicBezTo>
                          <a:pt x="43" y="11"/>
                          <a:pt x="36" y="24"/>
                          <a:pt x="24" y="28"/>
                        </a:cubicBezTo>
                        <a:cubicBezTo>
                          <a:pt x="21" y="38"/>
                          <a:pt x="12" y="47"/>
                          <a:pt x="2" y="50"/>
                        </a:cubicBezTo>
                        <a:cubicBezTo>
                          <a:pt x="1" y="48"/>
                          <a:pt x="0" y="44"/>
                          <a:pt x="0" y="44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233" name="Freeform 89"/>
                  <p:cNvSpPr>
                    <a:spLocks/>
                  </p:cNvSpPr>
                  <p:nvPr/>
                </p:nvSpPr>
                <p:spPr bwMode="ltGray">
                  <a:xfrm>
                    <a:off x="4784" y="275"/>
                    <a:ext cx="18" cy="10"/>
                  </a:xfrm>
                  <a:custGeom>
                    <a:avLst/>
                    <a:gdLst/>
                    <a:ahLst/>
                    <a:cxnLst>
                      <a:cxn ang="0">
                        <a:pos x="0" y="25"/>
                      </a:cxn>
                      <a:cxn ang="0">
                        <a:pos x="12" y="29"/>
                      </a:cxn>
                      <a:cxn ang="0">
                        <a:pos x="0" y="25"/>
                      </a:cxn>
                    </a:cxnLst>
                    <a:rect l="0" t="0" r="r" b="b"/>
                    <a:pathLst>
                      <a:path w="41" h="29">
                        <a:moveTo>
                          <a:pt x="0" y="25"/>
                        </a:moveTo>
                        <a:cubicBezTo>
                          <a:pt x="10" y="11"/>
                          <a:pt x="41" y="0"/>
                          <a:pt x="12" y="29"/>
                        </a:cubicBezTo>
                        <a:cubicBezTo>
                          <a:pt x="8" y="28"/>
                          <a:pt x="0" y="25"/>
                          <a:pt x="0" y="25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234" name="Freeform 90"/>
                  <p:cNvSpPr>
                    <a:spLocks/>
                  </p:cNvSpPr>
                  <p:nvPr/>
                </p:nvSpPr>
                <p:spPr bwMode="ltGray">
                  <a:xfrm>
                    <a:off x="4293" y="246"/>
                    <a:ext cx="438" cy="152"/>
                  </a:xfrm>
                  <a:custGeom>
                    <a:avLst/>
                    <a:gdLst/>
                    <a:ahLst/>
                    <a:cxnLst>
                      <a:cxn ang="0">
                        <a:pos x="73" y="1"/>
                      </a:cxn>
                      <a:cxn ang="0">
                        <a:pos x="438" y="0"/>
                      </a:cxn>
                      <a:cxn ang="0">
                        <a:pos x="416" y="54"/>
                      </a:cxn>
                      <a:cxn ang="0">
                        <a:pos x="397" y="68"/>
                      </a:cxn>
                      <a:cxn ang="0">
                        <a:pos x="392" y="70"/>
                      </a:cxn>
                      <a:cxn ang="0">
                        <a:pos x="375" y="73"/>
                      </a:cxn>
                      <a:cxn ang="0">
                        <a:pos x="361" y="88"/>
                      </a:cxn>
                      <a:cxn ang="0">
                        <a:pos x="362" y="99"/>
                      </a:cxn>
                      <a:cxn ang="0">
                        <a:pos x="364" y="107"/>
                      </a:cxn>
                      <a:cxn ang="0">
                        <a:pos x="366" y="113"/>
                      </a:cxn>
                      <a:cxn ang="0">
                        <a:pos x="362" y="122"/>
                      </a:cxn>
                      <a:cxn ang="0">
                        <a:pos x="351" y="120"/>
                      </a:cxn>
                      <a:cxn ang="0">
                        <a:pos x="342" y="129"/>
                      </a:cxn>
                      <a:cxn ang="0">
                        <a:pos x="347" y="105"/>
                      </a:cxn>
                      <a:cxn ang="0">
                        <a:pos x="338" y="100"/>
                      </a:cxn>
                      <a:cxn ang="0">
                        <a:pos x="344" y="93"/>
                      </a:cxn>
                      <a:cxn ang="0">
                        <a:pos x="342" y="89"/>
                      </a:cxn>
                      <a:cxn ang="0">
                        <a:pos x="320" y="94"/>
                      </a:cxn>
                      <a:cxn ang="0">
                        <a:pos x="317" y="85"/>
                      </a:cxn>
                      <a:cxn ang="0">
                        <a:pos x="297" y="94"/>
                      </a:cxn>
                      <a:cxn ang="0">
                        <a:pos x="320" y="103"/>
                      </a:cxn>
                      <a:cxn ang="0">
                        <a:pos x="305" y="117"/>
                      </a:cxn>
                      <a:cxn ang="0">
                        <a:pos x="311" y="126"/>
                      </a:cxn>
                      <a:cxn ang="0">
                        <a:pos x="315" y="138"/>
                      </a:cxn>
                      <a:cxn ang="0">
                        <a:pos x="309" y="139"/>
                      </a:cxn>
                      <a:cxn ang="0">
                        <a:pos x="314" y="144"/>
                      </a:cxn>
                      <a:cxn ang="0">
                        <a:pos x="307" y="152"/>
                      </a:cxn>
                      <a:cxn ang="0">
                        <a:pos x="0" y="149"/>
                      </a:cxn>
                      <a:cxn ang="0">
                        <a:pos x="73" y="1"/>
                      </a:cxn>
                    </a:cxnLst>
                    <a:rect l="0" t="0" r="r" b="b"/>
                    <a:pathLst>
                      <a:path w="438" h="152">
                        <a:moveTo>
                          <a:pt x="73" y="1"/>
                        </a:moveTo>
                        <a:lnTo>
                          <a:pt x="438" y="0"/>
                        </a:lnTo>
                        <a:cubicBezTo>
                          <a:pt x="432" y="15"/>
                          <a:pt x="429" y="42"/>
                          <a:pt x="416" y="54"/>
                        </a:cubicBezTo>
                        <a:cubicBezTo>
                          <a:pt x="410" y="60"/>
                          <a:pt x="405" y="63"/>
                          <a:pt x="397" y="68"/>
                        </a:cubicBezTo>
                        <a:cubicBezTo>
                          <a:pt x="396" y="69"/>
                          <a:pt x="392" y="70"/>
                          <a:pt x="392" y="70"/>
                        </a:cubicBezTo>
                        <a:cubicBezTo>
                          <a:pt x="377" y="63"/>
                          <a:pt x="385" y="68"/>
                          <a:pt x="375" y="73"/>
                        </a:cubicBezTo>
                        <a:cubicBezTo>
                          <a:pt x="371" y="82"/>
                          <a:pt x="371" y="83"/>
                          <a:pt x="361" y="88"/>
                        </a:cubicBezTo>
                        <a:cubicBezTo>
                          <a:pt x="359" y="92"/>
                          <a:pt x="364" y="93"/>
                          <a:pt x="362" y="99"/>
                        </a:cubicBezTo>
                        <a:cubicBezTo>
                          <a:pt x="363" y="102"/>
                          <a:pt x="364" y="105"/>
                          <a:pt x="364" y="107"/>
                        </a:cubicBezTo>
                        <a:cubicBezTo>
                          <a:pt x="365" y="109"/>
                          <a:pt x="366" y="111"/>
                          <a:pt x="366" y="113"/>
                        </a:cubicBezTo>
                        <a:cubicBezTo>
                          <a:pt x="365" y="115"/>
                          <a:pt x="364" y="120"/>
                          <a:pt x="362" y="122"/>
                        </a:cubicBezTo>
                        <a:cubicBezTo>
                          <a:pt x="359" y="123"/>
                          <a:pt x="354" y="119"/>
                          <a:pt x="351" y="120"/>
                        </a:cubicBezTo>
                        <a:cubicBezTo>
                          <a:pt x="347" y="129"/>
                          <a:pt x="352" y="127"/>
                          <a:pt x="342" y="129"/>
                        </a:cubicBezTo>
                        <a:cubicBezTo>
                          <a:pt x="340" y="123"/>
                          <a:pt x="345" y="111"/>
                          <a:pt x="347" y="105"/>
                        </a:cubicBezTo>
                        <a:cubicBezTo>
                          <a:pt x="347" y="100"/>
                          <a:pt x="338" y="102"/>
                          <a:pt x="338" y="100"/>
                        </a:cubicBezTo>
                        <a:cubicBezTo>
                          <a:pt x="338" y="98"/>
                          <a:pt x="344" y="95"/>
                          <a:pt x="344" y="93"/>
                        </a:cubicBezTo>
                        <a:cubicBezTo>
                          <a:pt x="344" y="92"/>
                          <a:pt x="344" y="89"/>
                          <a:pt x="342" y="89"/>
                        </a:cubicBezTo>
                        <a:cubicBezTo>
                          <a:pt x="339" y="89"/>
                          <a:pt x="324" y="94"/>
                          <a:pt x="320" y="94"/>
                        </a:cubicBezTo>
                        <a:cubicBezTo>
                          <a:pt x="317" y="86"/>
                          <a:pt x="328" y="88"/>
                          <a:pt x="317" y="85"/>
                        </a:cubicBezTo>
                        <a:cubicBezTo>
                          <a:pt x="311" y="91"/>
                          <a:pt x="306" y="93"/>
                          <a:pt x="297" y="94"/>
                        </a:cubicBezTo>
                        <a:cubicBezTo>
                          <a:pt x="300" y="104"/>
                          <a:pt x="307" y="101"/>
                          <a:pt x="320" y="103"/>
                        </a:cubicBezTo>
                        <a:cubicBezTo>
                          <a:pt x="318" y="109"/>
                          <a:pt x="311" y="111"/>
                          <a:pt x="305" y="117"/>
                        </a:cubicBezTo>
                        <a:lnTo>
                          <a:pt x="311" y="126"/>
                        </a:lnTo>
                        <a:lnTo>
                          <a:pt x="315" y="138"/>
                        </a:lnTo>
                        <a:lnTo>
                          <a:pt x="309" y="139"/>
                        </a:lnTo>
                        <a:lnTo>
                          <a:pt x="314" y="144"/>
                        </a:lnTo>
                        <a:lnTo>
                          <a:pt x="307" y="152"/>
                        </a:lnTo>
                        <a:lnTo>
                          <a:pt x="0" y="149"/>
                        </a:lnTo>
                        <a:lnTo>
                          <a:pt x="73" y="1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235" name="Freeform 91"/>
                  <p:cNvSpPr>
                    <a:spLocks/>
                  </p:cNvSpPr>
                  <p:nvPr/>
                </p:nvSpPr>
                <p:spPr bwMode="ltGray">
                  <a:xfrm>
                    <a:off x="4731" y="240"/>
                    <a:ext cx="20" cy="55"/>
                  </a:xfrm>
                  <a:custGeom>
                    <a:avLst/>
                    <a:gdLst/>
                    <a:ahLst/>
                    <a:cxnLst>
                      <a:cxn ang="0">
                        <a:pos x="5" y="156"/>
                      </a:cxn>
                      <a:cxn ang="0">
                        <a:pos x="15" y="108"/>
                      </a:cxn>
                      <a:cxn ang="0">
                        <a:pos x="17" y="68"/>
                      </a:cxn>
                      <a:cxn ang="0">
                        <a:pos x="11" y="40"/>
                      </a:cxn>
                      <a:cxn ang="0">
                        <a:pos x="17" y="12"/>
                      </a:cxn>
                      <a:cxn ang="0">
                        <a:pos x="21" y="0"/>
                      </a:cxn>
                      <a:cxn ang="0">
                        <a:pos x="31" y="30"/>
                      </a:cxn>
                      <a:cxn ang="0">
                        <a:pos x="47" y="98"/>
                      </a:cxn>
                      <a:cxn ang="0">
                        <a:pos x="31" y="108"/>
                      </a:cxn>
                      <a:cxn ang="0">
                        <a:pos x="23" y="126"/>
                      </a:cxn>
                      <a:cxn ang="0">
                        <a:pos x="21" y="132"/>
                      </a:cxn>
                      <a:cxn ang="0">
                        <a:pos x="27" y="134"/>
                      </a:cxn>
                      <a:cxn ang="0">
                        <a:pos x="31" y="146"/>
                      </a:cxn>
                      <a:cxn ang="0">
                        <a:pos x="13" y="148"/>
                      </a:cxn>
                      <a:cxn ang="0">
                        <a:pos x="7" y="160"/>
                      </a:cxn>
                      <a:cxn ang="0">
                        <a:pos x="3" y="154"/>
                      </a:cxn>
                      <a:cxn ang="0">
                        <a:pos x="5" y="156"/>
                      </a:cxn>
                    </a:cxnLst>
                    <a:rect l="0" t="0" r="r" b="b"/>
                    <a:pathLst>
                      <a:path w="47" h="165">
                        <a:moveTo>
                          <a:pt x="5" y="156"/>
                        </a:moveTo>
                        <a:cubicBezTo>
                          <a:pt x="0" y="141"/>
                          <a:pt x="1" y="118"/>
                          <a:pt x="15" y="108"/>
                        </a:cubicBezTo>
                        <a:cubicBezTo>
                          <a:pt x="16" y="95"/>
                          <a:pt x="17" y="81"/>
                          <a:pt x="17" y="68"/>
                        </a:cubicBezTo>
                        <a:cubicBezTo>
                          <a:pt x="17" y="58"/>
                          <a:pt x="11" y="40"/>
                          <a:pt x="11" y="40"/>
                        </a:cubicBezTo>
                        <a:cubicBezTo>
                          <a:pt x="14" y="20"/>
                          <a:pt x="11" y="29"/>
                          <a:pt x="17" y="12"/>
                        </a:cubicBezTo>
                        <a:cubicBezTo>
                          <a:pt x="18" y="8"/>
                          <a:pt x="21" y="0"/>
                          <a:pt x="21" y="0"/>
                        </a:cubicBezTo>
                        <a:cubicBezTo>
                          <a:pt x="38" y="6"/>
                          <a:pt x="33" y="7"/>
                          <a:pt x="31" y="30"/>
                        </a:cubicBezTo>
                        <a:cubicBezTo>
                          <a:pt x="38" y="52"/>
                          <a:pt x="40" y="76"/>
                          <a:pt x="47" y="98"/>
                        </a:cubicBezTo>
                        <a:cubicBezTo>
                          <a:pt x="44" y="116"/>
                          <a:pt x="45" y="113"/>
                          <a:pt x="31" y="108"/>
                        </a:cubicBezTo>
                        <a:cubicBezTo>
                          <a:pt x="25" y="118"/>
                          <a:pt x="28" y="112"/>
                          <a:pt x="23" y="126"/>
                        </a:cubicBezTo>
                        <a:cubicBezTo>
                          <a:pt x="22" y="128"/>
                          <a:pt x="21" y="132"/>
                          <a:pt x="21" y="132"/>
                        </a:cubicBezTo>
                        <a:cubicBezTo>
                          <a:pt x="23" y="133"/>
                          <a:pt x="26" y="132"/>
                          <a:pt x="27" y="134"/>
                        </a:cubicBezTo>
                        <a:cubicBezTo>
                          <a:pt x="29" y="137"/>
                          <a:pt x="31" y="146"/>
                          <a:pt x="31" y="146"/>
                        </a:cubicBezTo>
                        <a:cubicBezTo>
                          <a:pt x="27" y="165"/>
                          <a:pt x="23" y="155"/>
                          <a:pt x="13" y="148"/>
                        </a:cubicBezTo>
                        <a:cubicBezTo>
                          <a:pt x="11" y="152"/>
                          <a:pt x="11" y="160"/>
                          <a:pt x="7" y="160"/>
                        </a:cubicBezTo>
                        <a:cubicBezTo>
                          <a:pt x="5" y="160"/>
                          <a:pt x="4" y="156"/>
                          <a:pt x="3" y="154"/>
                        </a:cubicBezTo>
                        <a:cubicBezTo>
                          <a:pt x="3" y="153"/>
                          <a:pt x="4" y="155"/>
                          <a:pt x="5" y="156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236" name="Freeform 92"/>
                  <p:cNvSpPr>
                    <a:spLocks/>
                  </p:cNvSpPr>
                  <p:nvPr/>
                </p:nvSpPr>
                <p:spPr bwMode="ltGray">
                  <a:xfrm>
                    <a:off x="4719" y="287"/>
                    <a:ext cx="59" cy="34"/>
                  </a:xfrm>
                  <a:custGeom>
                    <a:avLst/>
                    <a:gdLst/>
                    <a:ahLst/>
                    <a:cxnLst>
                      <a:cxn ang="0">
                        <a:pos x="26" y="61"/>
                      </a:cxn>
                      <a:cxn ang="0">
                        <a:pos x="30" y="43"/>
                      </a:cxn>
                      <a:cxn ang="0">
                        <a:pos x="50" y="33"/>
                      </a:cxn>
                      <a:cxn ang="0">
                        <a:pos x="54" y="45"/>
                      </a:cxn>
                      <a:cxn ang="0">
                        <a:pos x="66" y="49"/>
                      </a:cxn>
                      <a:cxn ang="0">
                        <a:pos x="80" y="55"/>
                      </a:cxn>
                      <a:cxn ang="0">
                        <a:pos x="116" y="33"/>
                      </a:cxn>
                      <a:cxn ang="0">
                        <a:pos x="130" y="17"/>
                      </a:cxn>
                      <a:cxn ang="0">
                        <a:pos x="138" y="11"/>
                      </a:cxn>
                      <a:cxn ang="0">
                        <a:pos x="106" y="49"/>
                      </a:cxn>
                      <a:cxn ang="0">
                        <a:pos x="84" y="67"/>
                      </a:cxn>
                      <a:cxn ang="0">
                        <a:pos x="66" y="81"/>
                      </a:cxn>
                      <a:cxn ang="0">
                        <a:pos x="48" y="103"/>
                      </a:cxn>
                      <a:cxn ang="0">
                        <a:pos x="26" y="89"/>
                      </a:cxn>
                      <a:cxn ang="0">
                        <a:pos x="20" y="87"/>
                      </a:cxn>
                      <a:cxn ang="0">
                        <a:pos x="22" y="97"/>
                      </a:cxn>
                      <a:cxn ang="0">
                        <a:pos x="0" y="97"/>
                      </a:cxn>
                      <a:cxn ang="0">
                        <a:pos x="10" y="79"/>
                      </a:cxn>
                      <a:cxn ang="0">
                        <a:pos x="26" y="61"/>
                      </a:cxn>
                    </a:cxnLst>
                    <a:rect l="0" t="0" r="r" b="b"/>
                    <a:pathLst>
                      <a:path w="138" h="103">
                        <a:moveTo>
                          <a:pt x="26" y="61"/>
                        </a:moveTo>
                        <a:cubicBezTo>
                          <a:pt x="29" y="53"/>
                          <a:pt x="33" y="51"/>
                          <a:pt x="30" y="43"/>
                        </a:cubicBezTo>
                        <a:cubicBezTo>
                          <a:pt x="33" y="27"/>
                          <a:pt x="37" y="24"/>
                          <a:pt x="50" y="33"/>
                        </a:cubicBezTo>
                        <a:cubicBezTo>
                          <a:pt x="51" y="37"/>
                          <a:pt x="53" y="41"/>
                          <a:pt x="54" y="45"/>
                        </a:cubicBezTo>
                        <a:cubicBezTo>
                          <a:pt x="55" y="49"/>
                          <a:pt x="66" y="49"/>
                          <a:pt x="66" y="49"/>
                        </a:cubicBezTo>
                        <a:cubicBezTo>
                          <a:pt x="75" y="43"/>
                          <a:pt x="77" y="45"/>
                          <a:pt x="80" y="55"/>
                        </a:cubicBezTo>
                        <a:cubicBezTo>
                          <a:pt x="92" y="47"/>
                          <a:pt x="101" y="37"/>
                          <a:pt x="116" y="33"/>
                        </a:cubicBezTo>
                        <a:cubicBezTo>
                          <a:pt x="125" y="19"/>
                          <a:pt x="120" y="24"/>
                          <a:pt x="130" y="17"/>
                        </a:cubicBezTo>
                        <a:cubicBezTo>
                          <a:pt x="134" y="11"/>
                          <a:pt x="134" y="0"/>
                          <a:pt x="138" y="11"/>
                        </a:cubicBezTo>
                        <a:cubicBezTo>
                          <a:pt x="135" y="31"/>
                          <a:pt x="126" y="45"/>
                          <a:pt x="106" y="49"/>
                        </a:cubicBezTo>
                        <a:cubicBezTo>
                          <a:pt x="97" y="55"/>
                          <a:pt x="93" y="61"/>
                          <a:pt x="84" y="67"/>
                        </a:cubicBezTo>
                        <a:cubicBezTo>
                          <a:pt x="80" y="79"/>
                          <a:pt x="79" y="79"/>
                          <a:pt x="66" y="81"/>
                        </a:cubicBezTo>
                        <a:cubicBezTo>
                          <a:pt x="60" y="90"/>
                          <a:pt x="57" y="97"/>
                          <a:pt x="48" y="103"/>
                        </a:cubicBezTo>
                        <a:cubicBezTo>
                          <a:pt x="42" y="94"/>
                          <a:pt x="37" y="93"/>
                          <a:pt x="26" y="89"/>
                        </a:cubicBezTo>
                        <a:cubicBezTo>
                          <a:pt x="24" y="88"/>
                          <a:pt x="20" y="87"/>
                          <a:pt x="20" y="87"/>
                        </a:cubicBezTo>
                        <a:cubicBezTo>
                          <a:pt x="10" y="90"/>
                          <a:pt x="14" y="94"/>
                          <a:pt x="22" y="97"/>
                        </a:cubicBezTo>
                        <a:cubicBezTo>
                          <a:pt x="14" y="103"/>
                          <a:pt x="9" y="100"/>
                          <a:pt x="0" y="97"/>
                        </a:cubicBezTo>
                        <a:cubicBezTo>
                          <a:pt x="2" y="87"/>
                          <a:pt x="1" y="82"/>
                          <a:pt x="10" y="79"/>
                        </a:cubicBezTo>
                        <a:cubicBezTo>
                          <a:pt x="15" y="63"/>
                          <a:pt x="14" y="69"/>
                          <a:pt x="26" y="61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237" name="Freeform 93"/>
                  <p:cNvSpPr>
                    <a:spLocks/>
                  </p:cNvSpPr>
                  <p:nvPr/>
                </p:nvSpPr>
                <p:spPr bwMode="ltGray">
                  <a:xfrm>
                    <a:off x="4656" y="319"/>
                    <a:ext cx="80" cy="72"/>
                  </a:xfrm>
                  <a:custGeom>
                    <a:avLst/>
                    <a:gdLst/>
                    <a:ahLst/>
                    <a:cxnLst>
                      <a:cxn ang="0">
                        <a:pos x="158" y="24"/>
                      </a:cxn>
                      <a:cxn ang="0">
                        <a:pos x="160" y="6"/>
                      </a:cxn>
                      <a:cxn ang="0">
                        <a:pos x="170" y="0"/>
                      </a:cxn>
                      <a:cxn ang="0">
                        <a:pos x="182" y="24"/>
                      </a:cxn>
                      <a:cxn ang="0">
                        <a:pos x="188" y="42"/>
                      </a:cxn>
                      <a:cxn ang="0">
                        <a:pos x="178" y="58"/>
                      </a:cxn>
                      <a:cxn ang="0">
                        <a:pos x="170" y="76"/>
                      </a:cxn>
                      <a:cxn ang="0">
                        <a:pos x="162" y="126"/>
                      </a:cxn>
                      <a:cxn ang="0">
                        <a:pos x="144" y="136"/>
                      </a:cxn>
                      <a:cxn ang="0">
                        <a:pos x="120" y="138"/>
                      </a:cxn>
                      <a:cxn ang="0">
                        <a:pos x="112" y="124"/>
                      </a:cxn>
                      <a:cxn ang="0">
                        <a:pos x="102" y="146"/>
                      </a:cxn>
                      <a:cxn ang="0">
                        <a:pos x="90" y="150"/>
                      </a:cxn>
                      <a:cxn ang="0">
                        <a:pos x="80" y="132"/>
                      </a:cxn>
                      <a:cxn ang="0">
                        <a:pos x="58" y="144"/>
                      </a:cxn>
                      <a:cxn ang="0">
                        <a:pos x="76" y="142"/>
                      </a:cxn>
                      <a:cxn ang="0">
                        <a:pos x="78" y="160"/>
                      </a:cxn>
                      <a:cxn ang="0">
                        <a:pos x="58" y="166"/>
                      </a:cxn>
                      <a:cxn ang="0">
                        <a:pos x="34" y="166"/>
                      </a:cxn>
                      <a:cxn ang="0">
                        <a:pos x="36" y="154"/>
                      </a:cxn>
                      <a:cxn ang="0">
                        <a:pos x="46" y="144"/>
                      </a:cxn>
                      <a:cxn ang="0">
                        <a:pos x="34" y="148"/>
                      </a:cxn>
                      <a:cxn ang="0">
                        <a:pos x="26" y="166"/>
                      </a:cxn>
                      <a:cxn ang="0">
                        <a:pos x="30" y="190"/>
                      </a:cxn>
                      <a:cxn ang="0">
                        <a:pos x="14" y="200"/>
                      </a:cxn>
                      <a:cxn ang="0">
                        <a:pos x="0" y="214"/>
                      </a:cxn>
                      <a:cxn ang="0">
                        <a:pos x="8" y="188"/>
                      </a:cxn>
                      <a:cxn ang="0">
                        <a:pos x="0" y="164"/>
                      </a:cxn>
                      <a:cxn ang="0">
                        <a:pos x="14" y="152"/>
                      </a:cxn>
                      <a:cxn ang="0">
                        <a:pos x="32" y="134"/>
                      </a:cxn>
                      <a:cxn ang="0">
                        <a:pos x="44" y="118"/>
                      </a:cxn>
                      <a:cxn ang="0">
                        <a:pos x="72" y="116"/>
                      </a:cxn>
                      <a:cxn ang="0">
                        <a:pos x="84" y="112"/>
                      </a:cxn>
                      <a:cxn ang="0">
                        <a:pos x="114" y="78"/>
                      </a:cxn>
                      <a:cxn ang="0">
                        <a:pos x="120" y="92"/>
                      </a:cxn>
                      <a:cxn ang="0">
                        <a:pos x="132" y="76"/>
                      </a:cxn>
                      <a:cxn ang="0">
                        <a:pos x="150" y="54"/>
                      </a:cxn>
                      <a:cxn ang="0">
                        <a:pos x="154" y="42"/>
                      </a:cxn>
                      <a:cxn ang="0">
                        <a:pos x="148" y="38"/>
                      </a:cxn>
                      <a:cxn ang="0">
                        <a:pos x="152" y="32"/>
                      </a:cxn>
                      <a:cxn ang="0">
                        <a:pos x="158" y="24"/>
                      </a:cxn>
                    </a:cxnLst>
                    <a:rect l="0" t="0" r="r" b="b"/>
                    <a:pathLst>
                      <a:path w="188" h="214">
                        <a:moveTo>
                          <a:pt x="158" y="24"/>
                        </a:moveTo>
                        <a:cubicBezTo>
                          <a:pt x="156" y="18"/>
                          <a:pt x="160" y="6"/>
                          <a:pt x="160" y="6"/>
                        </a:cubicBezTo>
                        <a:cubicBezTo>
                          <a:pt x="167" y="16"/>
                          <a:pt x="167" y="8"/>
                          <a:pt x="170" y="0"/>
                        </a:cubicBezTo>
                        <a:cubicBezTo>
                          <a:pt x="181" y="4"/>
                          <a:pt x="179" y="14"/>
                          <a:pt x="182" y="24"/>
                        </a:cubicBezTo>
                        <a:cubicBezTo>
                          <a:pt x="184" y="30"/>
                          <a:pt x="188" y="42"/>
                          <a:pt x="188" y="42"/>
                        </a:cubicBezTo>
                        <a:cubicBezTo>
                          <a:pt x="183" y="56"/>
                          <a:pt x="188" y="52"/>
                          <a:pt x="178" y="58"/>
                        </a:cubicBezTo>
                        <a:cubicBezTo>
                          <a:pt x="174" y="63"/>
                          <a:pt x="170" y="76"/>
                          <a:pt x="170" y="76"/>
                        </a:cubicBezTo>
                        <a:cubicBezTo>
                          <a:pt x="169" y="100"/>
                          <a:pt x="173" y="110"/>
                          <a:pt x="162" y="126"/>
                        </a:cubicBezTo>
                        <a:cubicBezTo>
                          <a:pt x="150" y="118"/>
                          <a:pt x="155" y="132"/>
                          <a:pt x="144" y="136"/>
                        </a:cubicBezTo>
                        <a:cubicBezTo>
                          <a:pt x="135" y="134"/>
                          <a:pt x="129" y="135"/>
                          <a:pt x="120" y="138"/>
                        </a:cubicBezTo>
                        <a:cubicBezTo>
                          <a:pt x="114" y="129"/>
                          <a:pt x="122" y="127"/>
                          <a:pt x="112" y="124"/>
                        </a:cubicBezTo>
                        <a:cubicBezTo>
                          <a:pt x="108" y="130"/>
                          <a:pt x="108" y="142"/>
                          <a:pt x="102" y="146"/>
                        </a:cubicBezTo>
                        <a:cubicBezTo>
                          <a:pt x="98" y="148"/>
                          <a:pt x="90" y="150"/>
                          <a:pt x="90" y="150"/>
                        </a:cubicBezTo>
                        <a:cubicBezTo>
                          <a:pt x="87" y="141"/>
                          <a:pt x="89" y="135"/>
                          <a:pt x="80" y="132"/>
                        </a:cubicBezTo>
                        <a:cubicBezTo>
                          <a:pt x="68" y="134"/>
                          <a:pt x="65" y="134"/>
                          <a:pt x="58" y="144"/>
                        </a:cubicBezTo>
                        <a:cubicBezTo>
                          <a:pt x="66" y="150"/>
                          <a:pt x="68" y="147"/>
                          <a:pt x="76" y="142"/>
                        </a:cubicBezTo>
                        <a:cubicBezTo>
                          <a:pt x="81" y="146"/>
                          <a:pt x="85" y="155"/>
                          <a:pt x="78" y="160"/>
                        </a:cubicBezTo>
                        <a:cubicBezTo>
                          <a:pt x="75" y="162"/>
                          <a:pt x="62" y="165"/>
                          <a:pt x="58" y="166"/>
                        </a:cubicBezTo>
                        <a:cubicBezTo>
                          <a:pt x="48" y="173"/>
                          <a:pt x="44" y="173"/>
                          <a:pt x="34" y="166"/>
                        </a:cubicBezTo>
                        <a:cubicBezTo>
                          <a:pt x="35" y="162"/>
                          <a:pt x="34" y="158"/>
                          <a:pt x="36" y="154"/>
                        </a:cubicBezTo>
                        <a:cubicBezTo>
                          <a:pt x="38" y="150"/>
                          <a:pt x="55" y="146"/>
                          <a:pt x="46" y="144"/>
                        </a:cubicBezTo>
                        <a:cubicBezTo>
                          <a:pt x="42" y="143"/>
                          <a:pt x="34" y="148"/>
                          <a:pt x="34" y="148"/>
                        </a:cubicBezTo>
                        <a:cubicBezTo>
                          <a:pt x="32" y="155"/>
                          <a:pt x="28" y="159"/>
                          <a:pt x="26" y="166"/>
                        </a:cubicBezTo>
                        <a:cubicBezTo>
                          <a:pt x="36" y="182"/>
                          <a:pt x="36" y="173"/>
                          <a:pt x="30" y="190"/>
                        </a:cubicBezTo>
                        <a:cubicBezTo>
                          <a:pt x="28" y="196"/>
                          <a:pt x="14" y="200"/>
                          <a:pt x="14" y="200"/>
                        </a:cubicBezTo>
                        <a:cubicBezTo>
                          <a:pt x="5" y="214"/>
                          <a:pt x="11" y="210"/>
                          <a:pt x="0" y="214"/>
                        </a:cubicBezTo>
                        <a:cubicBezTo>
                          <a:pt x="2" y="202"/>
                          <a:pt x="5" y="198"/>
                          <a:pt x="8" y="188"/>
                        </a:cubicBezTo>
                        <a:cubicBezTo>
                          <a:pt x="6" y="178"/>
                          <a:pt x="3" y="173"/>
                          <a:pt x="0" y="164"/>
                        </a:cubicBezTo>
                        <a:cubicBezTo>
                          <a:pt x="3" y="156"/>
                          <a:pt x="7" y="157"/>
                          <a:pt x="14" y="152"/>
                        </a:cubicBezTo>
                        <a:cubicBezTo>
                          <a:pt x="18" y="141"/>
                          <a:pt x="23" y="140"/>
                          <a:pt x="32" y="134"/>
                        </a:cubicBezTo>
                        <a:cubicBezTo>
                          <a:pt x="37" y="127"/>
                          <a:pt x="37" y="123"/>
                          <a:pt x="44" y="118"/>
                        </a:cubicBezTo>
                        <a:cubicBezTo>
                          <a:pt x="64" y="121"/>
                          <a:pt x="55" y="122"/>
                          <a:pt x="72" y="116"/>
                        </a:cubicBezTo>
                        <a:cubicBezTo>
                          <a:pt x="76" y="115"/>
                          <a:pt x="84" y="112"/>
                          <a:pt x="84" y="112"/>
                        </a:cubicBezTo>
                        <a:cubicBezTo>
                          <a:pt x="105" y="119"/>
                          <a:pt x="97" y="84"/>
                          <a:pt x="114" y="78"/>
                        </a:cubicBezTo>
                        <a:cubicBezTo>
                          <a:pt x="117" y="87"/>
                          <a:pt x="110" y="89"/>
                          <a:pt x="120" y="92"/>
                        </a:cubicBezTo>
                        <a:cubicBezTo>
                          <a:pt x="125" y="85"/>
                          <a:pt x="125" y="81"/>
                          <a:pt x="132" y="76"/>
                        </a:cubicBezTo>
                        <a:cubicBezTo>
                          <a:pt x="138" y="68"/>
                          <a:pt x="146" y="65"/>
                          <a:pt x="150" y="54"/>
                        </a:cubicBezTo>
                        <a:cubicBezTo>
                          <a:pt x="151" y="50"/>
                          <a:pt x="154" y="42"/>
                          <a:pt x="154" y="42"/>
                        </a:cubicBezTo>
                        <a:cubicBezTo>
                          <a:pt x="152" y="41"/>
                          <a:pt x="148" y="40"/>
                          <a:pt x="148" y="38"/>
                        </a:cubicBezTo>
                        <a:cubicBezTo>
                          <a:pt x="148" y="36"/>
                          <a:pt x="161" y="33"/>
                          <a:pt x="152" y="32"/>
                        </a:cubicBezTo>
                        <a:lnTo>
                          <a:pt x="158" y="24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238" name="Freeform 94"/>
                  <p:cNvSpPr>
                    <a:spLocks/>
                  </p:cNvSpPr>
                  <p:nvPr/>
                </p:nvSpPr>
                <p:spPr bwMode="ltGray">
                  <a:xfrm>
                    <a:off x="4709" y="340"/>
                    <a:ext cx="6" cy="4"/>
                  </a:xfrm>
                  <a:custGeom>
                    <a:avLst/>
                    <a:gdLst/>
                    <a:ahLst/>
                    <a:cxnLst>
                      <a:cxn ang="0">
                        <a:pos x="0" y="9"/>
                      </a:cxn>
                      <a:cxn ang="0">
                        <a:pos x="4" y="13"/>
                      </a:cxn>
                      <a:cxn ang="0">
                        <a:pos x="0" y="9"/>
                      </a:cxn>
                    </a:cxnLst>
                    <a:rect l="0" t="0" r="r" b="b"/>
                    <a:pathLst>
                      <a:path w="13" h="13">
                        <a:moveTo>
                          <a:pt x="0" y="9"/>
                        </a:moveTo>
                        <a:cubicBezTo>
                          <a:pt x="6" y="0"/>
                          <a:pt x="13" y="7"/>
                          <a:pt x="4" y="13"/>
                        </a:cubicBezTo>
                        <a:cubicBezTo>
                          <a:pt x="0" y="6"/>
                          <a:pt x="0" y="5"/>
                          <a:pt x="0" y="9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239" name="Freeform 95"/>
                  <p:cNvSpPr>
                    <a:spLocks/>
                  </p:cNvSpPr>
                  <p:nvPr/>
                </p:nvSpPr>
                <p:spPr bwMode="ltGray">
                  <a:xfrm>
                    <a:off x="4261" y="389"/>
                    <a:ext cx="347" cy="189"/>
                  </a:xfrm>
                  <a:custGeom>
                    <a:avLst/>
                    <a:gdLst/>
                    <a:ahLst/>
                    <a:cxnLst>
                      <a:cxn ang="0">
                        <a:pos x="812" y="26"/>
                      </a:cxn>
                      <a:cxn ang="0">
                        <a:pos x="778" y="78"/>
                      </a:cxn>
                      <a:cxn ang="0">
                        <a:pos x="748" y="122"/>
                      </a:cxn>
                      <a:cxn ang="0">
                        <a:pos x="722" y="142"/>
                      </a:cxn>
                      <a:cxn ang="0">
                        <a:pos x="634" y="180"/>
                      </a:cxn>
                      <a:cxn ang="0">
                        <a:pos x="632" y="210"/>
                      </a:cxn>
                      <a:cxn ang="0">
                        <a:pos x="604" y="230"/>
                      </a:cxn>
                      <a:cxn ang="0">
                        <a:pos x="620" y="178"/>
                      </a:cxn>
                      <a:cxn ang="0">
                        <a:pos x="576" y="188"/>
                      </a:cxn>
                      <a:cxn ang="0">
                        <a:pos x="556" y="218"/>
                      </a:cxn>
                      <a:cxn ang="0">
                        <a:pos x="596" y="280"/>
                      </a:cxn>
                      <a:cxn ang="0">
                        <a:pos x="594" y="368"/>
                      </a:cxn>
                      <a:cxn ang="0">
                        <a:pos x="542" y="406"/>
                      </a:cxn>
                      <a:cxn ang="0">
                        <a:pos x="522" y="386"/>
                      </a:cxn>
                      <a:cxn ang="0">
                        <a:pos x="482" y="348"/>
                      </a:cxn>
                      <a:cxn ang="0">
                        <a:pos x="462" y="348"/>
                      </a:cxn>
                      <a:cxn ang="0">
                        <a:pos x="450" y="394"/>
                      </a:cxn>
                      <a:cxn ang="0">
                        <a:pos x="500" y="464"/>
                      </a:cxn>
                      <a:cxn ang="0">
                        <a:pos x="510" y="524"/>
                      </a:cxn>
                      <a:cxn ang="0">
                        <a:pos x="526" y="560"/>
                      </a:cxn>
                      <a:cxn ang="0">
                        <a:pos x="492" y="544"/>
                      </a:cxn>
                      <a:cxn ang="0">
                        <a:pos x="470" y="518"/>
                      </a:cxn>
                      <a:cxn ang="0">
                        <a:pos x="422" y="424"/>
                      </a:cxn>
                      <a:cxn ang="0">
                        <a:pos x="426" y="310"/>
                      </a:cxn>
                      <a:cxn ang="0">
                        <a:pos x="422" y="268"/>
                      </a:cxn>
                      <a:cxn ang="0">
                        <a:pos x="412" y="276"/>
                      </a:cxn>
                      <a:cxn ang="0">
                        <a:pos x="386" y="266"/>
                      </a:cxn>
                      <a:cxn ang="0">
                        <a:pos x="360" y="170"/>
                      </a:cxn>
                      <a:cxn ang="0">
                        <a:pos x="330" y="166"/>
                      </a:cxn>
                      <a:cxn ang="0">
                        <a:pos x="288" y="172"/>
                      </a:cxn>
                      <a:cxn ang="0">
                        <a:pos x="242" y="232"/>
                      </a:cxn>
                      <a:cxn ang="0">
                        <a:pos x="196" y="268"/>
                      </a:cxn>
                      <a:cxn ang="0">
                        <a:pos x="184" y="274"/>
                      </a:cxn>
                      <a:cxn ang="0">
                        <a:pos x="160" y="328"/>
                      </a:cxn>
                      <a:cxn ang="0">
                        <a:pos x="152" y="354"/>
                      </a:cxn>
                      <a:cxn ang="0">
                        <a:pos x="128" y="404"/>
                      </a:cxn>
                      <a:cxn ang="0">
                        <a:pos x="94" y="392"/>
                      </a:cxn>
                      <a:cxn ang="0">
                        <a:pos x="66" y="258"/>
                      </a:cxn>
                      <a:cxn ang="0">
                        <a:pos x="72" y="156"/>
                      </a:cxn>
                      <a:cxn ang="0">
                        <a:pos x="44" y="180"/>
                      </a:cxn>
                      <a:cxn ang="0">
                        <a:pos x="20" y="150"/>
                      </a:cxn>
                      <a:cxn ang="0">
                        <a:pos x="24" y="138"/>
                      </a:cxn>
                      <a:cxn ang="0">
                        <a:pos x="0" y="92"/>
                      </a:cxn>
                      <a:cxn ang="0">
                        <a:pos x="798" y="6"/>
                      </a:cxn>
                    </a:cxnLst>
                    <a:rect l="0" t="0" r="r" b="b"/>
                    <a:pathLst>
                      <a:path w="812" h="564">
                        <a:moveTo>
                          <a:pt x="798" y="6"/>
                        </a:moveTo>
                        <a:cubicBezTo>
                          <a:pt x="801" y="15"/>
                          <a:pt x="809" y="16"/>
                          <a:pt x="812" y="26"/>
                        </a:cubicBezTo>
                        <a:cubicBezTo>
                          <a:pt x="809" y="36"/>
                          <a:pt x="801" y="41"/>
                          <a:pt x="796" y="50"/>
                        </a:cubicBezTo>
                        <a:cubicBezTo>
                          <a:pt x="791" y="61"/>
                          <a:pt x="788" y="71"/>
                          <a:pt x="778" y="78"/>
                        </a:cubicBezTo>
                        <a:cubicBezTo>
                          <a:pt x="773" y="85"/>
                          <a:pt x="771" y="88"/>
                          <a:pt x="774" y="96"/>
                        </a:cubicBezTo>
                        <a:cubicBezTo>
                          <a:pt x="767" y="107"/>
                          <a:pt x="758" y="114"/>
                          <a:pt x="748" y="122"/>
                        </a:cubicBezTo>
                        <a:cubicBezTo>
                          <a:pt x="744" y="125"/>
                          <a:pt x="736" y="130"/>
                          <a:pt x="736" y="130"/>
                        </a:cubicBezTo>
                        <a:cubicBezTo>
                          <a:pt x="740" y="141"/>
                          <a:pt x="731" y="140"/>
                          <a:pt x="722" y="142"/>
                        </a:cubicBezTo>
                        <a:cubicBezTo>
                          <a:pt x="716" y="148"/>
                          <a:pt x="712" y="151"/>
                          <a:pt x="704" y="154"/>
                        </a:cubicBezTo>
                        <a:cubicBezTo>
                          <a:pt x="686" y="150"/>
                          <a:pt x="650" y="169"/>
                          <a:pt x="634" y="180"/>
                        </a:cubicBezTo>
                        <a:cubicBezTo>
                          <a:pt x="636" y="189"/>
                          <a:pt x="631" y="193"/>
                          <a:pt x="640" y="196"/>
                        </a:cubicBezTo>
                        <a:cubicBezTo>
                          <a:pt x="643" y="205"/>
                          <a:pt x="640" y="207"/>
                          <a:pt x="632" y="210"/>
                        </a:cubicBezTo>
                        <a:cubicBezTo>
                          <a:pt x="626" y="219"/>
                          <a:pt x="623" y="226"/>
                          <a:pt x="614" y="232"/>
                        </a:cubicBezTo>
                        <a:cubicBezTo>
                          <a:pt x="611" y="231"/>
                          <a:pt x="606" y="233"/>
                          <a:pt x="604" y="230"/>
                        </a:cubicBezTo>
                        <a:cubicBezTo>
                          <a:pt x="599" y="220"/>
                          <a:pt x="610" y="199"/>
                          <a:pt x="620" y="196"/>
                        </a:cubicBezTo>
                        <a:cubicBezTo>
                          <a:pt x="623" y="187"/>
                          <a:pt x="617" y="187"/>
                          <a:pt x="620" y="178"/>
                        </a:cubicBezTo>
                        <a:cubicBezTo>
                          <a:pt x="617" y="164"/>
                          <a:pt x="609" y="168"/>
                          <a:pt x="598" y="172"/>
                        </a:cubicBezTo>
                        <a:cubicBezTo>
                          <a:pt x="592" y="180"/>
                          <a:pt x="585" y="185"/>
                          <a:pt x="576" y="188"/>
                        </a:cubicBezTo>
                        <a:cubicBezTo>
                          <a:pt x="572" y="194"/>
                          <a:pt x="568" y="200"/>
                          <a:pt x="564" y="206"/>
                        </a:cubicBezTo>
                        <a:cubicBezTo>
                          <a:pt x="561" y="210"/>
                          <a:pt x="556" y="218"/>
                          <a:pt x="556" y="218"/>
                        </a:cubicBezTo>
                        <a:cubicBezTo>
                          <a:pt x="558" y="234"/>
                          <a:pt x="559" y="243"/>
                          <a:pt x="572" y="252"/>
                        </a:cubicBezTo>
                        <a:cubicBezTo>
                          <a:pt x="579" y="262"/>
                          <a:pt x="586" y="273"/>
                          <a:pt x="596" y="280"/>
                        </a:cubicBezTo>
                        <a:cubicBezTo>
                          <a:pt x="598" y="286"/>
                          <a:pt x="602" y="298"/>
                          <a:pt x="602" y="298"/>
                        </a:cubicBezTo>
                        <a:cubicBezTo>
                          <a:pt x="601" y="308"/>
                          <a:pt x="599" y="361"/>
                          <a:pt x="594" y="368"/>
                        </a:cubicBezTo>
                        <a:cubicBezTo>
                          <a:pt x="590" y="374"/>
                          <a:pt x="576" y="378"/>
                          <a:pt x="570" y="382"/>
                        </a:cubicBezTo>
                        <a:cubicBezTo>
                          <a:pt x="563" y="393"/>
                          <a:pt x="550" y="396"/>
                          <a:pt x="542" y="406"/>
                        </a:cubicBezTo>
                        <a:cubicBezTo>
                          <a:pt x="536" y="413"/>
                          <a:pt x="539" y="417"/>
                          <a:pt x="530" y="420"/>
                        </a:cubicBezTo>
                        <a:cubicBezTo>
                          <a:pt x="526" y="408"/>
                          <a:pt x="538" y="391"/>
                          <a:pt x="522" y="386"/>
                        </a:cubicBezTo>
                        <a:cubicBezTo>
                          <a:pt x="516" y="377"/>
                          <a:pt x="510" y="364"/>
                          <a:pt x="502" y="356"/>
                        </a:cubicBezTo>
                        <a:cubicBezTo>
                          <a:pt x="497" y="341"/>
                          <a:pt x="505" y="360"/>
                          <a:pt x="482" y="348"/>
                        </a:cubicBezTo>
                        <a:cubicBezTo>
                          <a:pt x="478" y="346"/>
                          <a:pt x="478" y="339"/>
                          <a:pt x="474" y="336"/>
                        </a:cubicBezTo>
                        <a:cubicBezTo>
                          <a:pt x="470" y="323"/>
                          <a:pt x="466" y="342"/>
                          <a:pt x="462" y="348"/>
                        </a:cubicBezTo>
                        <a:cubicBezTo>
                          <a:pt x="460" y="358"/>
                          <a:pt x="456" y="363"/>
                          <a:pt x="454" y="374"/>
                        </a:cubicBezTo>
                        <a:cubicBezTo>
                          <a:pt x="457" y="383"/>
                          <a:pt x="455" y="387"/>
                          <a:pt x="450" y="394"/>
                        </a:cubicBezTo>
                        <a:cubicBezTo>
                          <a:pt x="454" y="399"/>
                          <a:pt x="464" y="411"/>
                          <a:pt x="466" y="418"/>
                        </a:cubicBezTo>
                        <a:cubicBezTo>
                          <a:pt x="474" y="443"/>
                          <a:pt x="472" y="458"/>
                          <a:pt x="500" y="464"/>
                        </a:cubicBezTo>
                        <a:cubicBezTo>
                          <a:pt x="507" y="469"/>
                          <a:pt x="510" y="474"/>
                          <a:pt x="516" y="480"/>
                        </a:cubicBezTo>
                        <a:cubicBezTo>
                          <a:pt x="511" y="494"/>
                          <a:pt x="513" y="509"/>
                          <a:pt x="510" y="524"/>
                        </a:cubicBezTo>
                        <a:cubicBezTo>
                          <a:pt x="512" y="537"/>
                          <a:pt x="511" y="541"/>
                          <a:pt x="522" y="548"/>
                        </a:cubicBezTo>
                        <a:cubicBezTo>
                          <a:pt x="523" y="552"/>
                          <a:pt x="525" y="556"/>
                          <a:pt x="526" y="560"/>
                        </a:cubicBezTo>
                        <a:cubicBezTo>
                          <a:pt x="527" y="564"/>
                          <a:pt x="514" y="556"/>
                          <a:pt x="514" y="556"/>
                        </a:cubicBezTo>
                        <a:cubicBezTo>
                          <a:pt x="502" y="564"/>
                          <a:pt x="501" y="551"/>
                          <a:pt x="492" y="544"/>
                        </a:cubicBezTo>
                        <a:cubicBezTo>
                          <a:pt x="488" y="541"/>
                          <a:pt x="480" y="536"/>
                          <a:pt x="480" y="536"/>
                        </a:cubicBezTo>
                        <a:cubicBezTo>
                          <a:pt x="471" y="522"/>
                          <a:pt x="474" y="529"/>
                          <a:pt x="470" y="518"/>
                        </a:cubicBezTo>
                        <a:cubicBezTo>
                          <a:pt x="467" y="491"/>
                          <a:pt x="461" y="446"/>
                          <a:pt x="436" y="430"/>
                        </a:cubicBezTo>
                        <a:cubicBezTo>
                          <a:pt x="428" y="433"/>
                          <a:pt x="425" y="433"/>
                          <a:pt x="422" y="424"/>
                        </a:cubicBezTo>
                        <a:cubicBezTo>
                          <a:pt x="427" y="404"/>
                          <a:pt x="432" y="383"/>
                          <a:pt x="438" y="364"/>
                        </a:cubicBezTo>
                        <a:cubicBezTo>
                          <a:pt x="436" y="343"/>
                          <a:pt x="431" y="330"/>
                          <a:pt x="426" y="310"/>
                        </a:cubicBezTo>
                        <a:cubicBezTo>
                          <a:pt x="429" y="302"/>
                          <a:pt x="425" y="300"/>
                          <a:pt x="422" y="292"/>
                        </a:cubicBezTo>
                        <a:cubicBezTo>
                          <a:pt x="424" y="282"/>
                          <a:pt x="428" y="277"/>
                          <a:pt x="422" y="268"/>
                        </a:cubicBezTo>
                        <a:cubicBezTo>
                          <a:pt x="420" y="269"/>
                          <a:pt x="418" y="269"/>
                          <a:pt x="416" y="270"/>
                        </a:cubicBezTo>
                        <a:cubicBezTo>
                          <a:pt x="414" y="272"/>
                          <a:pt x="414" y="275"/>
                          <a:pt x="412" y="276"/>
                        </a:cubicBezTo>
                        <a:cubicBezTo>
                          <a:pt x="408" y="278"/>
                          <a:pt x="400" y="280"/>
                          <a:pt x="400" y="280"/>
                        </a:cubicBezTo>
                        <a:cubicBezTo>
                          <a:pt x="394" y="274"/>
                          <a:pt x="389" y="274"/>
                          <a:pt x="386" y="266"/>
                        </a:cubicBezTo>
                        <a:cubicBezTo>
                          <a:pt x="391" y="251"/>
                          <a:pt x="379" y="206"/>
                          <a:pt x="364" y="196"/>
                        </a:cubicBezTo>
                        <a:cubicBezTo>
                          <a:pt x="357" y="186"/>
                          <a:pt x="358" y="182"/>
                          <a:pt x="360" y="170"/>
                        </a:cubicBezTo>
                        <a:cubicBezTo>
                          <a:pt x="358" y="160"/>
                          <a:pt x="356" y="147"/>
                          <a:pt x="346" y="144"/>
                        </a:cubicBezTo>
                        <a:cubicBezTo>
                          <a:pt x="343" y="154"/>
                          <a:pt x="338" y="160"/>
                          <a:pt x="330" y="166"/>
                        </a:cubicBezTo>
                        <a:cubicBezTo>
                          <a:pt x="323" y="164"/>
                          <a:pt x="308" y="160"/>
                          <a:pt x="308" y="160"/>
                        </a:cubicBezTo>
                        <a:cubicBezTo>
                          <a:pt x="296" y="162"/>
                          <a:pt x="297" y="166"/>
                          <a:pt x="288" y="172"/>
                        </a:cubicBezTo>
                        <a:cubicBezTo>
                          <a:pt x="284" y="185"/>
                          <a:pt x="282" y="191"/>
                          <a:pt x="268" y="196"/>
                        </a:cubicBezTo>
                        <a:cubicBezTo>
                          <a:pt x="264" y="200"/>
                          <a:pt x="243" y="231"/>
                          <a:pt x="242" y="232"/>
                        </a:cubicBezTo>
                        <a:cubicBezTo>
                          <a:pt x="231" y="239"/>
                          <a:pt x="215" y="247"/>
                          <a:pt x="206" y="256"/>
                        </a:cubicBezTo>
                        <a:cubicBezTo>
                          <a:pt x="202" y="260"/>
                          <a:pt x="200" y="265"/>
                          <a:pt x="196" y="268"/>
                        </a:cubicBezTo>
                        <a:cubicBezTo>
                          <a:pt x="194" y="269"/>
                          <a:pt x="192" y="269"/>
                          <a:pt x="190" y="270"/>
                        </a:cubicBezTo>
                        <a:cubicBezTo>
                          <a:pt x="188" y="271"/>
                          <a:pt x="186" y="272"/>
                          <a:pt x="184" y="274"/>
                        </a:cubicBezTo>
                        <a:cubicBezTo>
                          <a:pt x="180" y="278"/>
                          <a:pt x="172" y="286"/>
                          <a:pt x="172" y="286"/>
                        </a:cubicBezTo>
                        <a:cubicBezTo>
                          <a:pt x="167" y="300"/>
                          <a:pt x="165" y="314"/>
                          <a:pt x="160" y="328"/>
                        </a:cubicBezTo>
                        <a:cubicBezTo>
                          <a:pt x="158" y="335"/>
                          <a:pt x="156" y="341"/>
                          <a:pt x="154" y="348"/>
                        </a:cubicBezTo>
                        <a:cubicBezTo>
                          <a:pt x="153" y="350"/>
                          <a:pt x="152" y="354"/>
                          <a:pt x="152" y="354"/>
                        </a:cubicBezTo>
                        <a:cubicBezTo>
                          <a:pt x="152" y="359"/>
                          <a:pt x="156" y="384"/>
                          <a:pt x="146" y="392"/>
                        </a:cubicBezTo>
                        <a:cubicBezTo>
                          <a:pt x="141" y="397"/>
                          <a:pt x="128" y="404"/>
                          <a:pt x="128" y="404"/>
                        </a:cubicBezTo>
                        <a:cubicBezTo>
                          <a:pt x="125" y="412"/>
                          <a:pt x="122" y="421"/>
                          <a:pt x="114" y="424"/>
                        </a:cubicBezTo>
                        <a:cubicBezTo>
                          <a:pt x="100" y="419"/>
                          <a:pt x="97" y="405"/>
                          <a:pt x="94" y="392"/>
                        </a:cubicBezTo>
                        <a:cubicBezTo>
                          <a:pt x="86" y="362"/>
                          <a:pt x="82" y="332"/>
                          <a:pt x="72" y="302"/>
                        </a:cubicBezTo>
                        <a:cubicBezTo>
                          <a:pt x="71" y="281"/>
                          <a:pt x="70" y="275"/>
                          <a:pt x="66" y="258"/>
                        </a:cubicBezTo>
                        <a:cubicBezTo>
                          <a:pt x="66" y="251"/>
                          <a:pt x="68" y="219"/>
                          <a:pt x="64" y="208"/>
                        </a:cubicBezTo>
                        <a:cubicBezTo>
                          <a:pt x="70" y="191"/>
                          <a:pt x="66" y="173"/>
                          <a:pt x="72" y="156"/>
                        </a:cubicBezTo>
                        <a:cubicBezTo>
                          <a:pt x="66" y="139"/>
                          <a:pt x="60" y="168"/>
                          <a:pt x="56" y="172"/>
                        </a:cubicBezTo>
                        <a:cubicBezTo>
                          <a:pt x="53" y="175"/>
                          <a:pt x="44" y="180"/>
                          <a:pt x="44" y="180"/>
                        </a:cubicBezTo>
                        <a:cubicBezTo>
                          <a:pt x="35" y="177"/>
                          <a:pt x="28" y="173"/>
                          <a:pt x="24" y="162"/>
                        </a:cubicBezTo>
                        <a:cubicBezTo>
                          <a:pt x="23" y="158"/>
                          <a:pt x="20" y="150"/>
                          <a:pt x="20" y="150"/>
                        </a:cubicBezTo>
                        <a:cubicBezTo>
                          <a:pt x="30" y="148"/>
                          <a:pt x="30" y="143"/>
                          <a:pt x="38" y="138"/>
                        </a:cubicBezTo>
                        <a:cubicBezTo>
                          <a:pt x="35" y="128"/>
                          <a:pt x="31" y="133"/>
                          <a:pt x="24" y="138"/>
                        </a:cubicBezTo>
                        <a:cubicBezTo>
                          <a:pt x="15" y="135"/>
                          <a:pt x="15" y="132"/>
                          <a:pt x="18" y="124"/>
                        </a:cubicBezTo>
                        <a:cubicBezTo>
                          <a:pt x="11" y="114"/>
                          <a:pt x="9" y="101"/>
                          <a:pt x="0" y="92"/>
                        </a:cubicBezTo>
                        <a:lnTo>
                          <a:pt x="76" y="0"/>
                        </a:lnTo>
                        <a:lnTo>
                          <a:pt x="798" y="6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240" name="Freeform 96"/>
                  <p:cNvSpPr>
                    <a:spLocks/>
                  </p:cNvSpPr>
                  <p:nvPr/>
                </p:nvSpPr>
                <p:spPr bwMode="ltGray">
                  <a:xfrm>
                    <a:off x="4322" y="519"/>
                    <a:ext cx="19" cy="29"/>
                  </a:xfrm>
                  <a:custGeom>
                    <a:avLst/>
                    <a:gdLst/>
                    <a:ahLst/>
                    <a:cxnLst>
                      <a:cxn ang="0">
                        <a:pos x="7" y="11"/>
                      </a:cxn>
                      <a:cxn ang="0">
                        <a:pos x="17" y="3"/>
                      </a:cxn>
                      <a:cxn ang="0">
                        <a:pos x="37" y="33"/>
                      </a:cxn>
                      <a:cxn ang="0">
                        <a:pos x="19" y="85"/>
                      </a:cxn>
                      <a:cxn ang="0">
                        <a:pos x="1" y="69"/>
                      </a:cxn>
                      <a:cxn ang="0">
                        <a:pos x="7" y="11"/>
                      </a:cxn>
                    </a:cxnLst>
                    <a:rect l="0" t="0" r="r" b="b"/>
                    <a:pathLst>
                      <a:path w="43" h="85">
                        <a:moveTo>
                          <a:pt x="7" y="11"/>
                        </a:moveTo>
                        <a:cubicBezTo>
                          <a:pt x="4" y="2"/>
                          <a:pt x="9" y="0"/>
                          <a:pt x="17" y="3"/>
                        </a:cubicBezTo>
                        <a:cubicBezTo>
                          <a:pt x="24" y="13"/>
                          <a:pt x="28" y="24"/>
                          <a:pt x="37" y="33"/>
                        </a:cubicBezTo>
                        <a:cubicBezTo>
                          <a:pt x="43" y="52"/>
                          <a:pt x="40" y="78"/>
                          <a:pt x="19" y="85"/>
                        </a:cubicBezTo>
                        <a:cubicBezTo>
                          <a:pt x="6" y="81"/>
                          <a:pt x="5" y="81"/>
                          <a:pt x="1" y="69"/>
                        </a:cubicBezTo>
                        <a:cubicBezTo>
                          <a:pt x="2" y="66"/>
                          <a:pt x="0" y="4"/>
                          <a:pt x="7" y="11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241" name="Freeform 97"/>
                  <p:cNvSpPr>
                    <a:spLocks/>
                  </p:cNvSpPr>
                  <p:nvPr/>
                </p:nvSpPr>
                <p:spPr bwMode="ltGray">
                  <a:xfrm>
                    <a:off x="4588" y="421"/>
                    <a:ext cx="18" cy="24"/>
                  </a:xfrm>
                  <a:custGeom>
                    <a:avLst/>
                    <a:gdLst/>
                    <a:ahLst/>
                    <a:cxnLst>
                      <a:cxn ang="0">
                        <a:pos x="13" y="28"/>
                      </a:cxn>
                      <a:cxn ang="0">
                        <a:pos x="29" y="2"/>
                      </a:cxn>
                      <a:cxn ang="0">
                        <a:pos x="43" y="4"/>
                      </a:cxn>
                      <a:cxn ang="0">
                        <a:pos x="39" y="26"/>
                      </a:cxn>
                      <a:cxn ang="0">
                        <a:pos x="13" y="74"/>
                      </a:cxn>
                      <a:cxn ang="0">
                        <a:pos x="7" y="60"/>
                      </a:cxn>
                      <a:cxn ang="0">
                        <a:pos x="3" y="36"/>
                      </a:cxn>
                      <a:cxn ang="0">
                        <a:pos x="13" y="28"/>
                      </a:cxn>
                    </a:cxnLst>
                    <a:rect l="0" t="0" r="r" b="b"/>
                    <a:pathLst>
                      <a:path w="44" h="74">
                        <a:moveTo>
                          <a:pt x="13" y="28"/>
                        </a:moveTo>
                        <a:cubicBezTo>
                          <a:pt x="15" y="13"/>
                          <a:pt x="14" y="7"/>
                          <a:pt x="29" y="2"/>
                        </a:cubicBezTo>
                        <a:cubicBezTo>
                          <a:pt x="34" y="3"/>
                          <a:pt x="40" y="0"/>
                          <a:pt x="43" y="4"/>
                        </a:cubicBezTo>
                        <a:cubicBezTo>
                          <a:pt x="44" y="6"/>
                          <a:pt x="41" y="21"/>
                          <a:pt x="39" y="26"/>
                        </a:cubicBezTo>
                        <a:cubicBezTo>
                          <a:pt x="31" y="43"/>
                          <a:pt x="30" y="63"/>
                          <a:pt x="13" y="74"/>
                        </a:cubicBezTo>
                        <a:cubicBezTo>
                          <a:pt x="4" y="71"/>
                          <a:pt x="4" y="68"/>
                          <a:pt x="7" y="60"/>
                        </a:cubicBezTo>
                        <a:cubicBezTo>
                          <a:pt x="5" y="50"/>
                          <a:pt x="0" y="46"/>
                          <a:pt x="3" y="36"/>
                        </a:cubicBezTo>
                        <a:cubicBezTo>
                          <a:pt x="4" y="32"/>
                          <a:pt x="8" y="23"/>
                          <a:pt x="13" y="2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242" name="Freeform 98"/>
                  <p:cNvSpPr>
                    <a:spLocks/>
                  </p:cNvSpPr>
                  <p:nvPr/>
                </p:nvSpPr>
                <p:spPr bwMode="ltGray">
                  <a:xfrm>
                    <a:off x="4639" y="409"/>
                    <a:ext cx="9" cy="10"/>
                  </a:xfrm>
                  <a:custGeom>
                    <a:avLst/>
                    <a:gdLst/>
                    <a:ahLst/>
                    <a:cxnLst>
                      <a:cxn ang="0">
                        <a:pos x="7" y="16"/>
                      </a:cxn>
                      <a:cxn ang="0">
                        <a:pos x="5" y="30"/>
                      </a:cxn>
                      <a:cxn ang="0">
                        <a:pos x="7" y="16"/>
                      </a:cxn>
                    </a:cxnLst>
                    <a:rect l="0" t="0" r="r" b="b"/>
                    <a:pathLst>
                      <a:path w="20" h="30">
                        <a:moveTo>
                          <a:pt x="7" y="16"/>
                        </a:moveTo>
                        <a:cubicBezTo>
                          <a:pt x="18" y="0"/>
                          <a:pt x="20" y="20"/>
                          <a:pt x="5" y="30"/>
                        </a:cubicBezTo>
                        <a:cubicBezTo>
                          <a:pt x="0" y="23"/>
                          <a:pt x="1" y="22"/>
                          <a:pt x="7" y="16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243" name="Freeform 99"/>
                  <p:cNvSpPr>
                    <a:spLocks/>
                  </p:cNvSpPr>
                  <p:nvPr/>
                </p:nvSpPr>
                <p:spPr bwMode="ltGray">
                  <a:xfrm>
                    <a:off x="3709" y="315"/>
                    <a:ext cx="433" cy="354"/>
                  </a:xfrm>
                  <a:custGeom>
                    <a:avLst/>
                    <a:gdLst/>
                    <a:ahLst/>
                    <a:cxnLst>
                      <a:cxn ang="0">
                        <a:pos x="481" y="464"/>
                      </a:cxn>
                      <a:cxn ang="0">
                        <a:pos x="486" y="451"/>
                      </a:cxn>
                      <a:cxn ang="0">
                        <a:pos x="500" y="413"/>
                      </a:cxn>
                      <a:cxn ang="0">
                        <a:pos x="309" y="287"/>
                      </a:cxn>
                      <a:cxn ang="0">
                        <a:pos x="282" y="346"/>
                      </a:cxn>
                      <a:cxn ang="0">
                        <a:pos x="303" y="556"/>
                      </a:cxn>
                      <a:cxn ang="0">
                        <a:pos x="282" y="494"/>
                      </a:cxn>
                      <a:cxn ang="0">
                        <a:pos x="242" y="439"/>
                      </a:cxn>
                      <a:cxn ang="0">
                        <a:pos x="245" y="413"/>
                      </a:cxn>
                      <a:cxn ang="0">
                        <a:pos x="247" y="394"/>
                      </a:cxn>
                      <a:cxn ang="0">
                        <a:pos x="220" y="375"/>
                      </a:cxn>
                      <a:cxn ang="0">
                        <a:pos x="194" y="346"/>
                      </a:cxn>
                      <a:cxn ang="0">
                        <a:pos x="148" y="354"/>
                      </a:cxn>
                      <a:cxn ang="0">
                        <a:pos x="126" y="365"/>
                      </a:cxn>
                      <a:cxn ang="0">
                        <a:pos x="78" y="365"/>
                      </a:cxn>
                      <a:cxn ang="0">
                        <a:pos x="22" y="312"/>
                      </a:cxn>
                      <a:cxn ang="0">
                        <a:pos x="11" y="295"/>
                      </a:cxn>
                      <a:cxn ang="0">
                        <a:pos x="0" y="264"/>
                      </a:cxn>
                      <a:cxn ang="0">
                        <a:pos x="24" y="213"/>
                      </a:cxn>
                      <a:cxn ang="0">
                        <a:pos x="32" y="181"/>
                      </a:cxn>
                      <a:cxn ang="0">
                        <a:pos x="51" y="143"/>
                      </a:cxn>
                      <a:cxn ang="0">
                        <a:pos x="81" y="116"/>
                      </a:cxn>
                      <a:cxn ang="0">
                        <a:pos x="167" y="67"/>
                      </a:cxn>
                      <a:cxn ang="0">
                        <a:pos x="220" y="30"/>
                      </a:cxn>
                      <a:cxn ang="0">
                        <a:pos x="258" y="6"/>
                      </a:cxn>
                      <a:cxn ang="0">
                        <a:pos x="363" y="2"/>
                      </a:cxn>
                      <a:cxn ang="0">
                        <a:pos x="398" y="0"/>
                      </a:cxn>
                      <a:cxn ang="0">
                        <a:pos x="384" y="34"/>
                      </a:cxn>
                      <a:cxn ang="0">
                        <a:pos x="443" y="84"/>
                      </a:cxn>
                      <a:cxn ang="0">
                        <a:pos x="497" y="74"/>
                      </a:cxn>
                      <a:cxn ang="0">
                        <a:pos x="529" y="82"/>
                      </a:cxn>
                      <a:cxn ang="0">
                        <a:pos x="559" y="97"/>
                      </a:cxn>
                      <a:cxn ang="0">
                        <a:pos x="572" y="188"/>
                      </a:cxn>
                      <a:cxn ang="0">
                        <a:pos x="572" y="240"/>
                      </a:cxn>
                      <a:cxn ang="0">
                        <a:pos x="599" y="283"/>
                      </a:cxn>
                      <a:cxn ang="0">
                        <a:pos x="645" y="300"/>
                      </a:cxn>
                      <a:cxn ang="0">
                        <a:pos x="680" y="295"/>
                      </a:cxn>
                      <a:cxn ang="0">
                        <a:pos x="664" y="340"/>
                      </a:cxn>
                      <a:cxn ang="0">
                        <a:pos x="599" y="407"/>
                      </a:cxn>
                      <a:cxn ang="0">
                        <a:pos x="548" y="485"/>
                      </a:cxn>
                      <a:cxn ang="0">
                        <a:pos x="556" y="508"/>
                      </a:cxn>
                      <a:cxn ang="0">
                        <a:pos x="435" y="556"/>
                      </a:cxn>
                    </a:cxnLst>
                    <a:rect l="0" t="0" r="r" b="b"/>
                    <a:pathLst>
                      <a:path w="682" h="557">
                        <a:moveTo>
                          <a:pt x="435" y="556"/>
                        </a:moveTo>
                        <a:lnTo>
                          <a:pt x="481" y="464"/>
                        </a:lnTo>
                        <a:lnTo>
                          <a:pt x="473" y="449"/>
                        </a:lnTo>
                        <a:lnTo>
                          <a:pt x="486" y="451"/>
                        </a:lnTo>
                        <a:lnTo>
                          <a:pt x="495" y="441"/>
                        </a:lnTo>
                        <a:lnTo>
                          <a:pt x="500" y="413"/>
                        </a:lnTo>
                        <a:lnTo>
                          <a:pt x="500" y="371"/>
                        </a:lnTo>
                        <a:lnTo>
                          <a:pt x="309" y="287"/>
                        </a:lnTo>
                        <a:lnTo>
                          <a:pt x="296" y="308"/>
                        </a:lnTo>
                        <a:lnTo>
                          <a:pt x="282" y="346"/>
                        </a:lnTo>
                        <a:lnTo>
                          <a:pt x="396" y="557"/>
                        </a:lnTo>
                        <a:lnTo>
                          <a:pt x="303" y="556"/>
                        </a:lnTo>
                        <a:lnTo>
                          <a:pt x="304" y="536"/>
                        </a:lnTo>
                        <a:cubicBezTo>
                          <a:pt x="284" y="520"/>
                          <a:pt x="296" y="510"/>
                          <a:pt x="282" y="494"/>
                        </a:cubicBezTo>
                        <a:cubicBezTo>
                          <a:pt x="276" y="475"/>
                          <a:pt x="267" y="468"/>
                          <a:pt x="253" y="451"/>
                        </a:cubicBezTo>
                        <a:cubicBezTo>
                          <a:pt x="249" y="447"/>
                          <a:pt x="245" y="443"/>
                          <a:pt x="242" y="439"/>
                        </a:cubicBezTo>
                        <a:lnTo>
                          <a:pt x="237" y="432"/>
                        </a:lnTo>
                        <a:cubicBezTo>
                          <a:pt x="237" y="432"/>
                          <a:pt x="245" y="413"/>
                          <a:pt x="245" y="413"/>
                        </a:cubicBezTo>
                        <a:cubicBezTo>
                          <a:pt x="247" y="409"/>
                          <a:pt x="250" y="401"/>
                          <a:pt x="250" y="401"/>
                        </a:cubicBezTo>
                        <a:cubicBezTo>
                          <a:pt x="249" y="399"/>
                          <a:pt x="247" y="397"/>
                          <a:pt x="247" y="394"/>
                        </a:cubicBezTo>
                        <a:cubicBezTo>
                          <a:pt x="248" y="390"/>
                          <a:pt x="253" y="382"/>
                          <a:pt x="253" y="382"/>
                        </a:cubicBezTo>
                        <a:cubicBezTo>
                          <a:pt x="243" y="370"/>
                          <a:pt x="237" y="371"/>
                          <a:pt x="220" y="375"/>
                        </a:cubicBezTo>
                        <a:cubicBezTo>
                          <a:pt x="217" y="371"/>
                          <a:pt x="210" y="369"/>
                          <a:pt x="207" y="365"/>
                        </a:cubicBezTo>
                        <a:cubicBezTo>
                          <a:pt x="185" y="337"/>
                          <a:pt x="216" y="363"/>
                          <a:pt x="194" y="346"/>
                        </a:cubicBezTo>
                        <a:cubicBezTo>
                          <a:pt x="167" y="349"/>
                          <a:pt x="179" y="346"/>
                          <a:pt x="156" y="352"/>
                        </a:cubicBezTo>
                        <a:cubicBezTo>
                          <a:pt x="153" y="353"/>
                          <a:pt x="148" y="354"/>
                          <a:pt x="148" y="354"/>
                        </a:cubicBezTo>
                        <a:cubicBezTo>
                          <a:pt x="146" y="356"/>
                          <a:pt x="145" y="359"/>
                          <a:pt x="142" y="361"/>
                        </a:cubicBezTo>
                        <a:cubicBezTo>
                          <a:pt x="138" y="363"/>
                          <a:pt x="126" y="365"/>
                          <a:pt x="126" y="365"/>
                        </a:cubicBezTo>
                        <a:cubicBezTo>
                          <a:pt x="105" y="354"/>
                          <a:pt x="116" y="355"/>
                          <a:pt x="94" y="361"/>
                        </a:cubicBezTo>
                        <a:cubicBezTo>
                          <a:pt x="89" y="362"/>
                          <a:pt x="78" y="365"/>
                          <a:pt x="78" y="365"/>
                        </a:cubicBezTo>
                        <a:cubicBezTo>
                          <a:pt x="62" y="383"/>
                          <a:pt x="46" y="346"/>
                          <a:pt x="35" y="337"/>
                        </a:cubicBezTo>
                        <a:cubicBezTo>
                          <a:pt x="32" y="330"/>
                          <a:pt x="24" y="320"/>
                          <a:pt x="22" y="312"/>
                        </a:cubicBezTo>
                        <a:cubicBezTo>
                          <a:pt x="20" y="308"/>
                          <a:pt x="22" y="303"/>
                          <a:pt x="19" y="300"/>
                        </a:cubicBezTo>
                        <a:cubicBezTo>
                          <a:pt x="17" y="297"/>
                          <a:pt x="13" y="297"/>
                          <a:pt x="11" y="295"/>
                        </a:cubicBezTo>
                        <a:cubicBezTo>
                          <a:pt x="3" y="277"/>
                          <a:pt x="15" y="306"/>
                          <a:pt x="5" y="276"/>
                        </a:cubicBezTo>
                        <a:cubicBezTo>
                          <a:pt x="4" y="272"/>
                          <a:pt x="0" y="264"/>
                          <a:pt x="0" y="264"/>
                        </a:cubicBezTo>
                        <a:cubicBezTo>
                          <a:pt x="3" y="253"/>
                          <a:pt x="2" y="248"/>
                          <a:pt x="13" y="243"/>
                        </a:cubicBezTo>
                        <a:cubicBezTo>
                          <a:pt x="20" y="221"/>
                          <a:pt x="17" y="231"/>
                          <a:pt x="24" y="213"/>
                        </a:cubicBezTo>
                        <a:cubicBezTo>
                          <a:pt x="26" y="209"/>
                          <a:pt x="30" y="200"/>
                          <a:pt x="30" y="200"/>
                        </a:cubicBezTo>
                        <a:cubicBezTo>
                          <a:pt x="26" y="192"/>
                          <a:pt x="24" y="191"/>
                          <a:pt x="32" y="181"/>
                        </a:cubicBezTo>
                        <a:cubicBezTo>
                          <a:pt x="36" y="177"/>
                          <a:pt x="43" y="169"/>
                          <a:pt x="43" y="169"/>
                        </a:cubicBezTo>
                        <a:cubicBezTo>
                          <a:pt x="37" y="155"/>
                          <a:pt x="36" y="153"/>
                          <a:pt x="51" y="143"/>
                        </a:cubicBezTo>
                        <a:cubicBezTo>
                          <a:pt x="56" y="140"/>
                          <a:pt x="67" y="135"/>
                          <a:pt x="67" y="135"/>
                        </a:cubicBezTo>
                        <a:cubicBezTo>
                          <a:pt x="73" y="129"/>
                          <a:pt x="75" y="122"/>
                          <a:pt x="81" y="116"/>
                        </a:cubicBezTo>
                        <a:cubicBezTo>
                          <a:pt x="89" y="107"/>
                          <a:pt x="102" y="105"/>
                          <a:pt x="113" y="99"/>
                        </a:cubicBezTo>
                        <a:cubicBezTo>
                          <a:pt x="125" y="85"/>
                          <a:pt x="149" y="76"/>
                          <a:pt x="167" y="67"/>
                        </a:cubicBezTo>
                        <a:cubicBezTo>
                          <a:pt x="174" y="59"/>
                          <a:pt x="175" y="50"/>
                          <a:pt x="188" y="46"/>
                        </a:cubicBezTo>
                        <a:cubicBezTo>
                          <a:pt x="198" y="39"/>
                          <a:pt x="208" y="36"/>
                          <a:pt x="220" y="30"/>
                        </a:cubicBezTo>
                        <a:cubicBezTo>
                          <a:pt x="223" y="28"/>
                          <a:pt x="228" y="25"/>
                          <a:pt x="228" y="25"/>
                        </a:cubicBezTo>
                        <a:cubicBezTo>
                          <a:pt x="237" y="16"/>
                          <a:pt x="245" y="10"/>
                          <a:pt x="258" y="6"/>
                        </a:cubicBezTo>
                        <a:cubicBezTo>
                          <a:pt x="269" y="31"/>
                          <a:pt x="301" y="6"/>
                          <a:pt x="320" y="4"/>
                        </a:cubicBezTo>
                        <a:cubicBezTo>
                          <a:pt x="334" y="3"/>
                          <a:pt x="349" y="3"/>
                          <a:pt x="363" y="2"/>
                        </a:cubicBezTo>
                        <a:cubicBezTo>
                          <a:pt x="369" y="3"/>
                          <a:pt x="376" y="5"/>
                          <a:pt x="382" y="4"/>
                        </a:cubicBezTo>
                        <a:cubicBezTo>
                          <a:pt x="387" y="4"/>
                          <a:pt x="398" y="0"/>
                          <a:pt x="398" y="0"/>
                        </a:cubicBezTo>
                        <a:cubicBezTo>
                          <a:pt x="415" y="8"/>
                          <a:pt x="406" y="16"/>
                          <a:pt x="400" y="30"/>
                        </a:cubicBezTo>
                        <a:cubicBezTo>
                          <a:pt x="398" y="34"/>
                          <a:pt x="384" y="34"/>
                          <a:pt x="384" y="34"/>
                        </a:cubicBezTo>
                        <a:cubicBezTo>
                          <a:pt x="379" y="47"/>
                          <a:pt x="398" y="51"/>
                          <a:pt x="411" y="55"/>
                        </a:cubicBezTo>
                        <a:cubicBezTo>
                          <a:pt x="419" y="72"/>
                          <a:pt x="421" y="79"/>
                          <a:pt x="443" y="84"/>
                        </a:cubicBezTo>
                        <a:cubicBezTo>
                          <a:pt x="461" y="71"/>
                          <a:pt x="435" y="65"/>
                          <a:pt x="468" y="57"/>
                        </a:cubicBezTo>
                        <a:cubicBezTo>
                          <a:pt x="482" y="61"/>
                          <a:pt x="485" y="70"/>
                          <a:pt x="497" y="74"/>
                        </a:cubicBezTo>
                        <a:cubicBezTo>
                          <a:pt x="505" y="76"/>
                          <a:pt x="513" y="78"/>
                          <a:pt x="521" y="80"/>
                        </a:cubicBezTo>
                        <a:cubicBezTo>
                          <a:pt x="524" y="81"/>
                          <a:pt x="529" y="82"/>
                          <a:pt x="529" y="82"/>
                        </a:cubicBezTo>
                        <a:cubicBezTo>
                          <a:pt x="547" y="78"/>
                          <a:pt x="547" y="76"/>
                          <a:pt x="562" y="84"/>
                        </a:cubicBezTo>
                        <a:cubicBezTo>
                          <a:pt x="566" y="95"/>
                          <a:pt x="565" y="86"/>
                          <a:pt x="559" y="97"/>
                        </a:cubicBezTo>
                        <a:cubicBezTo>
                          <a:pt x="557" y="101"/>
                          <a:pt x="554" y="110"/>
                          <a:pt x="554" y="110"/>
                        </a:cubicBezTo>
                        <a:cubicBezTo>
                          <a:pt x="556" y="132"/>
                          <a:pt x="556" y="168"/>
                          <a:pt x="572" y="188"/>
                        </a:cubicBezTo>
                        <a:cubicBezTo>
                          <a:pt x="568" y="198"/>
                          <a:pt x="564" y="208"/>
                          <a:pt x="562" y="219"/>
                        </a:cubicBezTo>
                        <a:cubicBezTo>
                          <a:pt x="564" y="227"/>
                          <a:pt x="569" y="233"/>
                          <a:pt x="572" y="240"/>
                        </a:cubicBezTo>
                        <a:cubicBezTo>
                          <a:pt x="573" y="247"/>
                          <a:pt x="572" y="254"/>
                          <a:pt x="575" y="259"/>
                        </a:cubicBezTo>
                        <a:cubicBezTo>
                          <a:pt x="577" y="263"/>
                          <a:pt x="595" y="272"/>
                          <a:pt x="599" y="283"/>
                        </a:cubicBezTo>
                        <a:cubicBezTo>
                          <a:pt x="594" y="295"/>
                          <a:pt x="603" y="306"/>
                          <a:pt x="618" y="310"/>
                        </a:cubicBezTo>
                        <a:cubicBezTo>
                          <a:pt x="630" y="307"/>
                          <a:pt x="638" y="308"/>
                          <a:pt x="645" y="300"/>
                        </a:cubicBezTo>
                        <a:cubicBezTo>
                          <a:pt x="660" y="302"/>
                          <a:pt x="663" y="303"/>
                          <a:pt x="672" y="293"/>
                        </a:cubicBezTo>
                        <a:cubicBezTo>
                          <a:pt x="675" y="294"/>
                          <a:pt x="679" y="293"/>
                          <a:pt x="680" y="295"/>
                        </a:cubicBezTo>
                        <a:cubicBezTo>
                          <a:pt x="682" y="301"/>
                          <a:pt x="674" y="321"/>
                          <a:pt x="672" y="327"/>
                        </a:cubicBezTo>
                        <a:cubicBezTo>
                          <a:pt x="668" y="340"/>
                          <a:pt x="671" y="326"/>
                          <a:pt x="664" y="340"/>
                        </a:cubicBezTo>
                        <a:cubicBezTo>
                          <a:pt x="652" y="360"/>
                          <a:pt x="646" y="381"/>
                          <a:pt x="621" y="394"/>
                        </a:cubicBezTo>
                        <a:cubicBezTo>
                          <a:pt x="614" y="402"/>
                          <a:pt x="609" y="402"/>
                          <a:pt x="599" y="407"/>
                        </a:cubicBezTo>
                        <a:cubicBezTo>
                          <a:pt x="590" y="418"/>
                          <a:pt x="579" y="429"/>
                          <a:pt x="567" y="439"/>
                        </a:cubicBezTo>
                        <a:cubicBezTo>
                          <a:pt x="560" y="454"/>
                          <a:pt x="555" y="470"/>
                          <a:pt x="548" y="485"/>
                        </a:cubicBezTo>
                        <a:cubicBezTo>
                          <a:pt x="549" y="489"/>
                          <a:pt x="550" y="492"/>
                          <a:pt x="551" y="496"/>
                        </a:cubicBezTo>
                        <a:cubicBezTo>
                          <a:pt x="552" y="500"/>
                          <a:pt x="556" y="508"/>
                          <a:pt x="556" y="508"/>
                        </a:cubicBezTo>
                        <a:cubicBezTo>
                          <a:pt x="559" y="524"/>
                          <a:pt x="562" y="546"/>
                          <a:pt x="576" y="557"/>
                        </a:cubicBezTo>
                        <a:lnTo>
                          <a:pt x="435" y="556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244" name="Freeform 100"/>
                  <p:cNvSpPr>
                    <a:spLocks/>
                  </p:cNvSpPr>
                  <p:nvPr/>
                </p:nvSpPr>
                <p:spPr bwMode="ltGray">
                  <a:xfrm>
                    <a:off x="3877" y="448"/>
                    <a:ext cx="163" cy="221"/>
                  </a:xfrm>
                  <a:custGeom>
                    <a:avLst/>
                    <a:gdLst/>
                    <a:ahLst/>
                    <a:cxnLst>
                      <a:cxn ang="0">
                        <a:pos x="243" y="347"/>
                      </a:cxn>
                      <a:cxn ang="0">
                        <a:pos x="233" y="301"/>
                      </a:cxn>
                      <a:cxn ang="0">
                        <a:pos x="217" y="288"/>
                      </a:cxn>
                      <a:cxn ang="0">
                        <a:pos x="215" y="269"/>
                      </a:cxn>
                      <a:cxn ang="0">
                        <a:pos x="209" y="254"/>
                      </a:cxn>
                      <a:cxn ang="0">
                        <a:pos x="209" y="229"/>
                      </a:cxn>
                      <a:cxn ang="0">
                        <a:pos x="207" y="214"/>
                      </a:cxn>
                      <a:cxn ang="0">
                        <a:pos x="228" y="202"/>
                      </a:cxn>
                      <a:cxn ang="0">
                        <a:pos x="257" y="197"/>
                      </a:cxn>
                      <a:cxn ang="0">
                        <a:pos x="257" y="136"/>
                      </a:cxn>
                      <a:cxn ang="0">
                        <a:pos x="54" y="96"/>
                      </a:cxn>
                      <a:cxn ang="0">
                        <a:pos x="32" y="98"/>
                      </a:cxn>
                      <a:cxn ang="0">
                        <a:pos x="16" y="102"/>
                      </a:cxn>
                      <a:cxn ang="0">
                        <a:pos x="0" y="149"/>
                      </a:cxn>
                      <a:cxn ang="0">
                        <a:pos x="93" y="346"/>
                      </a:cxn>
                      <a:cxn ang="0">
                        <a:pos x="243" y="347"/>
                      </a:cxn>
                    </a:cxnLst>
                    <a:rect l="0" t="0" r="r" b="b"/>
                    <a:pathLst>
                      <a:path w="257" h="347">
                        <a:moveTo>
                          <a:pt x="243" y="347"/>
                        </a:moveTo>
                        <a:lnTo>
                          <a:pt x="233" y="301"/>
                        </a:lnTo>
                        <a:lnTo>
                          <a:pt x="217" y="288"/>
                        </a:lnTo>
                        <a:lnTo>
                          <a:pt x="215" y="269"/>
                        </a:lnTo>
                        <a:lnTo>
                          <a:pt x="209" y="254"/>
                        </a:lnTo>
                        <a:lnTo>
                          <a:pt x="209" y="229"/>
                        </a:lnTo>
                        <a:lnTo>
                          <a:pt x="207" y="214"/>
                        </a:lnTo>
                        <a:lnTo>
                          <a:pt x="228" y="202"/>
                        </a:lnTo>
                        <a:lnTo>
                          <a:pt x="257" y="197"/>
                        </a:lnTo>
                        <a:lnTo>
                          <a:pt x="257" y="136"/>
                        </a:lnTo>
                        <a:cubicBezTo>
                          <a:pt x="209" y="119"/>
                          <a:pt x="13" y="0"/>
                          <a:pt x="54" y="96"/>
                        </a:cubicBezTo>
                        <a:cubicBezTo>
                          <a:pt x="36" y="106"/>
                          <a:pt x="57" y="97"/>
                          <a:pt x="32" y="98"/>
                        </a:cubicBezTo>
                        <a:cubicBezTo>
                          <a:pt x="27" y="99"/>
                          <a:pt x="16" y="102"/>
                          <a:pt x="16" y="102"/>
                        </a:cubicBezTo>
                        <a:lnTo>
                          <a:pt x="0" y="149"/>
                        </a:lnTo>
                        <a:lnTo>
                          <a:pt x="93" y="346"/>
                        </a:lnTo>
                        <a:lnTo>
                          <a:pt x="243" y="347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245" name="Freeform 101"/>
                  <p:cNvSpPr>
                    <a:spLocks/>
                  </p:cNvSpPr>
                  <p:nvPr/>
                </p:nvSpPr>
                <p:spPr bwMode="ltGray">
                  <a:xfrm>
                    <a:off x="4164" y="611"/>
                    <a:ext cx="7" cy="12"/>
                  </a:xfrm>
                  <a:custGeom>
                    <a:avLst/>
                    <a:gdLst/>
                    <a:ahLst/>
                    <a:cxnLst>
                      <a:cxn ang="0">
                        <a:pos x="7" y="25"/>
                      </a:cxn>
                      <a:cxn ang="0">
                        <a:pos x="19" y="21"/>
                      </a:cxn>
                      <a:cxn ang="0">
                        <a:pos x="7" y="25"/>
                      </a:cxn>
                    </a:cxnLst>
                    <a:rect l="0" t="0" r="r" b="b"/>
                    <a:pathLst>
                      <a:path w="19" h="37">
                        <a:moveTo>
                          <a:pt x="7" y="25"/>
                        </a:moveTo>
                        <a:cubicBezTo>
                          <a:pt x="0" y="4"/>
                          <a:pt x="12" y="0"/>
                          <a:pt x="19" y="21"/>
                        </a:cubicBezTo>
                        <a:cubicBezTo>
                          <a:pt x="14" y="37"/>
                          <a:pt x="18" y="36"/>
                          <a:pt x="7" y="25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246" name="Freeform 102"/>
                  <p:cNvSpPr>
                    <a:spLocks/>
                  </p:cNvSpPr>
                  <p:nvPr/>
                </p:nvSpPr>
                <p:spPr bwMode="ltGray">
                  <a:xfrm>
                    <a:off x="4155" y="497"/>
                    <a:ext cx="9" cy="7"/>
                  </a:xfrm>
                  <a:custGeom>
                    <a:avLst/>
                    <a:gdLst/>
                    <a:ahLst/>
                    <a:cxnLst>
                      <a:cxn ang="0">
                        <a:pos x="12" y="12"/>
                      </a:cxn>
                      <a:cxn ang="0">
                        <a:pos x="16" y="0"/>
                      </a:cxn>
                      <a:cxn ang="0">
                        <a:pos x="20" y="12"/>
                      </a:cxn>
                      <a:cxn ang="0">
                        <a:pos x="8" y="20"/>
                      </a:cxn>
                      <a:cxn ang="0">
                        <a:pos x="12" y="12"/>
                      </a:cxn>
                    </a:cxnLst>
                    <a:rect l="0" t="0" r="r" b="b"/>
                    <a:pathLst>
                      <a:path w="22" h="20">
                        <a:moveTo>
                          <a:pt x="12" y="12"/>
                        </a:moveTo>
                        <a:cubicBezTo>
                          <a:pt x="13" y="8"/>
                          <a:pt x="12" y="0"/>
                          <a:pt x="16" y="0"/>
                        </a:cubicBezTo>
                        <a:cubicBezTo>
                          <a:pt x="20" y="0"/>
                          <a:pt x="22" y="8"/>
                          <a:pt x="20" y="12"/>
                        </a:cubicBezTo>
                        <a:cubicBezTo>
                          <a:pt x="18" y="16"/>
                          <a:pt x="12" y="17"/>
                          <a:pt x="8" y="20"/>
                        </a:cubicBezTo>
                        <a:cubicBezTo>
                          <a:pt x="3" y="5"/>
                          <a:pt x="0" y="6"/>
                          <a:pt x="12" y="12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247" name="Freeform 103"/>
                  <p:cNvSpPr>
                    <a:spLocks/>
                  </p:cNvSpPr>
                  <p:nvPr/>
                </p:nvSpPr>
                <p:spPr bwMode="ltGray">
                  <a:xfrm>
                    <a:off x="3760" y="357"/>
                    <a:ext cx="25" cy="10"/>
                  </a:xfrm>
                  <a:custGeom>
                    <a:avLst/>
                    <a:gdLst/>
                    <a:ahLst/>
                    <a:cxnLst>
                      <a:cxn ang="0">
                        <a:pos x="24" y="18"/>
                      </a:cxn>
                      <a:cxn ang="0">
                        <a:pos x="32" y="6"/>
                      </a:cxn>
                      <a:cxn ang="0">
                        <a:pos x="36" y="30"/>
                      </a:cxn>
                      <a:cxn ang="0">
                        <a:pos x="24" y="18"/>
                      </a:cxn>
                    </a:cxnLst>
                    <a:rect l="0" t="0" r="r" b="b"/>
                    <a:pathLst>
                      <a:path w="57" h="30">
                        <a:moveTo>
                          <a:pt x="24" y="18"/>
                        </a:moveTo>
                        <a:cubicBezTo>
                          <a:pt x="0" y="10"/>
                          <a:pt x="9" y="0"/>
                          <a:pt x="32" y="6"/>
                        </a:cubicBezTo>
                        <a:cubicBezTo>
                          <a:pt x="46" y="15"/>
                          <a:pt x="57" y="23"/>
                          <a:pt x="36" y="30"/>
                        </a:cubicBezTo>
                        <a:cubicBezTo>
                          <a:pt x="21" y="25"/>
                          <a:pt x="24" y="30"/>
                          <a:pt x="24" y="1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248" name="Freeform 104"/>
                  <p:cNvSpPr>
                    <a:spLocks/>
                  </p:cNvSpPr>
                  <p:nvPr/>
                </p:nvSpPr>
                <p:spPr bwMode="ltGray">
                  <a:xfrm>
                    <a:off x="4062" y="265"/>
                    <a:ext cx="295" cy="233"/>
                  </a:xfrm>
                  <a:custGeom>
                    <a:avLst/>
                    <a:gdLst/>
                    <a:ahLst/>
                    <a:cxnLst>
                      <a:cxn ang="0">
                        <a:pos x="473" y="464"/>
                      </a:cxn>
                      <a:cxn ang="0">
                        <a:pos x="393" y="452"/>
                      </a:cxn>
                      <a:cxn ang="0">
                        <a:pos x="325" y="412"/>
                      </a:cxn>
                      <a:cxn ang="0">
                        <a:pos x="265" y="400"/>
                      </a:cxn>
                      <a:cxn ang="0">
                        <a:pos x="237" y="416"/>
                      </a:cxn>
                      <a:cxn ang="0">
                        <a:pos x="261" y="428"/>
                      </a:cxn>
                      <a:cxn ang="0">
                        <a:pos x="293" y="468"/>
                      </a:cxn>
                      <a:cxn ang="0">
                        <a:pos x="321" y="476"/>
                      </a:cxn>
                      <a:cxn ang="0">
                        <a:pos x="333" y="536"/>
                      </a:cxn>
                      <a:cxn ang="0">
                        <a:pos x="313" y="552"/>
                      </a:cxn>
                      <a:cxn ang="0">
                        <a:pos x="261" y="616"/>
                      </a:cxn>
                      <a:cxn ang="0">
                        <a:pos x="225" y="628"/>
                      </a:cxn>
                      <a:cxn ang="0">
                        <a:pos x="97" y="696"/>
                      </a:cxn>
                      <a:cxn ang="0">
                        <a:pos x="77" y="616"/>
                      </a:cxn>
                      <a:cxn ang="0">
                        <a:pos x="45" y="524"/>
                      </a:cxn>
                      <a:cxn ang="0">
                        <a:pos x="33" y="448"/>
                      </a:cxn>
                      <a:cxn ang="0">
                        <a:pos x="53" y="344"/>
                      </a:cxn>
                      <a:cxn ang="0">
                        <a:pos x="17" y="392"/>
                      </a:cxn>
                      <a:cxn ang="0">
                        <a:pos x="81" y="280"/>
                      </a:cxn>
                      <a:cxn ang="0">
                        <a:pos x="113" y="204"/>
                      </a:cxn>
                      <a:cxn ang="0">
                        <a:pos x="37" y="204"/>
                      </a:cxn>
                      <a:cxn ang="0">
                        <a:pos x="1" y="196"/>
                      </a:cxn>
                      <a:cxn ang="0">
                        <a:pos x="25" y="140"/>
                      </a:cxn>
                      <a:cxn ang="0">
                        <a:pos x="97" y="112"/>
                      </a:cxn>
                      <a:cxn ang="0">
                        <a:pos x="221" y="124"/>
                      </a:cxn>
                      <a:cxn ang="0">
                        <a:pos x="229" y="64"/>
                      </a:cxn>
                      <a:cxn ang="0">
                        <a:pos x="261" y="0"/>
                      </a:cxn>
                      <a:cxn ang="0">
                        <a:pos x="357" y="44"/>
                      </a:cxn>
                      <a:cxn ang="0">
                        <a:pos x="329" y="88"/>
                      </a:cxn>
                      <a:cxn ang="0">
                        <a:pos x="301" y="176"/>
                      </a:cxn>
                      <a:cxn ang="0">
                        <a:pos x="361" y="192"/>
                      </a:cxn>
                      <a:cxn ang="0">
                        <a:pos x="373" y="136"/>
                      </a:cxn>
                      <a:cxn ang="0">
                        <a:pos x="417" y="92"/>
                      </a:cxn>
                      <a:cxn ang="0">
                        <a:pos x="497" y="88"/>
                      </a:cxn>
                      <a:cxn ang="0">
                        <a:pos x="529" y="52"/>
                      </a:cxn>
                      <a:cxn ang="0">
                        <a:pos x="541" y="460"/>
                      </a:cxn>
                    </a:cxnLst>
                    <a:rect l="0" t="0" r="r" b="b"/>
                    <a:pathLst>
                      <a:path w="693" h="696">
                        <a:moveTo>
                          <a:pt x="541" y="460"/>
                        </a:moveTo>
                        <a:lnTo>
                          <a:pt x="473" y="464"/>
                        </a:lnTo>
                        <a:lnTo>
                          <a:pt x="441" y="452"/>
                        </a:lnTo>
                        <a:lnTo>
                          <a:pt x="393" y="452"/>
                        </a:lnTo>
                        <a:cubicBezTo>
                          <a:pt x="365" y="448"/>
                          <a:pt x="360" y="444"/>
                          <a:pt x="337" y="436"/>
                        </a:cubicBezTo>
                        <a:cubicBezTo>
                          <a:pt x="336" y="432"/>
                          <a:pt x="330" y="413"/>
                          <a:pt x="325" y="412"/>
                        </a:cubicBezTo>
                        <a:cubicBezTo>
                          <a:pt x="317" y="411"/>
                          <a:pt x="301" y="420"/>
                          <a:pt x="301" y="420"/>
                        </a:cubicBezTo>
                        <a:cubicBezTo>
                          <a:pt x="289" y="412"/>
                          <a:pt x="277" y="408"/>
                          <a:pt x="265" y="400"/>
                        </a:cubicBezTo>
                        <a:cubicBezTo>
                          <a:pt x="252" y="380"/>
                          <a:pt x="256" y="356"/>
                          <a:pt x="233" y="348"/>
                        </a:cubicBezTo>
                        <a:cubicBezTo>
                          <a:pt x="217" y="372"/>
                          <a:pt x="221" y="392"/>
                          <a:pt x="237" y="416"/>
                        </a:cubicBezTo>
                        <a:cubicBezTo>
                          <a:pt x="234" y="428"/>
                          <a:pt x="228" y="445"/>
                          <a:pt x="237" y="444"/>
                        </a:cubicBezTo>
                        <a:cubicBezTo>
                          <a:pt x="247" y="443"/>
                          <a:pt x="261" y="428"/>
                          <a:pt x="261" y="428"/>
                        </a:cubicBezTo>
                        <a:cubicBezTo>
                          <a:pt x="258" y="450"/>
                          <a:pt x="243" y="475"/>
                          <a:pt x="269" y="484"/>
                        </a:cubicBezTo>
                        <a:cubicBezTo>
                          <a:pt x="277" y="479"/>
                          <a:pt x="288" y="476"/>
                          <a:pt x="293" y="468"/>
                        </a:cubicBezTo>
                        <a:cubicBezTo>
                          <a:pt x="302" y="454"/>
                          <a:pt x="303" y="446"/>
                          <a:pt x="317" y="436"/>
                        </a:cubicBezTo>
                        <a:cubicBezTo>
                          <a:pt x="315" y="448"/>
                          <a:pt x="306" y="467"/>
                          <a:pt x="321" y="476"/>
                        </a:cubicBezTo>
                        <a:cubicBezTo>
                          <a:pt x="328" y="480"/>
                          <a:pt x="345" y="484"/>
                          <a:pt x="345" y="484"/>
                        </a:cubicBezTo>
                        <a:cubicBezTo>
                          <a:pt x="382" y="472"/>
                          <a:pt x="347" y="527"/>
                          <a:pt x="333" y="536"/>
                        </a:cubicBezTo>
                        <a:cubicBezTo>
                          <a:pt x="330" y="540"/>
                          <a:pt x="329" y="545"/>
                          <a:pt x="325" y="548"/>
                        </a:cubicBezTo>
                        <a:cubicBezTo>
                          <a:pt x="322" y="551"/>
                          <a:pt x="316" y="549"/>
                          <a:pt x="313" y="552"/>
                        </a:cubicBezTo>
                        <a:cubicBezTo>
                          <a:pt x="300" y="565"/>
                          <a:pt x="320" y="575"/>
                          <a:pt x="293" y="584"/>
                        </a:cubicBezTo>
                        <a:cubicBezTo>
                          <a:pt x="286" y="595"/>
                          <a:pt x="272" y="610"/>
                          <a:pt x="261" y="616"/>
                        </a:cubicBezTo>
                        <a:cubicBezTo>
                          <a:pt x="254" y="620"/>
                          <a:pt x="245" y="621"/>
                          <a:pt x="237" y="624"/>
                        </a:cubicBezTo>
                        <a:cubicBezTo>
                          <a:pt x="233" y="625"/>
                          <a:pt x="225" y="628"/>
                          <a:pt x="225" y="628"/>
                        </a:cubicBezTo>
                        <a:cubicBezTo>
                          <a:pt x="215" y="659"/>
                          <a:pt x="212" y="652"/>
                          <a:pt x="173" y="656"/>
                        </a:cubicBezTo>
                        <a:cubicBezTo>
                          <a:pt x="140" y="667"/>
                          <a:pt x="132" y="687"/>
                          <a:pt x="97" y="696"/>
                        </a:cubicBezTo>
                        <a:cubicBezTo>
                          <a:pt x="77" y="691"/>
                          <a:pt x="75" y="687"/>
                          <a:pt x="81" y="668"/>
                        </a:cubicBezTo>
                        <a:cubicBezTo>
                          <a:pt x="77" y="646"/>
                          <a:pt x="72" y="639"/>
                          <a:pt x="77" y="616"/>
                        </a:cubicBezTo>
                        <a:cubicBezTo>
                          <a:pt x="73" y="598"/>
                          <a:pt x="71" y="587"/>
                          <a:pt x="61" y="572"/>
                        </a:cubicBezTo>
                        <a:cubicBezTo>
                          <a:pt x="58" y="551"/>
                          <a:pt x="51" y="543"/>
                          <a:pt x="45" y="524"/>
                        </a:cubicBezTo>
                        <a:cubicBezTo>
                          <a:pt x="52" y="502"/>
                          <a:pt x="58" y="496"/>
                          <a:pt x="49" y="472"/>
                        </a:cubicBezTo>
                        <a:cubicBezTo>
                          <a:pt x="46" y="463"/>
                          <a:pt x="33" y="448"/>
                          <a:pt x="33" y="448"/>
                        </a:cubicBezTo>
                        <a:cubicBezTo>
                          <a:pt x="42" y="422"/>
                          <a:pt x="42" y="408"/>
                          <a:pt x="33" y="380"/>
                        </a:cubicBezTo>
                        <a:cubicBezTo>
                          <a:pt x="49" y="369"/>
                          <a:pt x="48" y="362"/>
                          <a:pt x="53" y="344"/>
                        </a:cubicBezTo>
                        <a:cubicBezTo>
                          <a:pt x="47" y="327"/>
                          <a:pt x="49" y="308"/>
                          <a:pt x="33" y="332"/>
                        </a:cubicBezTo>
                        <a:cubicBezTo>
                          <a:pt x="40" y="353"/>
                          <a:pt x="29" y="374"/>
                          <a:pt x="17" y="392"/>
                        </a:cubicBezTo>
                        <a:cubicBezTo>
                          <a:pt x="6" y="360"/>
                          <a:pt x="10" y="340"/>
                          <a:pt x="13" y="304"/>
                        </a:cubicBezTo>
                        <a:cubicBezTo>
                          <a:pt x="44" y="314"/>
                          <a:pt x="54" y="289"/>
                          <a:pt x="81" y="280"/>
                        </a:cubicBezTo>
                        <a:cubicBezTo>
                          <a:pt x="94" y="261"/>
                          <a:pt x="85" y="242"/>
                          <a:pt x="105" y="228"/>
                        </a:cubicBezTo>
                        <a:cubicBezTo>
                          <a:pt x="108" y="220"/>
                          <a:pt x="110" y="212"/>
                          <a:pt x="113" y="204"/>
                        </a:cubicBezTo>
                        <a:cubicBezTo>
                          <a:pt x="116" y="196"/>
                          <a:pt x="89" y="196"/>
                          <a:pt x="89" y="196"/>
                        </a:cubicBezTo>
                        <a:cubicBezTo>
                          <a:pt x="81" y="221"/>
                          <a:pt x="58" y="211"/>
                          <a:pt x="37" y="204"/>
                        </a:cubicBezTo>
                        <a:cubicBezTo>
                          <a:pt x="33" y="207"/>
                          <a:pt x="30" y="213"/>
                          <a:pt x="25" y="212"/>
                        </a:cubicBezTo>
                        <a:cubicBezTo>
                          <a:pt x="16" y="210"/>
                          <a:pt x="1" y="196"/>
                          <a:pt x="1" y="196"/>
                        </a:cubicBezTo>
                        <a:cubicBezTo>
                          <a:pt x="4" y="186"/>
                          <a:pt x="4" y="174"/>
                          <a:pt x="9" y="164"/>
                        </a:cubicBezTo>
                        <a:cubicBezTo>
                          <a:pt x="13" y="155"/>
                          <a:pt x="25" y="140"/>
                          <a:pt x="25" y="140"/>
                        </a:cubicBezTo>
                        <a:cubicBezTo>
                          <a:pt x="0" y="132"/>
                          <a:pt x="25" y="128"/>
                          <a:pt x="37" y="124"/>
                        </a:cubicBezTo>
                        <a:cubicBezTo>
                          <a:pt x="58" y="131"/>
                          <a:pt x="75" y="116"/>
                          <a:pt x="97" y="112"/>
                        </a:cubicBezTo>
                        <a:cubicBezTo>
                          <a:pt x="135" y="87"/>
                          <a:pt x="159" y="122"/>
                          <a:pt x="197" y="132"/>
                        </a:cubicBezTo>
                        <a:cubicBezTo>
                          <a:pt x="205" y="129"/>
                          <a:pt x="213" y="127"/>
                          <a:pt x="221" y="124"/>
                        </a:cubicBezTo>
                        <a:cubicBezTo>
                          <a:pt x="225" y="123"/>
                          <a:pt x="226" y="147"/>
                          <a:pt x="233" y="120"/>
                        </a:cubicBezTo>
                        <a:lnTo>
                          <a:pt x="229" y="64"/>
                        </a:lnTo>
                        <a:lnTo>
                          <a:pt x="209" y="40"/>
                        </a:lnTo>
                        <a:cubicBezTo>
                          <a:pt x="243" y="21"/>
                          <a:pt x="240" y="21"/>
                          <a:pt x="261" y="0"/>
                        </a:cubicBezTo>
                        <a:cubicBezTo>
                          <a:pt x="297" y="16"/>
                          <a:pt x="333" y="32"/>
                          <a:pt x="369" y="48"/>
                        </a:cubicBezTo>
                        <a:cubicBezTo>
                          <a:pt x="373" y="50"/>
                          <a:pt x="361" y="44"/>
                          <a:pt x="357" y="44"/>
                        </a:cubicBezTo>
                        <a:cubicBezTo>
                          <a:pt x="349" y="45"/>
                          <a:pt x="333" y="52"/>
                          <a:pt x="333" y="52"/>
                        </a:cubicBezTo>
                        <a:cubicBezTo>
                          <a:pt x="322" y="68"/>
                          <a:pt x="318" y="71"/>
                          <a:pt x="329" y="88"/>
                        </a:cubicBezTo>
                        <a:cubicBezTo>
                          <a:pt x="308" y="119"/>
                          <a:pt x="323" y="118"/>
                          <a:pt x="333" y="148"/>
                        </a:cubicBezTo>
                        <a:cubicBezTo>
                          <a:pt x="320" y="157"/>
                          <a:pt x="314" y="167"/>
                          <a:pt x="301" y="176"/>
                        </a:cubicBezTo>
                        <a:cubicBezTo>
                          <a:pt x="306" y="213"/>
                          <a:pt x="303" y="213"/>
                          <a:pt x="337" y="220"/>
                        </a:cubicBezTo>
                        <a:cubicBezTo>
                          <a:pt x="358" y="216"/>
                          <a:pt x="368" y="214"/>
                          <a:pt x="361" y="192"/>
                        </a:cubicBezTo>
                        <a:cubicBezTo>
                          <a:pt x="362" y="177"/>
                          <a:pt x="362" y="162"/>
                          <a:pt x="365" y="148"/>
                        </a:cubicBezTo>
                        <a:cubicBezTo>
                          <a:pt x="366" y="143"/>
                          <a:pt x="369" y="133"/>
                          <a:pt x="373" y="136"/>
                        </a:cubicBezTo>
                        <a:cubicBezTo>
                          <a:pt x="379" y="140"/>
                          <a:pt x="376" y="149"/>
                          <a:pt x="377" y="156"/>
                        </a:cubicBezTo>
                        <a:cubicBezTo>
                          <a:pt x="404" y="147"/>
                          <a:pt x="409" y="116"/>
                          <a:pt x="417" y="92"/>
                        </a:cubicBezTo>
                        <a:cubicBezTo>
                          <a:pt x="422" y="76"/>
                          <a:pt x="453" y="74"/>
                          <a:pt x="465" y="72"/>
                        </a:cubicBezTo>
                        <a:cubicBezTo>
                          <a:pt x="472" y="92"/>
                          <a:pt x="477" y="93"/>
                          <a:pt x="497" y="88"/>
                        </a:cubicBezTo>
                        <a:cubicBezTo>
                          <a:pt x="512" y="78"/>
                          <a:pt x="515" y="74"/>
                          <a:pt x="509" y="56"/>
                        </a:cubicBezTo>
                        <a:cubicBezTo>
                          <a:pt x="523" y="46"/>
                          <a:pt x="517" y="46"/>
                          <a:pt x="529" y="52"/>
                        </a:cubicBezTo>
                        <a:lnTo>
                          <a:pt x="693" y="72"/>
                        </a:lnTo>
                        <a:lnTo>
                          <a:pt x="541" y="460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249" name="Freeform 105"/>
                  <p:cNvSpPr>
                    <a:spLocks/>
                  </p:cNvSpPr>
                  <p:nvPr/>
                </p:nvSpPr>
                <p:spPr bwMode="ltGray">
                  <a:xfrm>
                    <a:off x="3861" y="247"/>
                    <a:ext cx="591" cy="95"/>
                  </a:xfrm>
                  <a:custGeom>
                    <a:avLst/>
                    <a:gdLst/>
                    <a:ahLst/>
                    <a:cxnLst>
                      <a:cxn ang="0">
                        <a:pos x="825" y="0"/>
                      </a:cxn>
                      <a:cxn ang="0">
                        <a:pos x="143" y="29"/>
                      </a:cxn>
                      <a:cxn ang="0">
                        <a:pos x="91" y="42"/>
                      </a:cxn>
                      <a:cxn ang="0">
                        <a:pos x="62" y="42"/>
                      </a:cxn>
                      <a:cxn ang="0">
                        <a:pos x="22" y="77"/>
                      </a:cxn>
                      <a:cxn ang="0">
                        <a:pos x="0" y="105"/>
                      </a:cxn>
                      <a:cxn ang="0">
                        <a:pos x="59" y="115"/>
                      </a:cxn>
                      <a:cxn ang="0">
                        <a:pos x="97" y="96"/>
                      </a:cxn>
                      <a:cxn ang="0">
                        <a:pos x="108" y="84"/>
                      </a:cxn>
                      <a:cxn ang="0">
                        <a:pos x="167" y="52"/>
                      </a:cxn>
                      <a:cxn ang="0">
                        <a:pos x="215" y="46"/>
                      </a:cxn>
                      <a:cxn ang="0">
                        <a:pos x="237" y="94"/>
                      </a:cxn>
                      <a:cxn ang="0">
                        <a:pos x="188" y="109"/>
                      </a:cxn>
                      <a:cxn ang="0">
                        <a:pos x="231" y="113"/>
                      </a:cxn>
                      <a:cxn ang="0">
                        <a:pos x="250" y="90"/>
                      </a:cxn>
                      <a:cxn ang="0">
                        <a:pos x="266" y="92"/>
                      </a:cxn>
                      <a:cxn ang="0">
                        <a:pos x="253" y="54"/>
                      </a:cxn>
                      <a:cxn ang="0">
                        <a:pos x="266" y="44"/>
                      </a:cxn>
                      <a:cxn ang="0">
                        <a:pos x="277" y="88"/>
                      </a:cxn>
                      <a:cxn ang="0">
                        <a:pos x="266" y="113"/>
                      </a:cxn>
                      <a:cxn ang="0">
                        <a:pos x="296" y="130"/>
                      </a:cxn>
                      <a:cxn ang="0">
                        <a:pos x="299" y="92"/>
                      </a:cxn>
                      <a:cxn ang="0">
                        <a:pos x="331" y="103"/>
                      </a:cxn>
                      <a:cxn ang="0">
                        <a:pos x="382" y="73"/>
                      </a:cxn>
                      <a:cxn ang="0">
                        <a:pos x="409" y="50"/>
                      </a:cxn>
                      <a:cxn ang="0">
                        <a:pos x="439" y="56"/>
                      </a:cxn>
                      <a:cxn ang="0">
                        <a:pos x="455" y="50"/>
                      </a:cxn>
                      <a:cxn ang="0">
                        <a:pos x="431" y="44"/>
                      </a:cxn>
                      <a:cxn ang="0">
                        <a:pos x="474" y="35"/>
                      </a:cxn>
                      <a:cxn ang="0">
                        <a:pos x="544" y="54"/>
                      </a:cxn>
                      <a:cxn ang="0">
                        <a:pos x="581" y="42"/>
                      </a:cxn>
                      <a:cxn ang="0">
                        <a:pos x="584" y="63"/>
                      </a:cxn>
                      <a:cxn ang="0">
                        <a:pos x="568" y="101"/>
                      </a:cxn>
                      <a:cxn ang="0">
                        <a:pos x="611" y="88"/>
                      </a:cxn>
                      <a:cxn ang="0">
                        <a:pos x="624" y="80"/>
                      </a:cxn>
                      <a:cxn ang="0">
                        <a:pos x="648" y="61"/>
                      </a:cxn>
                      <a:cxn ang="0">
                        <a:pos x="794" y="84"/>
                      </a:cxn>
                    </a:cxnLst>
                    <a:rect l="0" t="0" r="r" b="b"/>
                    <a:pathLst>
                      <a:path w="931" h="149">
                        <a:moveTo>
                          <a:pt x="794" y="84"/>
                        </a:moveTo>
                        <a:cubicBezTo>
                          <a:pt x="813" y="72"/>
                          <a:pt x="931" y="14"/>
                          <a:pt x="825" y="0"/>
                        </a:cubicBezTo>
                        <a:lnTo>
                          <a:pt x="159" y="0"/>
                        </a:lnTo>
                        <a:cubicBezTo>
                          <a:pt x="149" y="12"/>
                          <a:pt x="162" y="18"/>
                          <a:pt x="143" y="29"/>
                        </a:cubicBezTo>
                        <a:cubicBezTo>
                          <a:pt x="130" y="44"/>
                          <a:pt x="133" y="39"/>
                          <a:pt x="116" y="48"/>
                        </a:cubicBezTo>
                        <a:cubicBezTo>
                          <a:pt x="108" y="46"/>
                          <a:pt x="100" y="44"/>
                          <a:pt x="91" y="42"/>
                        </a:cubicBezTo>
                        <a:cubicBezTo>
                          <a:pt x="89" y="41"/>
                          <a:pt x="83" y="40"/>
                          <a:pt x="83" y="40"/>
                        </a:cubicBezTo>
                        <a:cubicBezTo>
                          <a:pt x="76" y="40"/>
                          <a:pt x="68" y="39"/>
                          <a:pt x="62" y="42"/>
                        </a:cubicBezTo>
                        <a:cubicBezTo>
                          <a:pt x="54" y="45"/>
                          <a:pt x="46" y="61"/>
                          <a:pt x="38" y="67"/>
                        </a:cubicBezTo>
                        <a:cubicBezTo>
                          <a:pt x="32" y="71"/>
                          <a:pt x="27" y="74"/>
                          <a:pt x="22" y="77"/>
                        </a:cubicBezTo>
                        <a:cubicBezTo>
                          <a:pt x="16" y="81"/>
                          <a:pt x="5" y="86"/>
                          <a:pt x="5" y="86"/>
                        </a:cubicBezTo>
                        <a:cubicBezTo>
                          <a:pt x="9" y="95"/>
                          <a:pt x="7" y="97"/>
                          <a:pt x="0" y="105"/>
                        </a:cubicBezTo>
                        <a:cubicBezTo>
                          <a:pt x="17" y="107"/>
                          <a:pt x="22" y="107"/>
                          <a:pt x="16" y="120"/>
                        </a:cubicBezTo>
                        <a:cubicBezTo>
                          <a:pt x="27" y="122"/>
                          <a:pt x="48" y="116"/>
                          <a:pt x="59" y="115"/>
                        </a:cubicBezTo>
                        <a:cubicBezTo>
                          <a:pt x="71" y="112"/>
                          <a:pt x="73" y="117"/>
                          <a:pt x="83" y="111"/>
                        </a:cubicBezTo>
                        <a:cubicBezTo>
                          <a:pt x="89" y="96"/>
                          <a:pt x="83" y="100"/>
                          <a:pt x="97" y="96"/>
                        </a:cubicBezTo>
                        <a:cubicBezTo>
                          <a:pt x="100" y="94"/>
                          <a:pt x="103" y="93"/>
                          <a:pt x="105" y="90"/>
                        </a:cubicBezTo>
                        <a:cubicBezTo>
                          <a:pt x="106" y="88"/>
                          <a:pt x="106" y="85"/>
                          <a:pt x="108" y="84"/>
                        </a:cubicBezTo>
                        <a:cubicBezTo>
                          <a:pt x="112" y="80"/>
                          <a:pt x="140" y="69"/>
                          <a:pt x="148" y="67"/>
                        </a:cubicBezTo>
                        <a:cubicBezTo>
                          <a:pt x="160" y="52"/>
                          <a:pt x="153" y="56"/>
                          <a:pt x="167" y="52"/>
                        </a:cubicBezTo>
                        <a:cubicBezTo>
                          <a:pt x="178" y="55"/>
                          <a:pt x="179" y="62"/>
                          <a:pt x="191" y="58"/>
                        </a:cubicBezTo>
                        <a:cubicBezTo>
                          <a:pt x="199" y="52"/>
                          <a:pt x="206" y="51"/>
                          <a:pt x="215" y="46"/>
                        </a:cubicBezTo>
                        <a:cubicBezTo>
                          <a:pt x="226" y="58"/>
                          <a:pt x="217" y="46"/>
                          <a:pt x="223" y="69"/>
                        </a:cubicBezTo>
                        <a:cubicBezTo>
                          <a:pt x="226" y="79"/>
                          <a:pt x="233" y="85"/>
                          <a:pt x="237" y="94"/>
                        </a:cubicBezTo>
                        <a:cubicBezTo>
                          <a:pt x="227" y="100"/>
                          <a:pt x="229" y="104"/>
                          <a:pt x="218" y="107"/>
                        </a:cubicBezTo>
                        <a:cubicBezTo>
                          <a:pt x="207" y="120"/>
                          <a:pt x="203" y="113"/>
                          <a:pt x="188" y="109"/>
                        </a:cubicBezTo>
                        <a:cubicBezTo>
                          <a:pt x="191" y="117"/>
                          <a:pt x="200" y="127"/>
                          <a:pt x="210" y="132"/>
                        </a:cubicBezTo>
                        <a:cubicBezTo>
                          <a:pt x="218" y="114"/>
                          <a:pt x="211" y="122"/>
                          <a:pt x="231" y="113"/>
                        </a:cubicBezTo>
                        <a:cubicBezTo>
                          <a:pt x="237" y="111"/>
                          <a:pt x="248" y="105"/>
                          <a:pt x="248" y="105"/>
                        </a:cubicBezTo>
                        <a:cubicBezTo>
                          <a:pt x="248" y="100"/>
                          <a:pt x="246" y="94"/>
                          <a:pt x="250" y="90"/>
                        </a:cubicBezTo>
                        <a:cubicBezTo>
                          <a:pt x="253" y="88"/>
                          <a:pt x="254" y="96"/>
                          <a:pt x="258" y="96"/>
                        </a:cubicBezTo>
                        <a:cubicBezTo>
                          <a:pt x="262" y="97"/>
                          <a:pt x="264" y="94"/>
                          <a:pt x="266" y="92"/>
                        </a:cubicBezTo>
                        <a:cubicBezTo>
                          <a:pt x="262" y="82"/>
                          <a:pt x="252" y="77"/>
                          <a:pt x="248" y="67"/>
                        </a:cubicBezTo>
                        <a:cubicBezTo>
                          <a:pt x="250" y="63"/>
                          <a:pt x="255" y="58"/>
                          <a:pt x="253" y="54"/>
                        </a:cubicBezTo>
                        <a:cubicBezTo>
                          <a:pt x="251" y="50"/>
                          <a:pt x="248" y="42"/>
                          <a:pt x="248" y="42"/>
                        </a:cubicBezTo>
                        <a:cubicBezTo>
                          <a:pt x="256" y="32"/>
                          <a:pt x="259" y="35"/>
                          <a:pt x="266" y="44"/>
                        </a:cubicBezTo>
                        <a:cubicBezTo>
                          <a:pt x="270" y="56"/>
                          <a:pt x="276" y="61"/>
                          <a:pt x="285" y="71"/>
                        </a:cubicBezTo>
                        <a:cubicBezTo>
                          <a:pt x="281" y="81"/>
                          <a:pt x="289" y="82"/>
                          <a:pt x="277" y="88"/>
                        </a:cubicBezTo>
                        <a:cubicBezTo>
                          <a:pt x="262" y="106"/>
                          <a:pt x="278" y="83"/>
                          <a:pt x="274" y="101"/>
                        </a:cubicBezTo>
                        <a:cubicBezTo>
                          <a:pt x="274" y="105"/>
                          <a:pt x="268" y="109"/>
                          <a:pt x="266" y="113"/>
                        </a:cubicBezTo>
                        <a:cubicBezTo>
                          <a:pt x="270" y="122"/>
                          <a:pt x="268" y="125"/>
                          <a:pt x="261" y="132"/>
                        </a:cubicBezTo>
                        <a:cubicBezTo>
                          <a:pt x="268" y="149"/>
                          <a:pt x="282" y="134"/>
                          <a:pt x="296" y="130"/>
                        </a:cubicBezTo>
                        <a:cubicBezTo>
                          <a:pt x="299" y="122"/>
                          <a:pt x="295" y="119"/>
                          <a:pt x="299" y="111"/>
                        </a:cubicBezTo>
                        <a:cubicBezTo>
                          <a:pt x="296" y="105"/>
                          <a:pt x="288" y="97"/>
                          <a:pt x="299" y="92"/>
                        </a:cubicBezTo>
                        <a:cubicBezTo>
                          <a:pt x="303" y="90"/>
                          <a:pt x="315" y="88"/>
                          <a:pt x="315" y="88"/>
                        </a:cubicBezTo>
                        <a:cubicBezTo>
                          <a:pt x="326" y="91"/>
                          <a:pt x="325" y="95"/>
                          <a:pt x="331" y="103"/>
                        </a:cubicBezTo>
                        <a:cubicBezTo>
                          <a:pt x="339" y="84"/>
                          <a:pt x="331" y="90"/>
                          <a:pt x="361" y="92"/>
                        </a:cubicBezTo>
                        <a:cubicBezTo>
                          <a:pt x="355" y="76"/>
                          <a:pt x="365" y="76"/>
                          <a:pt x="382" y="73"/>
                        </a:cubicBezTo>
                        <a:cubicBezTo>
                          <a:pt x="383" y="71"/>
                          <a:pt x="387" y="57"/>
                          <a:pt x="393" y="54"/>
                        </a:cubicBezTo>
                        <a:cubicBezTo>
                          <a:pt x="398" y="52"/>
                          <a:pt x="409" y="50"/>
                          <a:pt x="409" y="50"/>
                        </a:cubicBezTo>
                        <a:cubicBezTo>
                          <a:pt x="430" y="54"/>
                          <a:pt x="413" y="58"/>
                          <a:pt x="431" y="63"/>
                        </a:cubicBezTo>
                        <a:cubicBezTo>
                          <a:pt x="433" y="61"/>
                          <a:pt x="435" y="57"/>
                          <a:pt x="439" y="56"/>
                        </a:cubicBezTo>
                        <a:cubicBezTo>
                          <a:pt x="445" y="55"/>
                          <a:pt x="452" y="61"/>
                          <a:pt x="457" y="58"/>
                        </a:cubicBezTo>
                        <a:cubicBezTo>
                          <a:pt x="461" y="57"/>
                          <a:pt x="457" y="52"/>
                          <a:pt x="455" y="50"/>
                        </a:cubicBezTo>
                        <a:cubicBezTo>
                          <a:pt x="451" y="47"/>
                          <a:pt x="444" y="47"/>
                          <a:pt x="439" y="46"/>
                        </a:cubicBezTo>
                        <a:cubicBezTo>
                          <a:pt x="436" y="45"/>
                          <a:pt x="431" y="44"/>
                          <a:pt x="431" y="44"/>
                        </a:cubicBezTo>
                        <a:cubicBezTo>
                          <a:pt x="440" y="38"/>
                          <a:pt x="443" y="36"/>
                          <a:pt x="455" y="40"/>
                        </a:cubicBezTo>
                        <a:cubicBezTo>
                          <a:pt x="461" y="38"/>
                          <a:pt x="467" y="35"/>
                          <a:pt x="474" y="35"/>
                        </a:cubicBezTo>
                        <a:cubicBezTo>
                          <a:pt x="483" y="36"/>
                          <a:pt x="511" y="43"/>
                          <a:pt x="519" y="46"/>
                        </a:cubicBezTo>
                        <a:cubicBezTo>
                          <a:pt x="527" y="49"/>
                          <a:pt x="544" y="54"/>
                          <a:pt x="544" y="54"/>
                        </a:cubicBezTo>
                        <a:cubicBezTo>
                          <a:pt x="548" y="54"/>
                          <a:pt x="560" y="52"/>
                          <a:pt x="565" y="50"/>
                        </a:cubicBezTo>
                        <a:cubicBezTo>
                          <a:pt x="570" y="47"/>
                          <a:pt x="581" y="42"/>
                          <a:pt x="581" y="42"/>
                        </a:cubicBezTo>
                        <a:cubicBezTo>
                          <a:pt x="585" y="42"/>
                          <a:pt x="598" y="44"/>
                          <a:pt x="600" y="48"/>
                        </a:cubicBezTo>
                        <a:cubicBezTo>
                          <a:pt x="603" y="55"/>
                          <a:pt x="589" y="61"/>
                          <a:pt x="584" y="63"/>
                        </a:cubicBezTo>
                        <a:cubicBezTo>
                          <a:pt x="576" y="69"/>
                          <a:pt x="568" y="69"/>
                          <a:pt x="565" y="77"/>
                        </a:cubicBezTo>
                        <a:cubicBezTo>
                          <a:pt x="568" y="86"/>
                          <a:pt x="564" y="92"/>
                          <a:pt x="568" y="101"/>
                        </a:cubicBezTo>
                        <a:cubicBezTo>
                          <a:pt x="574" y="93"/>
                          <a:pt x="577" y="91"/>
                          <a:pt x="589" y="94"/>
                        </a:cubicBezTo>
                        <a:cubicBezTo>
                          <a:pt x="595" y="108"/>
                          <a:pt x="602" y="93"/>
                          <a:pt x="611" y="88"/>
                        </a:cubicBezTo>
                        <a:cubicBezTo>
                          <a:pt x="613" y="86"/>
                          <a:pt x="613" y="83"/>
                          <a:pt x="616" y="82"/>
                        </a:cubicBezTo>
                        <a:cubicBezTo>
                          <a:pt x="618" y="80"/>
                          <a:pt x="622" y="81"/>
                          <a:pt x="624" y="80"/>
                        </a:cubicBezTo>
                        <a:cubicBezTo>
                          <a:pt x="626" y="78"/>
                          <a:pt x="626" y="75"/>
                          <a:pt x="627" y="73"/>
                        </a:cubicBezTo>
                        <a:cubicBezTo>
                          <a:pt x="632" y="65"/>
                          <a:pt x="638" y="63"/>
                          <a:pt x="648" y="61"/>
                        </a:cubicBezTo>
                        <a:cubicBezTo>
                          <a:pt x="664" y="62"/>
                          <a:pt x="684" y="69"/>
                          <a:pt x="700" y="69"/>
                        </a:cubicBezTo>
                        <a:lnTo>
                          <a:pt x="794" y="84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250" name="Freeform 106"/>
                  <p:cNvSpPr>
                    <a:spLocks/>
                  </p:cNvSpPr>
                  <p:nvPr/>
                </p:nvSpPr>
                <p:spPr bwMode="ltGray">
                  <a:xfrm>
                    <a:off x="3981" y="282"/>
                    <a:ext cx="13" cy="10"/>
                  </a:xfrm>
                  <a:custGeom>
                    <a:avLst/>
                    <a:gdLst/>
                    <a:ahLst/>
                    <a:cxnLst>
                      <a:cxn ang="0">
                        <a:pos x="3" y="28"/>
                      </a:cxn>
                      <a:cxn ang="0">
                        <a:pos x="31" y="0"/>
                      </a:cxn>
                      <a:cxn ang="0">
                        <a:pos x="19" y="24"/>
                      </a:cxn>
                      <a:cxn ang="0">
                        <a:pos x="3" y="28"/>
                      </a:cxn>
                    </a:cxnLst>
                    <a:rect l="0" t="0" r="r" b="b"/>
                    <a:pathLst>
                      <a:path w="31" h="30">
                        <a:moveTo>
                          <a:pt x="3" y="28"/>
                        </a:moveTo>
                        <a:cubicBezTo>
                          <a:pt x="8" y="8"/>
                          <a:pt x="12" y="6"/>
                          <a:pt x="31" y="0"/>
                        </a:cubicBezTo>
                        <a:cubicBezTo>
                          <a:pt x="29" y="5"/>
                          <a:pt x="25" y="22"/>
                          <a:pt x="19" y="24"/>
                        </a:cubicBezTo>
                        <a:cubicBezTo>
                          <a:pt x="0" y="30"/>
                          <a:pt x="3" y="9"/>
                          <a:pt x="3" y="2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251" name="Freeform 107"/>
                  <p:cNvSpPr>
                    <a:spLocks/>
                  </p:cNvSpPr>
                  <p:nvPr/>
                </p:nvSpPr>
                <p:spPr bwMode="ltGray">
                  <a:xfrm>
                    <a:off x="3966" y="296"/>
                    <a:ext cx="19" cy="11"/>
                  </a:xfrm>
                  <a:custGeom>
                    <a:avLst/>
                    <a:gdLst/>
                    <a:ahLst/>
                    <a:cxnLst>
                      <a:cxn ang="0">
                        <a:pos x="6" y="32"/>
                      </a:cxn>
                      <a:cxn ang="0">
                        <a:pos x="22" y="0"/>
                      </a:cxn>
                      <a:cxn ang="0">
                        <a:pos x="38" y="4"/>
                      </a:cxn>
                      <a:cxn ang="0">
                        <a:pos x="6" y="32"/>
                      </a:cxn>
                    </a:cxnLst>
                    <a:rect l="0" t="0" r="r" b="b"/>
                    <a:pathLst>
                      <a:path w="44" h="32">
                        <a:moveTo>
                          <a:pt x="6" y="32"/>
                        </a:moveTo>
                        <a:cubicBezTo>
                          <a:pt x="0" y="14"/>
                          <a:pt x="7" y="10"/>
                          <a:pt x="22" y="0"/>
                        </a:cubicBezTo>
                        <a:cubicBezTo>
                          <a:pt x="27" y="1"/>
                          <a:pt x="35" y="0"/>
                          <a:pt x="38" y="4"/>
                        </a:cubicBezTo>
                        <a:cubicBezTo>
                          <a:pt x="44" y="13"/>
                          <a:pt x="16" y="32"/>
                          <a:pt x="6" y="32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252" name="Freeform 108"/>
                  <p:cNvSpPr>
                    <a:spLocks/>
                  </p:cNvSpPr>
                  <p:nvPr/>
                </p:nvSpPr>
                <p:spPr bwMode="ltGray">
                  <a:xfrm>
                    <a:off x="4028" y="337"/>
                    <a:ext cx="32" cy="6"/>
                  </a:xfrm>
                  <a:custGeom>
                    <a:avLst/>
                    <a:gdLst/>
                    <a:ahLst/>
                    <a:cxnLst>
                      <a:cxn ang="0">
                        <a:pos x="37" y="18"/>
                      </a:cxn>
                      <a:cxn ang="0">
                        <a:pos x="25" y="2"/>
                      </a:cxn>
                      <a:cxn ang="0">
                        <a:pos x="37" y="18"/>
                      </a:cxn>
                    </a:cxnLst>
                    <a:rect l="0" t="0" r="r" b="b"/>
                    <a:pathLst>
                      <a:path w="76" h="18">
                        <a:moveTo>
                          <a:pt x="37" y="18"/>
                        </a:moveTo>
                        <a:cubicBezTo>
                          <a:pt x="25" y="14"/>
                          <a:pt x="0" y="10"/>
                          <a:pt x="25" y="2"/>
                        </a:cubicBezTo>
                        <a:cubicBezTo>
                          <a:pt x="76" y="9"/>
                          <a:pt x="46" y="0"/>
                          <a:pt x="37" y="1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253" name="Freeform 109"/>
                  <p:cNvSpPr>
                    <a:spLocks/>
                  </p:cNvSpPr>
                  <p:nvPr/>
                </p:nvSpPr>
                <p:spPr bwMode="ltGray">
                  <a:xfrm>
                    <a:off x="4083" y="336"/>
                    <a:ext cx="18" cy="15"/>
                  </a:xfrm>
                  <a:custGeom>
                    <a:avLst/>
                    <a:gdLst/>
                    <a:ahLst/>
                    <a:cxnLst>
                      <a:cxn ang="0">
                        <a:pos x="0" y="21"/>
                      </a:cxn>
                      <a:cxn ang="0">
                        <a:pos x="12" y="9"/>
                      </a:cxn>
                      <a:cxn ang="0">
                        <a:pos x="0" y="21"/>
                      </a:cxn>
                    </a:cxnLst>
                    <a:rect l="0" t="0" r="r" b="b"/>
                    <a:pathLst>
                      <a:path w="42" h="44">
                        <a:moveTo>
                          <a:pt x="0" y="21"/>
                        </a:moveTo>
                        <a:cubicBezTo>
                          <a:pt x="4" y="17"/>
                          <a:pt x="7" y="11"/>
                          <a:pt x="12" y="9"/>
                        </a:cubicBezTo>
                        <a:cubicBezTo>
                          <a:pt x="42" y="0"/>
                          <a:pt x="23" y="44"/>
                          <a:pt x="0" y="21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254" name="Freeform 110"/>
                  <p:cNvSpPr>
                    <a:spLocks/>
                  </p:cNvSpPr>
                  <p:nvPr/>
                </p:nvSpPr>
                <p:spPr bwMode="ltGray">
                  <a:xfrm>
                    <a:off x="3936" y="295"/>
                    <a:ext cx="14" cy="10"/>
                  </a:xfrm>
                  <a:custGeom>
                    <a:avLst/>
                    <a:gdLst/>
                    <a:ahLst/>
                    <a:cxnLst>
                      <a:cxn ang="0">
                        <a:pos x="7" y="22"/>
                      </a:cxn>
                      <a:cxn ang="0">
                        <a:pos x="31" y="10"/>
                      </a:cxn>
                      <a:cxn ang="0">
                        <a:pos x="7" y="22"/>
                      </a:cxn>
                    </a:cxnLst>
                    <a:rect l="0" t="0" r="r" b="b"/>
                    <a:pathLst>
                      <a:path w="31" h="30">
                        <a:moveTo>
                          <a:pt x="7" y="22"/>
                        </a:moveTo>
                        <a:cubicBezTo>
                          <a:pt x="0" y="0"/>
                          <a:pt x="15" y="6"/>
                          <a:pt x="31" y="10"/>
                        </a:cubicBezTo>
                        <a:cubicBezTo>
                          <a:pt x="14" y="16"/>
                          <a:pt x="15" y="30"/>
                          <a:pt x="7" y="22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</p:grpSp>
          </p:grpSp>
          <p:grpSp>
            <p:nvGrpSpPr>
              <p:cNvPr id="7" name="Group 111"/>
              <p:cNvGrpSpPr>
                <a:grpSpLocks/>
              </p:cNvGrpSpPr>
              <p:nvPr/>
            </p:nvGrpSpPr>
            <p:grpSpPr bwMode="auto">
              <a:xfrm>
                <a:off x="798" y="111"/>
                <a:ext cx="4702" cy="418"/>
                <a:chOff x="798" y="255"/>
                <a:chExt cx="4702" cy="418"/>
              </a:xfrm>
            </p:grpSpPr>
            <p:sp>
              <p:nvSpPr>
                <p:cNvPr id="1030256" name="Line 112"/>
                <p:cNvSpPr>
                  <a:spLocks noChangeShapeType="1"/>
                </p:cNvSpPr>
                <p:nvPr/>
              </p:nvSpPr>
              <p:spPr bwMode="white">
                <a:xfrm>
                  <a:off x="798" y="476"/>
                  <a:ext cx="4702" cy="0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defTabSz="914400"/>
                  <a:endParaRPr lang="en-US">
                    <a:solidFill>
                      <a:srgbClr val="000000"/>
                    </a:solidFill>
                    <a:latin typeface="Tahoma"/>
                  </a:endParaRPr>
                </a:p>
              </p:txBody>
            </p:sp>
            <p:sp>
              <p:nvSpPr>
                <p:cNvPr id="1030257" name="Line 113"/>
                <p:cNvSpPr>
                  <a:spLocks noChangeShapeType="1"/>
                </p:cNvSpPr>
                <p:nvPr/>
              </p:nvSpPr>
              <p:spPr bwMode="white">
                <a:xfrm>
                  <a:off x="1026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defTabSz="914400"/>
                  <a:endParaRPr lang="en-US">
                    <a:solidFill>
                      <a:srgbClr val="000000"/>
                    </a:solidFill>
                    <a:latin typeface="Tahoma"/>
                  </a:endParaRPr>
                </a:p>
              </p:txBody>
            </p:sp>
            <p:sp>
              <p:nvSpPr>
                <p:cNvPr id="1030258" name="Line 114"/>
                <p:cNvSpPr>
                  <a:spLocks noChangeShapeType="1"/>
                </p:cNvSpPr>
                <p:nvPr/>
              </p:nvSpPr>
              <p:spPr bwMode="white">
                <a:xfrm>
                  <a:off x="1254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defTabSz="914400"/>
                  <a:endParaRPr lang="en-US">
                    <a:solidFill>
                      <a:srgbClr val="000000"/>
                    </a:solidFill>
                    <a:latin typeface="Tahoma"/>
                  </a:endParaRPr>
                </a:p>
              </p:txBody>
            </p:sp>
            <p:sp>
              <p:nvSpPr>
                <p:cNvPr id="1030259" name="Line 115"/>
                <p:cNvSpPr>
                  <a:spLocks noChangeShapeType="1"/>
                </p:cNvSpPr>
                <p:nvPr/>
              </p:nvSpPr>
              <p:spPr bwMode="white">
                <a:xfrm>
                  <a:off x="1482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defTabSz="914400"/>
                  <a:endParaRPr lang="en-US">
                    <a:solidFill>
                      <a:srgbClr val="000000"/>
                    </a:solidFill>
                    <a:latin typeface="Tahoma"/>
                  </a:endParaRPr>
                </a:p>
              </p:txBody>
            </p:sp>
            <p:sp>
              <p:nvSpPr>
                <p:cNvPr id="1030260" name="Line 116"/>
                <p:cNvSpPr>
                  <a:spLocks noChangeShapeType="1"/>
                </p:cNvSpPr>
                <p:nvPr/>
              </p:nvSpPr>
              <p:spPr bwMode="white">
                <a:xfrm>
                  <a:off x="1710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defTabSz="914400"/>
                  <a:endParaRPr lang="en-US">
                    <a:solidFill>
                      <a:srgbClr val="000000"/>
                    </a:solidFill>
                    <a:latin typeface="Tahoma"/>
                  </a:endParaRPr>
                </a:p>
              </p:txBody>
            </p:sp>
            <p:sp>
              <p:nvSpPr>
                <p:cNvPr id="1030261" name="Line 117"/>
                <p:cNvSpPr>
                  <a:spLocks noChangeShapeType="1"/>
                </p:cNvSpPr>
                <p:nvPr/>
              </p:nvSpPr>
              <p:spPr bwMode="white">
                <a:xfrm>
                  <a:off x="1938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defTabSz="914400"/>
                  <a:endParaRPr lang="en-US">
                    <a:solidFill>
                      <a:srgbClr val="000000"/>
                    </a:solidFill>
                    <a:latin typeface="Tahoma"/>
                  </a:endParaRPr>
                </a:p>
              </p:txBody>
            </p:sp>
            <p:sp>
              <p:nvSpPr>
                <p:cNvPr id="1030262" name="Line 118"/>
                <p:cNvSpPr>
                  <a:spLocks noChangeShapeType="1"/>
                </p:cNvSpPr>
                <p:nvPr/>
              </p:nvSpPr>
              <p:spPr bwMode="white">
                <a:xfrm>
                  <a:off x="2166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defTabSz="914400"/>
                  <a:endParaRPr lang="en-US">
                    <a:solidFill>
                      <a:srgbClr val="000000"/>
                    </a:solidFill>
                    <a:latin typeface="Tahoma"/>
                  </a:endParaRPr>
                </a:p>
              </p:txBody>
            </p:sp>
            <p:sp>
              <p:nvSpPr>
                <p:cNvPr id="1030263" name="Line 119"/>
                <p:cNvSpPr>
                  <a:spLocks noChangeShapeType="1"/>
                </p:cNvSpPr>
                <p:nvPr/>
              </p:nvSpPr>
              <p:spPr bwMode="white">
                <a:xfrm>
                  <a:off x="2394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defTabSz="914400"/>
                  <a:endParaRPr lang="en-US">
                    <a:solidFill>
                      <a:srgbClr val="000000"/>
                    </a:solidFill>
                    <a:latin typeface="Tahoma"/>
                  </a:endParaRPr>
                </a:p>
              </p:txBody>
            </p:sp>
            <p:sp>
              <p:nvSpPr>
                <p:cNvPr id="1030264" name="Line 120"/>
                <p:cNvSpPr>
                  <a:spLocks noChangeShapeType="1"/>
                </p:cNvSpPr>
                <p:nvPr/>
              </p:nvSpPr>
              <p:spPr bwMode="white">
                <a:xfrm>
                  <a:off x="2622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defTabSz="914400"/>
                  <a:endParaRPr lang="en-US">
                    <a:solidFill>
                      <a:srgbClr val="000000"/>
                    </a:solidFill>
                    <a:latin typeface="Tahoma"/>
                  </a:endParaRPr>
                </a:p>
              </p:txBody>
            </p:sp>
            <p:sp>
              <p:nvSpPr>
                <p:cNvPr id="1030265" name="Line 121"/>
                <p:cNvSpPr>
                  <a:spLocks noChangeShapeType="1"/>
                </p:cNvSpPr>
                <p:nvPr/>
              </p:nvSpPr>
              <p:spPr bwMode="white">
                <a:xfrm>
                  <a:off x="2850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defTabSz="914400"/>
                  <a:endParaRPr lang="en-US">
                    <a:solidFill>
                      <a:srgbClr val="000000"/>
                    </a:solidFill>
                    <a:latin typeface="Tahoma"/>
                  </a:endParaRPr>
                </a:p>
              </p:txBody>
            </p:sp>
            <p:sp>
              <p:nvSpPr>
                <p:cNvPr id="1030266" name="Line 122"/>
                <p:cNvSpPr>
                  <a:spLocks noChangeShapeType="1"/>
                </p:cNvSpPr>
                <p:nvPr/>
              </p:nvSpPr>
              <p:spPr bwMode="white">
                <a:xfrm>
                  <a:off x="3078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defTabSz="914400"/>
                  <a:endParaRPr lang="en-US">
                    <a:solidFill>
                      <a:srgbClr val="000000"/>
                    </a:solidFill>
                    <a:latin typeface="Tahoma"/>
                  </a:endParaRPr>
                </a:p>
              </p:txBody>
            </p:sp>
            <p:sp>
              <p:nvSpPr>
                <p:cNvPr id="1030267" name="Line 123"/>
                <p:cNvSpPr>
                  <a:spLocks noChangeShapeType="1"/>
                </p:cNvSpPr>
                <p:nvPr/>
              </p:nvSpPr>
              <p:spPr bwMode="white">
                <a:xfrm>
                  <a:off x="3306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defTabSz="914400"/>
                  <a:endParaRPr lang="en-US">
                    <a:solidFill>
                      <a:srgbClr val="000000"/>
                    </a:solidFill>
                    <a:latin typeface="Tahoma"/>
                  </a:endParaRPr>
                </a:p>
              </p:txBody>
            </p:sp>
            <p:sp>
              <p:nvSpPr>
                <p:cNvPr id="1030268" name="Line 124"/>
                <p:cNvSpPr>
                  <a:spLocks noChangeShapeType="1"/>
                </p:cNvSpPr>
                <p:nvPr/>
              </p:nvSpPr>
              <p:spPr bwMode="white">
                <a:xfrm>
                  <a:off x="3534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defTabSz="914400"/>
                  <a:endParaRPr lang="en-US">
                    <a:solidFill>
                      <a:srgbClr val="000000"/>
                    </a:solidFill>
                    <a:latin typeface="Tahoma"/>
                  </a:endParaRPr>
                </a:p>
              </p:txBody>
            </p:sp>
            <p:sp>
              <p:nvSpPr>
                <p:cNvPr id="1030269" name="Line 125"/>
                <p:cNvSpPr>
                  <a:spLocks noChangeShapeType="1"/>
                </p:cNvSpPr>
                <p:nvPr/>
              </p:nvSpPr>
              <p:spPr bwMode="white">
                <a:xfrm>
                  <a:off x="3762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defTabSz="914400"/>
                  <a:endParaRPr lang="en-US">
                    <a:solidFill>
                      <a:srgbClr val="000000"/>
                    </a:solidFill>
                    <a:latin typeface="Tahoma"/>
                  </a:endParaRPr>
                </a:p>
              </p:txBody>
            </p:sp>
            <p:sp>
              <p:nvSpPr>
                <p:cNvPr id="1030270" name="Line 126"/>
                <p:cNvSpPr>
                  <a:spLocks noChangeShapeType="1"/>
                </p:cNvSpPr>
                <p:nvPr/>
              </p:nvSpPr>
              <p:spPr bwMode="white">
                <a:xfrm>
                  <a:off x="3990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defTabSz="914400"/>
                  <a:endParaRPr lang="en-US">
                    <a:solidFill>
                      <a:srgbClr val="000000"/>
                    </a:solidFill>
                    <a:latin typeface="Tahoma"/>
                  </a:endParaRPr>
                </a:p>
              </p:txBody>
            </p:sp>
            <p:sp>
              <p:nvSpPr>
                <p:cNvPr id="1030271" name="Line 127"/>
                <p:cNvSpPr>
                  <a:spLocks noChangeShapeType="1"/>
                </p:cNvSpPr>
                <p:nvPr/>
              </p:nvSpPr>
              <p:spPr bwMode="white">
                <a:xfrm>
                  <a:off x="4218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defTabSz="914400"/>
                  <a:endParaRPr lang="en-US">
                    <a:solidFill>
                      <a:srgbClr val="000000"/>
                    </a:solidFill>
                    <a:latin typeface="Tahoma"/>
                  </a:endParaRPr>
                </a:p>
              </p:txBody>
            </p:sp>
            <p:sp>
              <p:nvSpPr>
                <p:cNvPr id="1030272" name="Line 128"/>
                <p:cNvSpPr>
                  <a:spLocks noChangeShapeType="1"/>
                </p:cNvSpPr>
                <p:nvPr/>
              </p:nvSpPr>
              <p:spPr bwMode="white">
                <a:xfrm>
                  <a:off x="4446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defTabSz="914400"/>
                  <a:endParaRPr lang="en-US">
                    <a:solidFill>
                      <a:srgbClr val="000000"/>
                    </a:solidFill>
                    <a:latin typeface="Tahoma"/>
                  </a:endParaRPr>
                </a:p>
              </p:txBody>
            </p:sp>
            <p:sp>
              <p:nvSpPr>
                <p:cNvPr id="1030273" name="Line 129"/>
                <p:cNvSpPr>
                  <a:spLocks noChangeShapeType="1"/>
                </p:cNvSpPr>
                <p:nvPr/>
              </p:nvSpPr>
              <p:spPr bwMode="white">
                <a:xfrm>
                  <a:off x="4674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defTabSz="914400"/>
                  <a:endParaRPr lang="en-US">
                    <a:solidFill>
                      <a:srgbClr val="000000"/>
                    </a:solidFill>
                    <a:latin typeface="Tahoma"/>
                  </a:endParaRPr>
                </a:p>
              </p:txBody>
            </p:sp>
            <p:sp>
              <p:nvSpPr>
                <p:cNvPr id="1030274" name="Line 130"/>
                <p:cNvSpPr>
                  <a:spLocks noChangeShapeType="1"/>
                </p:cNvSpPr>
                <p:nvPr/>
              </p:nvSpPr>
              <p:spPr bwMode="white">
                <a:xfrm>
                  <a:off x="4902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defTabSz="914400"/>
                  <a:endParaRPr lang="en-US">
                    <a:solidFill>
                      <a:srgbClr val="000000"/>
                    </a:solidFill>
                    <a:latin typeface="Tahoma"/>
                  </a:endParaRPr>
                </a:p>
              </p:txBody>
            </p:sp>
            <p:sp>
              <p:nvSpPr>
                <p:cNvPr id="1030275" name="Line 131"/>
                <p:cNvSpPr>
                  <a:spLocks noChangeShapeType="1"/>
                </p:cNvSpPr>
                <p:nvPr/>
              </p:nvSpPr>
              <p:spPr bwMode="white">
                <a:xfrm>
                  <a:off x="5130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defTabSz="914400"/>
                  <a:endParaRPr lang="en-US">
                    <a:solidFill>
                      <a:srgbClr val="000000"/>
                    </a:solidFill>
                    <a:latin typeface="Tahoma"/>
                  </a:endParaRPr>
                </a:p>
              </p:txBody>
            </p:sp>
            <p:sp>
              <p:nvSpPr>
                <p:cNvPr id="1030276" name="Line 132"/>
                <p:cNvSpPr>
                  <a:spLocks noChangeShapeType="1"/>
                </p:cNvSpPr>
                <p:nvPr/>
              </p:nvSpPr>
              <p:spPr bwMode="white">
                <a:xfrm>
                  <a:off x="5358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defTabSz="914400"/>
                  <a:endParaRPr lang="en-US">
                    <a:solidFill>
                      <a:srgbClr val="000000"/>
                    </a:solidFill>
                    <a:latin typeface="Tahoma"/>
                  </a:endParaRPr>
                </a:p>
              </p:txBody>
            </p:sp>
          </p:grpSp>
          <p:grpSp>
            <p:nvGrpSpPr>
              <p:cNvPr id="8" name="Group 133"/>
              <p:cNvGrpSpPr>
                <a:grpSpLocks/>
              </p:cNvGrpSpPr>
              <p:nvPr/>
            </p:nvGrpSpPr>
            <p:grpSpPr bwMode="auto">
              <a:xfrm>
                <a:off x="1208" y="109"/>
                <a:ext cx="3694" cy="423"/>
                <a:chOff x="1034" y="245"/>
                <a:chExt cx="3694" cy="423"/>
              </a:xfrm>
            </p:grpSpPr>
            <p:sp>
              <p:nvSpPr>
                <p:cNvPr id="1030278" name="Line 134"/>
                <p:cNvSpPr>
                  <a:spLocks noChangeShapeType="1"/>
                </p:cNvSpPr>
                <p:nvPr/>
              </p:nvSpPr>
              <p:spPr bwMode="ltGray">
                <a:xfrm>
                  <a:off x="2676" y="246"/>
                  <a:ext cx="0" cy="142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defTabSz="914400"/>
                  <a:endParaRPr lang="en-US">
                    <a:solidFill>
                      <a:srgbClr val="000000"/>
                    </a:solidFill>
                    <a:latin typeface="Tahoma"/>
                  </a:endParaRPr>
                </a:p>
              </p:txBody>
            </p:sp>
            <p:sp>
              <p:nvSpPr>
                <p:cNvPr id="1030279" name="Line 135"/>
                <p:cNvSpPr>
                  <a:spLocks noChangeShapeType="1"/>
                </p:cNvSpPr>
                <p:nvPr/>
              </p:nvSpPr>
              <p:spPr bwMode="ltGray">
                <a:xfrm>
                  <a:off x="2798" y="468"/>
                  <a:ext cx="70" cy="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defTabSz="914400"/>
                  <a:endParaRPr lang="en-US">
                    <a:solidFill>
                      <a:srgbClr val="000000"/>
                    </a:solidFill>
                    <a:latin typeface="Tahoma"/>
                  </a:endParaRPr>
                </a:p>
              </p:txBody>
            </p:sp>
            <p:sp>
              <p:nvSpPr>
                <p:cNvPr id="1030280" name="Line 136"/>
                <p:cNvSpPr>
                  <a:spLocks noChangeShapeType="1"/>
                </p:cNvSpPr>
                <p:nvPr/>
              </p:nvSpPr>
              <p:spPr bwMode="ltGray">
                <a:xfrm>
                  <a:off x="2904" y="486"/>
                  <a:ext cx="0" cy="28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defTabSz="914400"/>
                  <a:endParaRPr lang="en-US">
                    <a:solidFill>
                      <a:srgbClr val="000000"/>
                    </a:solidFill>
                    <a:latin typeface="Tahoma"/>
                  </a:endParaRPr>
                </a:p>
              </p:txBody>
            </p:sp>
            <p:sp>
              <p:nvSpPr>
                <p:cNvPr id="1030281" name="Line 137"/>
                <p:cNvSpPr>
                  <a:spLocks noChangeShapeType="1"/>
                </p:cNvSpPr>
                <p:nvPr/>
              </p:nvSpPr>
              <p:spPr bwMode="ltGray">
                <a:xfrm>
                  <a:off x="3132" y="586"/>
                  <a:ext cx="0" cy="79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defTabSz="914400"/>
                  <a:endParaRPr lang="en-US">
                    <a:solidFill>
                      <a:srgbClr val="000000"/>
                    </a:solidFill>
                    <a:latin typeface="Tahoma"/>
                  </a:endParaRPr>
                </a:p>
              </p:txBody>
            </p:sp>
            <p:sp>
              <p:nvSpPr>
                <p:cNvPr id="1030282" name="Line 138"/>
                <p:cNvSpPr>
                  <a:spLocks noChangeShapeType="1"/>
                </p:cNvSpPr>
                <p:nvPr/>
              </p:nvSpPr>
              <p:spPr bwMode="ltGray">
                <a:xfrm>
                  <a:off x="3816" y="358"/>
                  <a:ext cx="0" cy="18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defTabSz="914400"/>
                  <a:endParaRPr lang="en-US">
                    <a:solidFill>
                      <a:srgbClr val="000000"/>
                    </a:solidFill>
                    <a:latin typeface="Tahoma"/>
                  </a:endParaRPr>
                </a:p>
              </p:txBody>
            </p:sp>
            <p:sp>
              <p:nvSpPr>
                <p:cNvPr id="1030283" name="Line 139"/>
                <p:cNvSpPr>
                  <a:spLocks noChangeShapeType="1"/>
                </p:cNvSpPr>
                <p:nvPr/>
              </p:nvSpPr>
              <p:spPr bwMode="ltGray">
                <a:xfrm>
                  <a:off x="3722" y="468"/>
                  <a:ext cx="348" cy="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defTabSz="914400"/>
                  <a:endParaRPr lang="en-US">
                    <a:solidFill>
                      <a:srgbClr val="000000"/>
                    </a:solidFill>
                    <a:latin typeface="Tahoma"/>
                  </a:endParaRPr>
                </a:p>
              </p:txBody>
            </p:sp>
            <p:sp>
              <p:nvSpPr>
                <p:cNvPr id="1030284" name="Line 140"/>
                <p:cNvSpPr>
                  <a:spLocks noChangeShapeType="1"/>
                </p:cNvSpPr>
                <p:nvPr/>
              </p:nvSpPr>
              <p:spPr bwMode="ltGray">
                <a:xfrm>
                  <a:off x="4044" y="372"/>
                  <a:ext cx="0" cy="294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defTabSz="914400"/>
                  <a:endParaRPr lang="en-US">
                    <a:solidFill>
                      <a:srgbClr val="000000"/>
                    </a:solidFill>
                    <a:latin typeface="Tahoma"/>
                  </a:endParaRPr>
                </a:p>
              </p:txBody>
            </p:sp>
            <p:sp>
              <p:nvSpPr>
                <p:cNvPr id="1030285" name="Line 141"/>
                <p:cNvSpPr>
                  <a:spLocks noChangeShapeType="1"/>
                </p:cNvSpPr>
                <p:nvPr/>
              </p:nvSpPr>
              <p:spPr bwMode="ltGray">
                <a:xfrm flipV="1">
                  <a:off x="4046" y="248"/>
                  <a:ext cx="0" cy="5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defTabSz="914400"/>
                  <a:endParaRPr lang="en-US">
                    <a:solidFill>
                      <a:srgbClr val="000000"/>
                    </a:solidFill>
                    <a:latin typeface="Tahoma"/>
                  </a:endParaRPr>
                </a:p>
              </p:txBody>
            </p:sp>
            <p:sp>
              <p:nvSpPr>
                <p:cNvPr id="1030286" name="Line 142"/>
                <p:cNvSpPr>
                  <a:spLocks noChangeShapeType="1"/>
                </p:cNvSpPr>
                <p:nvPr/>
              </p:nvSpPr>
              <p:spPr bwMode="ltGray">
                <a:xfrm flipV="1">
                  <a:off x="4272" y="246"/>
                  <a:ext cx="0" cy="182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defTabSz="914400"/>
                  <a:endParaRPr lang="en-US">
                    <a:solidFill>
                      <a:srgbClr val="000000"/>
                    </a:solidFill>
                    <a:latin typeface="Tahoma"/>
                  </a:endParaRPr>
                </a:p>
              </p:txBody>
            </p:sp>
            <p:sp>
              <p:nvSpPr>
                <p:cNvPr id="1030287" name="Line 143"/>
                <p:cNvSpPr>
                  <a:spLocks noChangeShapeType="1"/>
                </p:cNvSpPr>
                <p:nvPr/>
              </p:nvSpPr>
              <p:spPr bwMode="ltGray">
                <a:xfrm flipH="1">
                  <a:off x="4422" y="468"/>
                  <a:ext cx="78" cy="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defTabSz="914400"/>
                  <a:endParaRPr lang="en-US">
                    <a:solidFill>
                      <a:srgbClr val="000000"/>
                    </a:solidFill>
                    <a:latin typeface="Tahoma"/>
                  </a:endParaRPr>
                </a:p>
              </p:txBody>
            </p:sp>
            <p:sp>
              <p:nvSpPr>
                <p:cNvPr id="1030288" name="Line 144"/>
                <p:cNvSpPr>
                  <a:spLocks noChangeShapeType="1"/>
                </p:cNvSpPr>
                <p:nvPr/>
              </p:nvSpPr>
              <p:spPr bwMode="ltGray">
                <a:xfrm flipH="1">
                  <a:off x="4290" y="468"/>
                  <a:ext cx="62" cy="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defTabSz="914400"/>
                  <a:endParaRPr lang="en-US">
                    <a:solidFill>
                      <a:srgbClr val="000000"/>
                    </a:solidFill>
                    <a:latin typeface="Tahoma"/>
                  </a:endParaRPr>
                </a:p>
              </p:txBody>
            </p:sp>
            <p:sp>
              <p:nvSpPr>
                <p:cNvPr id="1030289" name="Line 145"/>
                <p:cNvSpPr>
                  <a:spLocks noChangeShapeType="1"/>
                </p:cNvSpPr>
                <p:nvPr/>
              </p:nvSpPr>
              <p:spPr bwMode="ltGray">
                <a:xfrm flipV="1">
                  <a:off x="4500" y="246"/>
                  <a:ext cx="0" cy="27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defTabSz="914400"/>
                  <a:endParaRPr lang="en-US">
                    <a:solidFill>
                      <a:srgbClr val="000000"/>
                    </a:solidFill>
                    <a:latin typeface="Tahoma"/>
                  </a:endParaRPr>
                </a:p>
              </p:txBody>
            </p:sp>
            <p:sp>
              <p:nvSpPr>
                <p:cNvPr id="1030290" name="Line 146"/>
                <p:cNvSpPr>
                  <a:spLocks noChangeShapeType="1"/>
                </p:cNvSpPr>
                <p:nvPr/>
              </p:nvSpPr>
              <p:spPr bwMode="ltGray">
                <a:xfrm>
                  <a:off x="4728" y="606"/>
                  <a:ext cx="0" cy="34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defTabSz="914400"/>
                  <a:endParaRPr lang="en-US">
                    <a:solidFill>
                      <a:srgbClr val="000000"/>
                    </a:solidFill>
                    <a:latin typeface="Tahoma"/>
                  </a:endParaRPr>
                </a:p>
              </p:txBody>
            </p:sp>
            <p:sp>
              <p:nvSpPr>
                <p:cNvPr id="1030291" name="Line 147"/>
                <p:cNvSpPr>
                  <a:spLocks noChangeShapeType="1"/>
                </p:cNvSpPr>
                <p:nvPr/>
              </p:nvSpPr>
              <p:spPr bwMode="ltGray">
                <a:xfrm>
                  <a:off x="1992" y="250"/>
                  <a:ext cx="0" cy="62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defTabSz="914400"/>
                  <a:endParaRPr lang="en-US">
                    <a:solidFill>
                      <a:srgbClr val="000000"/>
                    </a:solidFill>
                    <a:latin typeface="Tahoma"/>
                  </a:endParaRPr>
                </a:p>
              </p:txBody>
            </p:sp>
            <p:sp>
              <p:nvSpPr>
                <p:cNvPr id="1030292" name="Line 148"/>
                <p:cNvSpPr>
                  <a:spLocks noChangeShapeType="1"/>
                </p:cNvSpPr>
                <p:nvPr/>
              </p:nvSpPr>
              <p:spPr bwMode="ltGray">
                <a:xfrm>
                  <a:off x="1764" y="247"/>
                  <a:ext cx="0" cy="337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defTabSz="914400"/>
                  <a:endParaRPr lang="en-US">
                    <a:solidFill>
                      <a:srgbClr val="000000"/>
                    </a:solidFill>
                    <a:latin typeface="Tahoma"/>
                  </a:endParaRPr>
                </a:p>
              </p:txBody>
            </p:sp>
            <p:sp>
              <p:nvSpPr>
                <p:cNvPr id="1030293" name="Line 149"/>
                <p:cNvSpPr>
                  <a:spLocks noChangeShapeType="1"/>
                </p:cNvSpPr>
                <p:nvPr/>
              </p:nvSpPr>
              <p:spPr bwMode="ltGray">
                <a:xfrm flipH="1">
                  <a:off x="1738" y="468"/>
                  <a:ext cx="68" cy="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defTabSz="914400"/>
                  <a:endParaRPr lang="en-US">
                    <a:solidFill>
                      <a:srgbClr val="000000"/>
                    </a:solidFill>
                    <a:latin typeface="Tahoma"/>
                  </a:endParaRPr>
                </a:p>
              </p:txBody>
            </p:sp>
            <p:sp>
              <p:nvSpPr>
                <p:cNvPr id="1030294" name="Line 150"/>
                <p:cNvSpPr>
                  <a:spLocks noChangeShapeType="1"/>
                </p:cNvSpPr>
                <p:nvPr/>
              </p:nvSpPr>
              <p:spPr bwMode="ltGray">
                <a:xfrm>
                  <a:off x="1604" y="468"/>
                  <a:ext cx="60" cy="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defTabSz="914400"/>
                  <a:endParaRPr lang="en-US">
                    <a:solidFill>
                      <a:srgbClr val="000000"/>
                    </a:solidFill>
                    <a:latin typeface="Tahoma"/>
                  </a:endParaRPr>
                </a:p>
              </p:txBody>
            </p:sp>
            <p:sp>
              <p:nvSpPr>
                <p:cNvPr id="1030295" name="Line 151"/>
                <p:cNvSpPr>
                  <a:spLocks noChangeShapeType="1"/>
                </p:cNvSpPr>
                <p:nvPr/>
              </p:nvSpPr>
              <p:spPr bwMode="ltGray">
                <a:xfrm flipH="1">
                  <a:off x="1404" y="468"/>
                  <a:ext cx="82" cy="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defTabSz="914400"/>
                  <a:endParaRPr lang="en-US">
                    <a:solidFill>
                      <a:srgbClr val="000000"/>
                    </a:solidFill>
                    <a:latin typeface="Tahoma"/>
                  </a:endParaRPr>
                </a:p>
              </p:txBody>
            </p:sp>
            <p:sp>
              <p:nvSpPr>
                <p:cNvPr id="1030296" name="Line 152"/>
                <p:cNvSpPr>
                  <a:spLocks noChangeShapeType="1"/>
                </p:cNvSpPr>
                <p:nvPr/>
              </p:nvSpPr>
              <p:spPr bwMode="ltGray">
                <a:xfrm>
                  <a:off x="1034" y="468"/>
                  <a:ext cx="348" cy="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defTabSz="914400"/>
                  <a:endParaRPr lang="en-US">
                    <a:solidFill>
                      <a:srgbClr val="000000"/>
                    </a:solidFill>
                    <a:latin typeface="Tahoma"/>
                  </a:endParaRPr>
                </a:p>
              </p:txBody>
            </p:sp>
            <p:sp>
              <p:nvSpPr>
                <p:cNvPr id="1030297" name="Line 153"/>
                <p:cNvSpPr>
                  <a:spLocks noChangeShapeType="1"/>
                </p:cNvSpPr>
                <p:nvPr/>
              </p:nvSpPr>
              <p:spPr bwMode="ltGray">
                <a:xfrm>
                  <a:off x="1306" y="370"/>
                  <a:ext cx="0" cy="298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defTabSz="914400"/>
                  <a:endParaRPr lang="en-US">
                    <a:solidFill>
                      <a:srgbClr val="000000"/>
                    </a:solidFill>
                    <a:latin typeface="Tahoma"/>
                  </a:endParaRPr>
                </a:p>
              </p:txBody>
            </p:sp>
            <p:sp>
              <p:nvSpPr>
                <p:cNvPr id="1030298" name="Line 154"/>
                <p:cNvSpPr>
                  <a:spLocks noChangeShapeType="1"/>
                </p:cNvSpPr>
                <p:nvPr/>
              </p:nvSpPr>
              <p:spPr bwMode="ltGray">
                <a:xfrm>
                  <a:off x="1080" y="388"/>
                  <a:ext cx="0" cy="156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defTabSz="914400"/>
                  <a:endParaRPr lang="en-US">
                    <a:solidFill>
                      <a:srgbClr val="000000"/>
                    </a:solidFill>
                    <a:latin typeface="Tahoma"/>
                  </a:endParaRPr>
                </a:p>
              </p:txBody>
            </p:sp>
            <p:sp>
              <p:nvSpPr>
                <p:cNvPr id="1030299" name="Line 155"/>
                <p:cNvSpPr>
                  <a:spLocks noChangeShapeType="1"/>
                </p:cNvSpPr>
                <p:nvPr/>
              </p:nvSpPr>
              <p:spPr bwMode="ltGray">
                <a:xfrm flipH="1" flipV="1">
                  <a:off x="1308" y="245"/>
                  <a:ext cx="0" cy="27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defTabSz="914400"/>
                  <a:endParaRPr lang="en-US">
                    <a:solidFill>
                      <a:srgbClr val="000000"/>
                    </a:solidFill>
                    <a:latin typeface="Tahoma"/>
                  </a:endParaRPr>
                </a:p>
              </p:txBody>
            </p:sp>
            <p:sp>
              <p:nvSpPr>
                <p:cNvPr id="1030300" name="Line 156"/>
                <p:cNvSpPr>
                  <a:spLocks noChangeShapeType="1"/>
                </p:cNvSpPr>
                <p:nvPr/>
              </p:nvSpPr>
              <p:spPr bwMode="ltGray">
                <a:xfrm>
                  <a:off x="1536" y="316"/>
                  <a:ext cx="0" cy="96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defTabSz="914400"/>
                  <a:endParaRPr lang="en-US">
                    <a:solidFill>
                      <a:srgbClr val="000000"/>
                    </a:solidFill>
                    <a:latin typeface="Tahoma"/>
                  </a:endParaRPr>
                </a:p>
              </p:txBody>
            </p:sp>
            <p:sp>
              <p:nvSpPr>
                <p:cNvPr id="1030301" name="Line 157"/>
                <p:cNvSpPr>
                  <a:spLocks noChangeShapeType="1"/>
                </p:cNvSpPr>
                <p:nvPr/>
              </p:nvSpPr>
              <p:spPr bwMode="ltGray">
                <a:xfrm flipV="1">
                  <a:off x="1536" y="247"/>
                  <a:ext cx="0" cy="22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defTabSz="914400"/>
                  <a:endParaRPr lang="en-US">
                    <a:solidFill>
                      <a:srgbClr val="000000"/>
                    </a:solidFill>
                    <a:latin typeface="Tahoma"/>
                  </a:endParaRPr>
                </a:p>
              </p:txBody>
            </p:sp>
            <p:sp>
              <p:nvSpPr>
                <p:cNvPr id="1030302" name="Line 158"/>
                <p:cNvSpPr>
                  <a:spLocks noChangeShapeType="1"/>
                </p:cNvSpPr>
                <p:nvPr/>
              </p:nvSpPr>
              <p:spPr bwMode="ltGray">
                <a:xfrm>
                  <a:off x="4095" y="467"/>
                  <a:ext cx="80" cy="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defTabSz="914400"/>
                  <a:endParaRPr lang="en-US">
                    <a:solidFill>
                      <a:srgbClr val="000000"/>
                    </a:solidFill>
                    <a:latin typeface="Tahoma"/>
                  </a:endParaRPr>
                </a:p>
              </p:txBody>
            </p:sp>
          </p:grpSp>
        </p:grpSp>
        <p:pic>
          <p:nvPicPr>
            <p:cNvPr id="1030303" name="Picture 159" descr="earth"/>
            <p:cNvPicPr>
              <a:picLocks noChangeAspect="1" noChangeArrowheads="1"/>
            </p:cNvPicPr>
            <p:nvPr userDrawn="1"/>
          </p:nvPicPr>
          <p:blipFill>
            <a:blip r:embed="rId2">
              <a:clrChange>
                <a:clrFrom>
                  <a:srgbClr val="000000"/>
                </a:clrFrom>
                <a:clrTo>
                  <a:srgbClr val="000000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165" y="55"/>
              <a:ext cx="562" cy="524"/>
            </a:xfrm>
            <a:prstGeom prst="rect">
              <a:avLst/>
            </a:prstGeom>
            <a:noFill/>
          </p:spPr>
        </p:pic>
      </p:grpSp>
    </p:spTree>
  </p:cSld>
  <p:clrMap bg1="lt1" tx1="dk1" bg2="lt2" tx2="dk2" accent1="accent1" accent2="accent2" accent3="accent3" accent4="accent4" accent5="accent5" accent6="accent6" hlink="hlink" folHlink="folHlink"/>
  <p:hf hdr="0" ftr="0" dt="0"/>
  <p:txStyles>
    <p:titleStyle>
      <a:lvl1pPr algn="l" rtl="0" fontAlgn="base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itchFamily="18" charset="0"/>
        </a:defRPr>
      </a:lvl2pPr>
      <a:lvl3pPr algn="l" rtl="0" fontAlgn="base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itchFamily="18" charset="0"/>
        </a:defRPr>
      </a:lvl3pPr>
      <a:lvl4pPr algn="l" rtl="0" fontAlgn="base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itchFamily="18" charset="0"/>
        </a:defRPr>
      </a:lvl4pPr>
      <a:lvl5pPr algn="l" rtl="0" fontAlgn="base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Blip>
          <a:blip r:embed="rId3"/>
        </a:buBlip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SzPct val="75000"/>
        <a:buBlip>
          <a:blip r:embed="rId4"/>
        </a:buBlip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–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–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–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–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–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0">
          <a:gsLst>
            <a:gs pos="0">
              <a:schemeClr val="bg2"/>
            </a:gs>
            <a:gs pos="50000">
              <a:schemeClr val="bg1"/>
            </a:gs>
            <a:gs pos="100000">
              <a:schemeClr val="bg2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0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46063" y="930275"/>
            <a:ext cx="7754937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30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2147888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3014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>
                <a:latin typeface="+mj-lt"/>
              </a:defRPr>
            </a:lvl1pPr>
          </a:lstStyle>
          <a:p>
            <a:pPr defTabSz="914400"/>
            <a:endParaRPr lang="en-US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03014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3246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j-lt"/>
              </a:defRPr>
            </a:lvl1pPr>
          </a:lstStyle>
          <a:p>
            <a:pPr defTabSz="914400"/>
            <a:endParaRPr lang="en-US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03015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j-lt"/>
              </a:defRPr>
            </a:lvl1pPr>
          </a:lstStyle>
          <a:p>
            <a:pPr defTabSz="914400"/>
            <a:fld id="{3FD2850B-1F08-41DC-A8BF-305B2E9688A7}" type="slidenum">
              <a:rPr lang="en-US">
                <a:solidFill>
                  <a:srgbClr val="000000"/>
                </a:solidFill>
                <a:latin typeface="Times New Roman"/>
              </a:rPr>
              <a:pPr defTabSz="914400"/>
              <a:t>‹#›</a:t>
            </a:fld>
            <a:endParaRPr lang="en-US">
              <a:solidFill>
                <a:srgbClr val="000000"/>
              </a:solidFill>
              <a:latin typeface="Times New Roman"/>
            </a:endParaRPr>
          </a:p>
        </p:txBody>
      </p:sp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1371600" y="87313"/>
            <a:ext cx="6172200" cy="598487"/>
            <a:chOff x="165" y="55"/>
            <a:chExt cx="5347" cy="524"/>
          </a:xfrm>
        </p:grpSpPr>
        <p:grpSp>
          <p:nvGrpSpPr>
            <p:cNvPr id="3" name="Group 8"/>
            <p:cNvGrpSpPr>
              <a:grpSpLocks/>
            </p:cNvGrpSpPr>
            <p:nvPr userDrawn="1"/>
          </p:nvGrpSpPr>
          <p:grpSpPr bwMode="auto">
            <a:xfrm>
              <a:off x="664" y="104"/>
              <a:ext cx="4848" cy="432"/>
              <a:chOff x="664" y="104"/>
              <a:chExt cx="4848" cy="432"/>
            </a:xfrm>
          </p:grpSpPr>
          <p:sp>
            <p:nvSpPr>
              <p:cNvPr id="1030153" name="Freeform 9"/>
              <p:cNvSpPr>
                <a:spLocks/>
              </p:cNvSpPr>
              <p:nvPr/>
            </p:nvSpPr>
            <p:spPr bwMode="ltGray">
              <a:xfrm>
                <a:off x="664" y="104"/>
                <a:ext cx="4848" cy="432"/>
              </a:xfrm>
              <a:custGeom>
                <a:avLst/>
                <a:gdLst/>
                <a:ahLst/>
                <a:cxnLst>
                  <a:cxn ang="0">
                    <a:pos x="4848" y="48"/>
                  </a:cxn>
                  <a:cxn ang="0">
                    <a:pos x="4848" y="432"/>
                  </a:cxn>
                  <a:cxn ang="0">
                    <a:pos x="0" y="432"/>
                  </a:cxn>
                  <a:cxn ang="0">
                    <a:pos x="0" y="0"/>
                  </a:cxn>
                  <a:cxn ang="0">
                    <a:pos x="4848" y="0"/>
                  </a:cxn>
                  <a:cxn ang="0">
                    <a:pos x="4848" y="48"/>
                  </a:cxn>
                </a:cxnLst>
                <a:rect l="0" t="0" r="r" b="b"/>
                <a:pathLst>
                  <a:path w="4848" h="432">
                    <a:moveTo>
                      <a:pt x="4848" y="48"/>
                    </a:moveTo>
                    <a:lnTo>
                      <a:pt x="4848" y="432"/>
                    </a:lnTo>
                    <a:cubicBezTo>
                      <a:pt x="4848" y="432"/>
                      <a:pt x="2424" y="432"/>
                      <a:pt x="0" y="432"/>
                    </a:cubicBezTo>
                    <a:cubicBezTo>
                      <a:pt x="161" y="345"/>
                      <a:pt x="169" y="61"/>
                      <a:pt x="0" y="0"/>
                    </a:cubicBezTo>
                    <a:cubicBezTo>
                      <a:pt x="2424" y="0"/>
                      <a:pt x="4848" y="0"/>
                      <a:pt x="4848" y="0"/>
                    </a:cubicBezTo>
                    <a:lnTo>
                      <a:pt x="4848" y="48"/>
                    </a:lnTo>
                    <a:close/>
                  </a:path>
                </a:pathLst>
              </a:custGeom>
              <a:solidFill>
                <a:schemeClr val="hlink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defTabSz="914400"/>
                <a:endParaRPr lang="en-US">
                  <a:solidFill>
                    <a:srgbClr val="000000"/>
                  </a:solidFill>
                  <a:latin typeface="Tahoma"/>
                </a:endParaRPr>
              </a:p>
            </p:txBody>
          </p:sp>
          <p:grpSp>
            <p:nvGrpSpPr>
              <p:cNvPr id="4" name="Group 10"/>
              <p:cNvGrpSpPr>
                <a:grpSpLocks/>
              </p:cNvGrpSpPr>
              <p:nvPr/>
            </p:nvGrpSpPr>
            <p:grpSpPr bwMode="auto">
              <a:xfrm>
                <a:off x="1195" y="104"/>
                <a:ext cx="3827" cy="429"/>
                <a:chOff x="1021" y="240"/>
                <a:chExt cx="3827" cy="429"/>
              </a:xfrm>
            </p:grpSpPr>
            <p:grpSp>
              <p:nvGrpSpPr>
                <p:cNvPr id="5" name="Group 11"/>
                <p:cNvGrpSpPr>
                  <a:grpSpLocks/>
                </p:cNvGrpSpPr>
                <p:nvPr/>
              </p:nvGrpSpPr>
              <p:grpSpPr bwMode="auto">
                <a:xfrm>
                  <a:off x="1021" y="241"/>
                  <a:ext cx="2208" cy="427"/>
                  <a:chOff x="1021" y="241"/>
                  <a:chExt cx="2208" cy="427"/>
                </a:xfrm>
              </p:grpSpPr>
              <p:sp>
                <p:nvSpPr>
                  <p:cNvPr id="1030156" name="Freeform 12"/>
                  <p:cNvSpPr>
                    <a:spLocks/>
                  </p:cNvSpPr>
                  <p:nvPr/>
                </p:nvSpPr>
                <p:spPr bwMode="ltGray">
                  <a:xfrm>
                    <a:off x="2257" y="633"/>
                    <a:ext cx="7" cy="8"/>
                  </a:xfrm>
                  <a:custGeom>
                    <a:avLst/>
                    <a:gdLst/>
                    <a:ahLst/>
                    <a:cxnLst>
                      <a:cxn ang="0">
                        <a:pos x="5" y="11"/>
                      </a:cxn>
                      <a:cxn ang="0">
                        <a:pos x="15" y="5"/>
                      </a:cxn>
                      <a:cxn ang="0">
                        <a:pos x="13" y="17"/>
                      </a:cxn>
                      <a:cxn ang="0">
                        <a:pos x="5" y="11"/>
                      </a:cxn>
                    </a:cxnLst>
                    <a:rect l="0" t="0" r="r" b="b"/>
                    <a:pathLst>
                      <a:path w="15" h="23">
                        <a:moveTo>
                          <a:pt x="5" y="11"/>
                        </a:moveTo>
                        <a:cubicBezTo>
                          <a:pt x="2" y="1"/>
                          <a:pt x="7" y="0"/>
                          <a:pt x="15" y="5"/>
                        </a:cubicBezTo>
                        <a:cubicBezTo>
                          <a:pt x="14" y="9"/>
                          <a:pt x="15" y="13"/>
                          <a:pt x="13" y="17"/>
                        </a:cubicBezTo>
                        <a:cubicBezTo>
                          <a:pt x="9" y="23"/>
                          <a:pt x="0" y="16"/>
                          <a:pt x="5" y="11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157" name="Freeform 13"/>
                  <p:cNvSpPr>
                    <a:spLocks/>
                  </p:cNvSpPr>
                  <p:nvPr/>
                </p:nvSpPr>
                <p:spPr bwMode="ltGray">
                  <a:xfrm>
                    <a:off x="2332" y="660"/>
                    <a:ext cx="9" cy="8"/>
                  </a:xfrm>
                  <a:custGeom>
                    <a:avLst/>
                    <a:gdLst/>
                    <a:ahLst/>
                    <a:cxnLst>
                      <a:cxn ang="0">
                        <a:pos x="3" y="13"/>
                      </a:cxn>
                      <a:cxn ang="0">
                        <a:pos x="11" y="3"/>
                      </a:cxn>
                      <a:cxn ang="0">
                        <a:pos x="7" y="19"/>
                      </a:cxn>
                      <a:cxn ang="0">
                        <a:pos x="3" y="13"/>
                      </a:cxn>
                    </a:cxnLst>
                    <a:rect l="0" t="0" r="r" b="b"/>
                    <a:pathLst>
                      <a:path w="20" h="23">
                        <a:moveTo>
                          <a:pt x="3" y="13"/>
                        </a:moveTo>
                        <a:cubicBezTo>
                          <a:pt x="0" y="5"/>
                          <a:pt x="2" y="0"/>
                          <a:pt x="11" y="3"/>
                        </a:cubicBezTo>
                        <a:cubicBezTo>
                          <a:pt x="16" y="10"/>
                          <a:pt x="20" y="23"/>
                          <a:pt x="7" y="19"/>
                        </a:cubicBezTo>
                        <a:cubicBezTo>
                          <a:pt x="6" y="17"/>
                          <a:pt x="3" y="13"/>
                          <a:pt x="3" y="13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158" name="Freeform 14"/>
                  <p:cNvSpPr>
                    <a:spLocks/>
                  </p:cNvSpPr>
                  <p:nvPr/>
                </p:nvSpPr>
                <p:spPr bwMode="ltGray">
                  <a:xfrm>
                    <a:off x="2120" y="616"/>
                    <a:ext cx="13" cy="14"/>
                  </a:xfrm>
                  <a:custGeom>
                    <a:avLst/>
                    <a:gdLst/>
                    <a:ahLst/>
                    <a:cxnLst>
                      <a:cxn ang="0">
                        <a:pos x="16" y="33"/>
                      </a:cxn>
                      <a:cxn ang="0">
                        <a:pos x="8" y="21"/>
                      </a:cxn>
                      <a:cxn ang="0">
                        <a:pos x="0" y="9"/>
                      </a:cxn>
                      <a:cxn ang="0">
                        <a:pos x="16" y="3"/>
                      </a:cxn>
                      <a:cxn ang="0">
                        <a:pos x="30" y="23"/>
                      </a:cxn>
                      <a:cxn ang="0">
                        <a:pos x="28" y="31"/>
                      </a:cxn>
                      <a:cxn ang="0">
                        <a:pos x="16" y="33"/>
                      </a:cxn>
                    </a:cxnLst>
                    <a:rect l="0" t="0" r="r" b="b"/>
                    <a:pathLst>
                      <a:path w="30" h="42">
                        <a:moveTo>
                          <a:pt x="16" y="33"/>
                        </a:moveTo>
                        <a:cubicBezTo>
                          <a:pt x="3" y="20"/>
                          <a:pt x="15" y="34"/>
                          <a:pt x="8" y="21"/>
                        </a:cubicBezTo>
                        <a:cubicBezTo>
                          <a:pt x="6" y="17"/>
                          <a:pt x="0" y="9"/>
                          <a:pt x="0" y="9"/>
                        </a:cubicBezTo>
                        <a:cubicBezTo>
                          <a:pt x="5" y="1"/>
                          <a:pt x="7" y="0"/>
                          <a:pt x="16" y="3"/>
                        </a:cubicBezTo>
                        <a:cubicBezTo>
                          <a:pt x="25" y="16"/>
                          <a:pt x="10" y="16"/>
                          <a:pt x="30" y="23"/>
                        </a:cubicBezTo>
                        <a:cubicBezTo>
                          <a:pt x="29" y="26"/>
                          <a:pt x="30" y="29"/>
                          <a:pt x="28" y="31"/>
                        </a:cubicBezTo>
                        <a:cubicBezTo>
                          <a:pt x="15" y="42"/>
                          <a:pt x="16" y="38"/>
                          <a:pt x="16" y="33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159" name="Freeform 15"/>
                  <p:cNvSpPr>
                    <a:spLocks/>
                  </p:cNvSpPr>
                  <p:nvPr/>
                </p:nvSpPr>
                <p:spPr bwMode="ltGray">
                  <a:xfrm>
                    <a:off x="1967" y="629"/>
                    <a:ext cx="11" cy="5"/>
                  </a:xfrm>
                  <a:custGeom>
                    <a:avLst/>
                    <a:gdLst/>
                    <a:ahLst/>
                    <a:cxnLst>
                      <a:cxn ang="0">
                        <a:pos x="15" y="16"/>
                      </a:cxn>
                      <a:cxn ang="0">
                        <a:pos x="3" y="8"/>
                      </a:cxn>
                      <a:cxn ang="0">
                        <a:pos x="15" y="0"/>
                      </a:cxn>
                      <a:cxn ang="0">
                        <a:pos x="15" y="16"/>
                      </a:cxn>
                    </a:cxnLst>
                    <a:rect l="0" t="0" r="r" b="b"/>
                    <a:pathLst>
                      <a:path w="25" h="16">
                        <a:moveTo>
                          <a:pt x="15" y="16"/>
                        </a:moveTo>
                        <a:cubicBezTo>
                          <a:pt x="10" y="15"/>
                          <a:pt x="0" y="12"/>
                          <a:pt x="3" y="8"/>
                        </a:cubicBezTo>
                        <a:cubicBezTo>
                          <a:pt x="6" y="4"/>
                          <a:pt x="15" y="0"/>
                          <a:pt x="15" y="0"/>
                        </a:cubicBezTo>
                        <a:cubicBezTo>
                          <a:pt x="17" y="3"/>
                          <a:pt x="25" y="16"/>
                          <a:pt x="15" y="16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160" name="Freeform 16"/>
                  <p:cNvSpPr>
                    <a:spLocks/>
                  </p:cNvSpPr>
                  <p:nvPr/>
                </p:nvSpPr>
                <p:spPr bwMode="ltGray">
                  <a:xfrm>
                    <a:off x="1921" y="635"/>
                    <a:ext cx="28" cy="16"/>
                  </a:xfrm>
                  <a:custGeom>
                    <a:avLst/>
                    <a:gdLst/>
                    <a:ahLst/>
                    <a:cxnLst>
                      <a:cxn ang="0">
                        <a:pos x="14" y="24"/>
                      </a:cxn>
                      <a:cxn ang="0">
                        <a:pos x="30" y="4"/>
                      </a:cxn>
                      <a:cxn ang="0">
                        <a:pos x="42" y="0"/>
                      </a:cxn>
                      <a:cxn ang="0">
                        <a:pos x="58" y="12"/>
                      </a:cxn>
                      <a:cxn ang="0">
                        <a:pos x="32" y="26"/>
                      </a:cxn>
                      <a:cxn ang="0">
                        <a:pos x="12" y="46"/>
                      </a:cxn>
                      <a:cxn ang="0">
                        <a:pos x="8" y="20"/>
                      </a:cxn>
                      <a:cxn ang="0">
                        <a:pos x="12" y="14"/>
                      </a:cxn>
                      <a:cxn ang="0">
                        <a:pos x="14" y="24"/>
                      </a:cxn>
                    </a:cxnLst>
                    <a:rect l="0" t="0" r="r" b="b"/>
                    <a:pathLst>
                      <a:path w="65" h="46">
                        <a:moveTo>
                          <a:pt x="14" y="24"/>
                        </a:moveTo>
                        <a:cubicBezTo>
                          <a:pt x="18" y="13"/>
                          <a:pt x="16" y="9"/>
                          <a:pt x="30" y="4"/>
                        </a:cubicBezTo>
                        <a:cubicBezTo>
                          <a:pt x="34" y="3"/>
                          <a:pt x="42" y="0"/>
                          <a:pt x="42" y="0"/>
                        </a:cubicBezTo>
                        <a:cubicBezTo>
                          <a:pt x="50" y="1"/>
                          <a:pt x="65" y="0"/>
                          <a:pt x="58" y="12"/>
                        </a:cubicBezTo>
                        <a:cubicBezTo>
                          <a:pt x="53" y="21"/>
                          <a:pt x="40" y="21"/>
                          <a:pt x="32" y="26"/>
                        </a:cubicBezTo>
                        <a:cubicBezTo>
                          <a:pt x="26" y="35"/>
                          <a:pt x="23" y="42"/>
                          <a:pt x="12" y="46"/>
                        </a:cubicBezTo>
                        <a:cubicBezTo>
                          <a:pt x="0" y="42"/>
                          <a:pt x="5" y="30"/>
                          <a:pt x="8" y="20"/>
                        </a:cubicBezTo>
                        <a:cubicBezTo>
                          <a:pt x="9" y="18"/>
                          <a:pt x="10" y="13"/>
                          <a:pt x="12" y="14"/>
                        </a:cubicBezTo>
                        <a:cubicBezTo>
                          <a:pt x="15" y="16"/>
                          <a:pt x="13" y="21"/>
                          <a:pt x="14" y="24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161" name="Freeform 17"/>
                  <p:cNvSpPr>
                    <a:spLocks/>
                  </p:cNvSpPr>
                  <p:nvPr/>
                </p:nvSpPr>
                <p:spPr bwMode="ltGray">
                  <a:xfrm>
                    <a:off x="1892" y="634"/>
                    <a:ext cx="29" cy="16"/>
                  </a:xfrm>
                  <a:custGeom>
                    <a:avLst/>
                    <a:gdLst/>
                    <a:ahLst/>
                    <a:cxnLst>
                      <a:cxn ang="0">
                        <a:pos x="0" y="31"/>
                      </a:cxn>
                      <a:cxn ang="0">
                        <a:pos x="18" y="25"/>
                      </a:cxn>
                      <a:cxn ang="0">
                        <a:pos x="52" y="1"/>
                      </a:cxn>
                      <a:cxn ang="0">
                        <a:pos x="64" y="3"/>
                      </a:cxn>
                      <a:cxn ang="0">
                        <a:pos x="50" y="19"/>
                      </a:cxn>
                      <a:cxn ang="0">
                        <a:pos x="28" y="33"/>
                      </a:cxn>
                      <a:cxn ang="0">
                        <a:pos x="22" y="47"/>
                      </a:cxn>
                      <a:cxn ang="0">
                        <a:pos x="16" y="45"/>
                      </a:cxn>
                      <a:cxn ang="0">
                        <a:pos x="12" y="39"/>
                      </a:cxn>
                      <a:cxn ang="0">
                        <a:pos x="0" y="35"/>
                      </a:cxn>
                      <a:cxn ang="0">
                        <a:pos x="0" y="31"/>
                      </a:cxn>
                    </a:cxnLst>
                    <a:rect l="0" t="0" r="r" b="b"/>
                    <a:pathLst>
                      <a:path w="69" h="47">
                        <a:moveTo>
                          <a:pt x="0" y="31"/>
                        </a:moveTo>
                        <a:cubicBezTo>
                          <a:pt x="7" y="24"/>
                          <a:pt x="9" y="22"/>
                          <a:pt x="18" y="25"/>
                        </a:cubicBezTo>
                        <a:cubicBezTo>
                          <a:pt x="25" y="4"/>
                          <a:pt x="36" y="12"/>
                          <a:pt x="52" y="1"/>
                        </a:cubicBezTo>
                        <a:cubicBezTo>
                          <a:pt x="56" y="2"/>
                          <a:pt x="61" y="0"/>
                          <a:pt x="64" y="3"/>
                        </a:cubicBezTo>
                        <a:cubicBezTo>
                          <a:pt x="69" y="8"/>
                          <a:pt x="50" y="19"/>
                          <a:pt x="50" y="19"/>
                        </a:cubicBezTo>
                        <a:cubicBezTo>
                          <a:pt x="46" y="31"/>
                          <a:pt x="35" y="22"/>
                          <a:pt x="28" y="33"/>
                        </a:cubicBezTo>
                        <a:cubicBezTo>
                          <a:pt x="31" y="41"/>
                          <a:pt x="31" y="44"/>
                          <a:pt x="22" y="47"/>
                        </a:cubicBezTo>
                        <a:cubicBezTo>
                          <a:pt x="20" y="46"/>
                          <a:pt x="18" y="46"/>
                          <a:pt x="16" y="45"/>
                        </a:cubicBezTo>
                        <a:cubicBezTo>
                          <a:pt x="14" y="43"/>
                          <a:pt x="14" y="40"/>
                          <a:pt x="12" y="39"/>
                        </a:cubicBezTo>
                        <a:cubicBezTo>
                          <a:pt x="8" y="37"/>
                          <a:pt x="0" y="35"/>
                          <a:pt x="0" y="35"/>
                        </a:cubicBezTo>
                        <a:cubicBezTo>
                          <a:pt x="2" y="26"/>
                          <a:pt x="3" y="25"/>
                          <a:pt x="0" y="31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162" name="Freeform 18"/>
                  <p:cNvSpPr>
                    <a:spLocks/>
                  </p:cNvSpPr>
                  <p:nvPr/>
                </p:nvSpPr>
                <p:spPr bwMode="ltGray">
                  <a:xfrm>
                    <a:off x="1735" y="547"/>
                    <a:ext cx="151" cy="93"/>
                  </a:xfrm>
                  <a:custGeom>
                    <a:avLst/>
                    <a:gdLst/>
                    <a:ahLst/>
                    <a:cxnLst>
                      <a:cxn ang="0">
                        <a:pos x="10" y="4"/>
                      </a:cxn>
                      <a:cxn ang="0">
                        <a:pos x="36" y="18"/>
                      </a:cxn>
                      <a:cxn ang="0">
                        <a:pos x="46" y="30"/>
                      </a:cxn>
                      <a:cxn ang="0">
                        <a:pos x="76" y="52"/>
                      </a:cxn>
                      <a:cxn ang="0">
                        <a:pos x="92" y="66"/>
                      </a:cxn>
                      <a:cxn ang="0">
                        <a:pos x="122" y="98"/>
                      </a:cxn>
                      <a:cxn ang="0">
                        <a:pos x="136" y="128"/>
                      </a:cxn>
                      <a:cxn ang="0">
                        <a:pos x="148" y="132"/>
                      </a:cxn>
                      <a:cxn ang="0">
                        <a:pos x="154" y="150"/>
                      </a:cxn>
                      <a:cxn ang="0">
                        <a:pos x="176" y="152"/>
                      </a:cxn>
                      <a:cxn ang="0">
                        <a:pos x="170" y="196"/>
                      </a:cxn>
                      <a:cxn ang="0">
                        <a:pos x="180" y="224"/>
                      </a:cxn>
                      <a:cxn ang="0">
                        <a:pos x="198" y="232"/>
                      </a:cxn>
                      <a:cxn ang="0">
                        <a:pos x="216" y="234"/>
                      </a:cxn>
                      <a:cxn ang="0">
                        <a:pos x="236" y="242"/>
                      </a:cxn>
                      <a:cxn ang="0">
                        <a:pos x="254" y="236"/>
                      </a:cxn>
                      <a:cxn ang="0">
                        <a:pos x="272" y="248"/>
                      </a:cxn>
                      <a:cxn ang="0">
                        <a:pos x="296" y="256"/>
                      </a:cxn>
                      <a:cxn ang="0">
                        <a:pos x="314" y="264"/>
                      </a:cxn>
                      <a:cxn ang="0">
                        <a:pos x="352" y="266"/>
                      </a:cxn>
                      <a:cxn ang="0">
                        <a:pos x="342" y="274"/>
                      </a:cxn>
                      <a:cxn ang="0">
                        <a:pos x="322" y="272"/>
                      </a:cxn>
                      <a:cxn ang="0">
                        <a:pos x="300" y="270"/>
                      </a:cxn>
                      <a:cxn ang="0">
                        <a:pos x="288" y="266"/>
                      </a:cxn>
                      <a:cxn ang="0">
                        <a:pos x="252" y="264"/>
                      </a:cxn>
                      <a:cxn ang="0">
                        <a:pos x="234" y="260"/>
                      </a:cxn>
                      <a:cxn ang="0">
                        <a:pos x="172" y="242"/>
                      </a:cxn>
                      <a:cxn ang="0">
                        <a:pos x="160" y="216"/>
                      </a:cxn>
                      <a:cxn ang="0">
                        <a:pos x="126" y="200"/>
                      </a:cxn>
                      <a:cxn ang="0">
                        <a:pos x="108" y="186"/>
                      </a:cxn>
                      <a:cxn ang="0">
                        <a:pos x="94" y="158"/>
                      </a:cxn>
                      <a:cxn ang="0">
                        <a:pos x="68" y="108"/>
                      </a:cxn>
                      <a:cxn ang="0">
                        <a:pos x="64" y="102"/>
                      </a:cxn>
                      <a:cxn ang="0">
                        <a:pos x="58" y="100"/>
                      </a:cxn>
                      <a:cxn ang="0">
                        <a:pos x="54" y="88"/>
                      </a:cxn>
                      <a:cxn ang="0">
                        <a:pos x="38" y="58"/>
                      </a:cxn>
                      <a:cxn ang="0">
                        <a:pos x="20" y="40"/>
                      </a:cxn>
                      <a:cxn ang="0">
                        <a:pos x="4" y="22"/>
                      </a:cxn>
                      <a:cxn ang="0">
                        <a:pos x="10" y="2"/>
                      </a:cxn>
                      <a:cxn ang="0">
                        <a:pos x="10" y="4"/>
                      </a:cxn>
                    </a:cxnLst>
                    <a:rect l="0" t="0" r="r" b="b"/>
                    <a:pathLst>
                      <a:path w="355" h="277">
                        <a:moveTo>
                          <a:pt x="10" y="4"/>
                        </a:moveTo>
                        <a:cubicBezTo>
                          <a:pt x="22" y="0"/>
                          <a:pt x="24" y="14"/>
                          <a:pt x="36" y="18"/>
                        </a:cubicBezTo>
                        <a:cubicBezTo>
                          <a:pt x="37" y="19"/>
                          <a:pt x="45" y="29"/>
                          <a:pt x="46" y="30"/>
                        </a:cubicBezTo>
                        <a:cubicBezTo>
                          <a:pt x="56" y="40"/>
                          <a:pt x="67" y="38"/>
                          <a:pt x="76" y="52"/>
                        </a:cubicBezTo>
                        <a:cubicBezTo>
                          <a:pt x="80" y="58"/>
                          <a:pt x="92" y="66"/>
                          <a:pt x="92" y="66"/>
                        </a:cubicBezTo>
                        <a:cubicBezTo>
                          <a:pt x="96" y="79"/>
                          <a:pt x="112" y="88"/>
                          <a:pt x="122" y="98"/>
                        </a:cubicBezTo>
                        <a:cubicBezTo>
                          <a:pt x="124" y="105"/>
                          <a:pt x="130" y="124"/>
                          <a:pt x="136" y="128"/>
                        </a:cubicBezTo>
                        <a:cubicBezTo>
                          <a:pt x="140" y="130"/>
                          <a:pt x="148" y="132"/>
                          <a:pt x="148" y="132"/>
                        </a:cubicBezTo>
                        <a:cubicBezTo>
                          <a:pt x="150" y="138"/>
                          <a:pt x="154" y="150"/>
                          <a:pt x="154" y="150"/>
                        </a:cubicBezTo>
                        <a:cubicBezTo>
                          <a:pt x="161" y="139"/>
                          <a:pt x="168" y="144"/>
                          <a:pt x="176" y="152"/>
                        </a:cubicBezTo>
                        <a:cubicBezTo>
                          <a:pt x="174" y="167"/>
                          <a:pt x="173" y="181"/>
                          <a:pt x="170" y="196"/>
                        </a:cubicBezTo>
                        <a:cubicBezTo>
                          <a:pt x="171" y="202"/>
                          <a:pt x="174" y="220"/>
                          <a:pt x="180" y="224"/>
                        </a:cubicBezTo>
                        <a:cubicBezTo>
                          <a:pt x="185" y="228"/>
                          <a:pt x="193" y="228"/>
                          <a:pt x="198" y="232"/>
                        </a:cubicBezTo>
                        <a:cubicBezTo>
                          <a:pt x="204" y="230"/>
                          <a:pt x="216" y="234"/>
                          <a:pt x="216" y="234"/>
                        </a:cubicBezTo>
                        <a:cubicBezTo>
                          <a:pt x="223" y="241"/>
                          <a:pt x="225" y="245"/>
                          <a:pt x="236" y="242"/>
                        </a:cubicBezTo>
                        <a:cubicBezTo>
                          <a:pt x="242" y="240"/>
                          <a:pt x="254" y="236"/>
                          <a:pt x="254" y="236"/>
                        </a:cubicBezTo>
                        <a:cubicBezTo>
                          <a:pt x="260" y="240"/>
                          <a:pt x="265" y="246"/>
                          <a:pt x="272" y="248"/>
                        </a:cubicBezTo>
                        <a:cubicBezTo>
                          <a:pt x="277" y="250"/>
                          <a:pt x="291" y="252"/>
                          <a:pt x="296" y="256"/>
                        </a:cubicBezTo>
                        <a:cubicBezTo>
                          <a:pt x="301" y="260"/>
                          <a:pt x="314" y="264"/>
                          <a:pt x="314" y="264"/>
                        </a:cubicBezTo>
                        <a:cubicBezTo>
                          <a:pt x="330" y="263"/>
                          <a:pt x="338" y="261"/>
                          <a:pt x="352" y="266"/>
                        </a:cubicBezTo>
                        <a:cubicBezTo>
                          <a:pt x="355" y="275"/>
                          <a:pt x="350" y="277"/>
                          <a:pt x="342" y="274"/>
                        </a:cubicBezTo>
                        <a:cubicBezTo>
                          <a:pt x="336" y="276"/>
                          <a:pt x="322" y="272"/>
                          <a:pt x="322" y="272"/>
                        </a:cubicBezTo>
                        <a:cubicBezTo>
                          <a:pt x="314" y="275"/>
                          <a:pt x="308" y="272"/>
                          <a:pt x="300" y="270"/>
                        </a:cubicBezTo>
                        <a:cubicBezTo>
                          <a:pt x="296" y="269"/>
                          <a:pt x="288" y="266"/>
                          <a:pt x="288" y="266"/>
                        </a:cubicBezTo>
                        <a:cubicBezTo>
                          <a:pt x="276" y="270"/>
                          <a:pt x="264" y="266"/>
                          <a:pt x="252" y="264"/>
                        </a:cubicBezTo>
                        <a:cubicBezTo>
                          <a:pt x="245" y="259"/>
                          <a:pt x="242" y="257"/>
                          <a:pt x="234" y="260"/>
                        </a:cubicBezTo>
                        <a:cubicBezTo>
                          <a:pt x="211" y="252"/>
                          <a:pt x="192" y="256"/>
                          <a:pt x="172" y="242"/>
                        </a:cubicBezTo>
                        <a:cubicBezTo>
                          <a:pt x="165" y="231"/>
                          <a:pt x="176" y="221"/>
                          <a:pt x="160" y="216"/>
                        </a:cubicBezTo>
                        <a:cubicBezTo>
                          <a:pt x="154" y="233"/>
                          <a:pt x="136" y="203"/>
                          <a:pt x="126" y="200"/>
                        </a:cubicBezTo>
                        <a:cubicBezTo>
                          <a:pt x="120" y="196"/>
                          <a:pt x="114" y="190"/>
                          <a:pt x="108" y="186"/>
                        </a:cubicBezTo>
                        <a:cubicBezTo>
                          <a:pt x="104" y="175"/>
                          <a:pt x="104" y="165"/>
                          <a:pt x="94" y="158"/>
                        </a:cubicBezTo>
                        <a:cubicBezTo>
                          <a:pt x="83" y="142"/>
                          <a:pt x="85" y="119"/>
                          <a:pt x="68" y="108"/>
                        </a:cubicBezTo>
                        <a:cubicBezTo>
                          <a:pt x="67" y="106"/>
                          <a:pt x="66" y="104"/>
                          <a:pt x="64" y="102"/>
                        </a:cubicBezTo>
                        <a:cubicBezTo>
                          <a:pt x="62" y="101"/>
                          <a:pt x="59" y="102"/>
                          <a:pt x="58" y="100"/>
                        </a:cubicBezTo>
                        <a:cubicBezTo>
                          <a:pt x="56" y="97"/>
                          <a:pt x="54" y="88"/>
                          <a:pt x="54" y="88"/>
                        </a:cubicBezTo>
                        <a:cubicBezTo>
                          <a:pt x="59" y="73"/>
                          <a:pt x="52" y="61"/>
                          <a:pt x="38" y="58"/>
                        </a:cubicBezTo>
                        <a:cubicBezTo>
                          <a:pt x="32" y="49"/>
                          <a:pt x="31" y="44"/>
                          <a:pt x="20" y="40"/>
                        </a:cubicBezTo>
                        <a:cubicBezTo>
                          <a:pt x="16" y="27"/>
                          <a:pt x="16" y="26"/>
                          <a:pt x="4" y="22"/>
                        </a:cubicBezTo>
                        <a:cubicBezTo>
                          <a:pt x="1" y="13"/>
                          <a:pt x="0" y="5"/>
                          <a:pt x="10" y="2"/>
                        </a:cubicBezTo>
                        <a:cubicBezTo>
                          <a:pt x="18" y="5"/>
                          <a:pt x="18" y="4"/>
                          <a:pt x="10" y="4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163" name="Freeform 19"/>
                  <p:cNvSpPr>
                    <a:spLocks/>
                  </p:cNvSpPr>
                  <p:nvPr/>
                </p:nvSpPr>
                <p:spPr bwMode="ltGray">
                  <a:xfrm>
                    <a:off x="1827" y="541"/>
                    <a:ext cx="67" cy="68"/>
                  </a:xfrm>
                  <a:custGeom>
                    <a:avLst/>
                    <a:gdLst/>
                    <a:ahLst/>
                    <a:cxnLst>
                      <a:cxn ang="0">
                        <a:pos x="54" y="66"/>
                      </a:cxn>
                      <a:cxn ang="0">
                        <a:pos x="66" y="58"/>
                      </a:cxn>
                      <a:cxn ang="0">
                        <a:pos x="68" y="52"/>
                      </a:cxn>
                      <a:cxn ang="0">
                        <a:pos x="80" y="44"/>
                      </a:cxn>
                      <a:cxn ang="0">
                        <a:pos x="106" y="22"/>
                      </a:cxn>
                      <a:cxn ang="0">
                        <a:pos x="112" y="4"/>
                      </a:cxn>
                      <a:cxn ang="0">
                        <a:pos x="124" y="0"/>
                      </a:cxn>
                      <a:cxn ang="0">
                        <a:pos x="150" y="28"/>
                      </a:cxn>
                      <a:cxn ang="0">
                        <a:pos x="146" y="44"/>
                      </a:cxn>
                      <a:cxn ang="0">
                        <a:pos x="126" y="64"/>
                      </a:cxn>
                      <a:cxn ang="0">
                        <a:pos x="132" y="94"/>
                      </a:cxn>
                      <a:cxn ang="0">
                        <a:pos x="142" y="110"/>
                      </a:cxn>
                      <a:cxn ang="0">
                        <a:pos x="146" y="128"/>
                      </a:cxn>
                      <a:cxn ang="0">
                        <a:pos x="128" y="128"/>
                      </a:cxn>
                      <a:cxn ang="0">
                        <a:pos x="116" y="146"/>
                      </a:cxn>
                      <a:cxn ang="0">
                        <a:pos x="104" y="156"/>
                      </a:cxn>
                      <a:cxn ang="0">
                        <a:pos x="100" y="198"/>
                      </a:cxn>
                      <a:cxn ang="0">
                        <a:pos x="88" y="202"/>
                      </a:cxn>
                      <a:cxn ang="0">
                        <a:pos x="82" y="206"/>
                      </a:cxn>
                      <a:cxn ang="0">
                        <a:pos x="76" y="202"/>
                      </a:cxn>
                      <a:cxn ang="0">
                        <a:pos x="72" y="190"/>
                      </a:cxn>
                      <a:cxn ang="0">
                        <a:pos x="60" y="186"/>
                      </a:cxn>
                      <a:cxn ang="0">
                        <a:pos x="42" y="194"/>
                      </a:cxn>
                      <a:cxn ang="0">
                        <a:pos x="28" y="186"/>
                      </a:cxn>
                      <a:cxn ang="0">
                        <a:pos x="10" y="148"/>
                      </a:cxn>
                      <a:cxn ang="0">
                        <a:pos x="4" y="130"/>
                      </a:cxn>
                      <a:cxn ang="0">
                        <a:pos x="0" y="118"/>
                      </a:cxn>
                      <a:cxn ang="0">
                        <a:pos x="20" y="96"/>
                      </a:cxn>
                      <a:cxn ang="0">
                        <a:pos x="32" y="104"/>
                      </a:cxn>
                      <a:cxn ang="0">
                        <a:pos x="34" y="80"/>
                      </a:cxn>
                      <a:cxn ang="0">
                        <a:pos x="52" y="70"/>
                      </a:cxn>
                      <a:cxn ang="0">
                        <a:pos x="54" y="66"/>
                      </a:cxn>
                    </a:cxnLst>
                    <a:rect l="0" t="0" r="r" b="b"/>
                    <a:pathLst>
                      <a:path w="156" h="206">
                        <a:moveTo>
                          <a:pt x="54" y="66"/>
                        </a:moveTo>
                        <a:cubicBezTo>
                          <a:pt x="58" y="63"/>
                          <a:pt x="64" y="63"/>
                          <a:pt x="66" y="58"/>
                        </a:cubicBezTo>
                        <a:cubicBezTo>
                          <a:pt x="67" y="56"/>
                          <a:pt x="67" y="53"/>
                          <a:pt x="68" y="52"/>
                        </a:cubicBezTo>
                        <a:cubicBezTo>
                          <a:pt x="71" y="49"/>
                          <a:pt x="80" y="44"/>
                          <a:pt x="80" y="44"/>
                        </a:cubicBezTo>
                        <a:cubicBezTo>
                          <a:pt x="113" y="55"/>
                          <a:pt x="85" y="29"/>
                          <a:pt x="106" y="22"/>
                        </a:cubicBezTo>
                        <a:cubicBezTo>
                          <a:pt x="110" y="17"/>
                          <a:pt x="108" y="9"/>
                          <a:pt x="112" y="4"/>
                        </a:cubicBezTo>
                        <a:cubicBezTo>
                          <a:pt x="115" y="1"/>
                          <a:pt x="124" y="0"/>
                          <a:pt x="124" y="0"/>
                        </a:cubicBezTo>
                        <a:cubicBezTo>
                          <a:pt x="138" y="14"/>
                          <a:pt x="126" y="23"/>
                          <a:pt x="150" y="28"/>
                        </a:cubicBezTo>
                        <a:cubicBezTo>
                          <a:pt x="156" y="36"/>
                          <a:pt x="154" y="39"/>
                          <a:pt x="146" y="44"/>
                        </a:cubicBezTo>
                        <a:cubicBezTo>
                          <a:pt x="141" y="52"/>
                          <a:pt x="135" y="61"/>
                          <a:pt x="126" y="64"/>
                        </a:cubicBezTo>
                        <a:cubicBezTo>
                          <a:pt x="118" y="75"/>
                          <a:pt x="128" y="83"/>
                          <a:pt x="132" y="94"/>
                        </a:cubicBezTo>
                        <a:cubicBezTo>
                          <a:pt x="129" y="103"/>
                          <a:pt x="135" y="105"/>
                          <a:pt x="142" y="110"/>
                        </a:cubicBezTo>
                        <a:cubicBezTo>
                          <a:pt x="145" y="119"/>
                          <a:pt x="141" y="120"/>
                          <a:pt x="146" y="128"/>
                        </a:cubicBezTo>
                        <a:cubicBezTo>
                          <a:pt x="142" y="139"/>
                          <a:pt x="135" y="133"/>
                          <a:pt x="128" y="128"/>
                        </a:cubicBezTo>
                        <a:cubicBezTo>
                          <a:pt x="116" y="132"/>
                          <a:pt x="122" y="136"/>
                          <a:pt x="116" y="146"/>
                        </a:cubicBezTo>
                        <a:cubicBezTo>
                          <a:pt x="113" y="151"/>
                          <a:pt x="108" y="152"/>
                          <a:pt x="104" y="156"/>
                        </a:cubicBezTo>
                        <a:cubicBezTo>
                          <a:pt x="107" y="167"/>
                          <a:pt x="112" y="191"/>
                          <a:pt x="100" y="198"/>
                        </a:cubicBezTo>
                        <a:cubicBezTo>
                          <a:pt x="96" y="200"/>
                          <a:pt x="92" y="200"/>
                          <a:pt x="88" y="202"/>
                        </a:cubicBezTo>
                        <a:cubicBezTo>
                          <a:pt x="86" y="203"/>
                          <a:pt x="84" y="205"/>
                          <a:pt x="82" y="206"/>
                        </a:cubicBezTo>
                        <a:cubicBezTo>
                          <a:pt x="80" y="205"/>
                          <a:pt x="77" y="204"/>
                          <a:pt x="76" y="202"/>
                        </a:cubicBezTo>
                        <a:cubicBezTo>
                          <a:pt x="74" y="198"/>
                          <a:pt x="76" y="191"/>
                          <a:pt x="72" y="190"/>
                        </a:cubicBezTo>
                        <a:cubicBezTo>
                          <a:pt x="68" y="189"/>
                          <a:pt x="60" y="186"/>
                          <a:pt x="60" y="186"/>
                        </a:cubicBezTo>
                        <a:cubicBezTo>
                          <a:pt x="53" y="188"/>
                          <a:pt x="49" y="192"/>
                          <a:pt x="42" y="194"/>
                        </a:cubicBezTo>
                        <a:cubicBezTo>
                          <a:pt x="34" y="189"/>
                          <a:pt x="37" y="183"/>
                          <a:pt x="28" y="186"/>
                        </a:cubicBezTo>
                        <a:cubicBezTo>
                          <a:pt x="12" y="181"/>
                          <a:pt x="19" y="161"/>
                          <a:pt x="10" y="148"/>
                        </a:cubicBezTo>
                        <a:cubicBezTo>
                          <a:pt x="5" y="121"/>
                          <a:pt x="11" y="147"/>
                          <a:pt x="4" y="130"/>
                        </a:cubicBezTo>
                        <a:cubicBezTo>
                          <a:pt x="2" y="126"/>
                          <a:pt x="0" y="118"/>
                          <a:pt x="0" y="118"/>
                        </a:cubicBezTo>
                        <a:cubicBezTo>
                          <a:pt x="2" y="95"/>
                          <a:pt x="0" y="83"/>
                          <a:pt x="20" y="96"/>
                        </a:cubicBezTo>
                        <a:cubicBezTo>
                          <a:pt x="23" y="105"/>
                          <a:pt x="23" y="110"/>
                          <a:pt x="32" y="104"/>
                        </a:cubicBezTo>
                        <a:cubicBezTo>
                          <a:pt x="35" y="95"/>
                          <a:pt x="29" y="88"/>
                          <a:pt x="34" y="80"/>
                        </a:cubicBezTo>
                        <a:cubicBezTo>
                          <a:pt x="36" y="76"/>
                          <a:pt x="48" y="73"/>
                          <a:pt x="52" y="70"/>
                        </a:cubicBezTo>
                        <a:cubicBezTo>
                          <a:pt x="57" y="63"/>
                          <a:pt x="58" y="62"/>
                          <a:pt x="54" y="66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164" name="Freeform 20"/>
                  <p:cNvSpPr>
                    <a:spLocks/>
                  </p:cNvSpPr>
                  <p:nvPr/>
                </p:nvSpPr>
                <p:spPr bwMode="ltGray">
                  <a:xfrm>
                    <a:off x="1892" y="572"/>
                    <a:ext cx="47" cy="13"/>
                  </a:xfrm>
                  <a:custGeom>
                    <a:avLst/>
                    <a:gdLst/>
                    <a:ahLst/>
                    <a:cxnLst>
                      <a:cxn ang="0">
                        <a:pos x="4" y="32"/>
                      </a:cxn>
                      <a:cxn ang="0">
                        <a:pos x="18" y="10"/>
                      </a:cxn>
                      <a:cxn ang="0">
                        <a:pos x="46" y="20"/>
                      </a:cxn>
                      <a:cxn ang="0">
                        <a:pos x="72" y="14"/>
                      </a:cxn>
                      <a:cxn ang="0">
                        <a:pos x="90" y="0"/>
                      </a:cxn>
                      <a:cxn ang="0">
                        <a:pos x="76" y="26"/>
                      </a:cxn>
                      <a:cxn ang="0">
                        <a:pos x="60" y="38"/>
                      </a:cxn>
                      <a:cxn ang="0">
                        <a:pos x="42" y="32"/>
                      </a:cxn>
                      <a:cxn ang="0">
                        <a:pos x="14" y="30"/>
                      </a:cxn>
                      <a:cxn ang="0">
                        <a:pos x="4" y="32"/>
                      </a:cxn>
                    </a:cxnLst>
                    <a:rect l="0" t="0" r="r" b="b"/>
                    <a:pathLst>
                      <a:path w="109" h="38">
                        <a:moveTo>
                          <a:pt x="4" y="32"/>
                        </a:moveTo>
                        <a:cubicBezTo>
                          <a:pt x="7" y="22"/>
                          <a:pt x="7" y="14"/>
                          <a:pt x="18" y="10"/>
                        </a:cubicBezTo>
                        <a:cubicBezTo>
                          <a:pt x="28" y="12"/>
                          <a:pt x="37" y="14"/>
                          <a:pt x="46" y="20"/>
                        </a:cubicBezTo>
                        <a:cubicBezTo>
                          <a:pt x="62" y="15"/>
                          <a:pt x="54" y="17"/>
                          <a:pt x="72" y="14"/>
                        </a:cubicBezTo>
                        <a:cubicBezTo>
                          <a:pt x="77" y="9"/>
                          <a:pt x="90" y="0"/>
                          <a:pt x="90" y="0"/>
                        </a:cubicBezTo>
                        <a:cubicBezTo>
                          <a:pt x="109" y="6"/>
                          <a:pt x="85" y="23"/>
                          <a:pt x="76" y="26"/>
                        </a:cubicBezTo>
                        <a:cubicBezTo>
                          <a:pt x="71" y="33"/>
                          <a:pt x="68" y="35"/>
                          <a:pt x="60" y="38"/>
                        </a:cubicBezTo>
                        <a:cubicBezTo>
                          <a:pt x="54" y="36"/>
                          <a:pt x="42" y="32"/>
                          <a:pt x="42" y="32"/>
                        </a:cubicBezTo>
                        <a:cubicBezTo>
                          <a:pt x="33" y="23"/>
                          <a:pt x="26" y="26"/>
                          <a:pt x="14" y="30"/>
                        </a:cubicBezTo>
                        <a:cubicBezTo>
                          <a:pt x="1" y="28"/>
                          <a:pt x="0" y="24"/>
                          <a:pt x="4" y="32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165" name="Freeform 21"/>
                  <p:cNvSpPr>
                    <a:spLocks/>
                  </p:cNvSpPr>
                  <p:nvPr/>
                </p:nvSpPr>
                <p:spPr bwMode="ltGray">
                  <a:xfrm>
                    <a:off x="1890" y="588"/>
                    <a:ext cx="32" cy="34"/>
                  </a:xfrm>
                  <a:custGeom>
                    <a:avLst/>
                    <a:gdLst/>
                    <a:ahLst/>
                    <a:cxnLst>
                      <a:cxn ang="0">
                        <a:pos x="8" y="18"/>
                      </a:cxn>
                      <a:cxn ang="0">
                        <a:pos x="18" y="0"/>
                      </a:cxn>
                      <a:cxn ang="0">
                        <a:pos x="34" y="18"/>
                      </a:cxn>
                      <a:cxn ang="0">
                        <a:pos x="62" y="4"/>
                      </a:cxn>
                      <a:cxn ang="0">
                        <a:pos x="46" y="34"/>
                      </a:cxn>
                      <a:cxn ang="0">
                        <a:pos x="54" y="48"/>
                      </a:cxn>
                      <a:cxn ang="0">
                        <a:pos x="58" y="60"/>
                      </a:cxn>
                      <a:cxn ang="0">
                        <a:pos x="46" y="74"/>
                      </a:cxn>
                      <a:cxn ang="0">
                        <a:pos x="34" y="60"/>
                      </a:cxn>
                      <a:cxn ang="0">
                        <a:pos x="22" y="48"/>
                      </a:cxn>
                      <a:cxn ang="0">
                        <a:pos x="28" y="68"/>
                      </a:cxn>
                      <a:cxn ang="0">
                        <a:pos x="30" y="74"/>
                      </a:cxn>
                      <a:cxn ang="0">
                        <a:pos x="20" y="104"/>
                      </a:cxn>
                      <a:cxn ang="0">
                        <a:pos x="12" y="102"/>
                      </a:cxn>
                      <a:cxn ang="0">
                        <a:pos x="8" y="90"/>
                      </a:cxn>
                      <a:cxn ang="0">
                        <a:pos x="0" y="54"/>
                      </a:cxn>
                      <a:cxn ang="0">
                        <a:pos x="2" y="30"/>
                      </a:cxn>
                      <a:cxn ang="0">
                        <a:pos x="8" y="18"/>
                      </a:cxn>
                    </a:cxnLst>
                    <a:rect l="0" t="0" r="r" b="b"/>
                    <a:pathLst>
                      <a:path w="76" h="104">
                        <a:moveTo>
                          <a:pt x="8" y="18"/>
                        </a:moveTo>
                        <a:cubicBezTo>
                          <a:pt x="10" y="8"/>
                          <a:pt x="9" y="3"/>
                          <a:pt x="18" y="0"/>
                        </a:cubicBezTo>
                        <a:cubicBezTo>
                          <a:pt x="28" y="3"/>
                          <a:pt x="25" y="12"/>
                          <a:pt x="34" y="18"/>
                        </a:cubicBezTo>
                        <a:cubicBezTo>
                          <a:pt x="46" y="16"/>
                          <a:pt x="51" y="8"/>
                          <a:pt x="62" y="4"/>
                        </a:cubicBezTo>
                        <a:cubicBezTo>
                          <a:pt x="76" y="9"/>
                          <a:pt x="56" y="31"/>
                          <a:pt x="46" y="34"/>
                        </a:cubicBezTo>
                        <a:cubicBezTo>
                          <a:pt x="51" y="56"/>
                          <a:pt x="43" y="29"/>
                          <a:pt x="54" y="48"/>
                        </a:cubicBezTo>
                        <a:cubicBezTo>
                          <a:pt x="56" y="52"/>
                          <a:pt x="58" y="60"/>
                          <a:pt x="58" y="60"/>
                        </a:cubicBezTo>
                        <a:cubicBezTo>
                          <a:pt x="55" y="68"/>
                          <a:pt x="54" y="71"/>
                          <a:pt x="46" y="74"/>
                        </a:cubicBezTo>
                        <a:cubicBezTo>
                          <a:pt x="38" y="71"/>
                          <a:pt x="37" y="68"/>
                          <a:pt x="34" y="60"/>
                        </a:cubicBezTo>
                        <a:cubicBezTo>
                          <a:pt x="33" y="50"/>
                          <a:pt x="32" y="33"/>
                          <a:pt x="22" y="48"/>
                        </a:cubicBezTo>
                        <a:cubicBezTo>
                          <a:pt x="25" y="60"/>
                          <a:pt x="23" y="53"/>
                          <a:pt x="28" y="68"/>
                        </a:cubicBezTo>
                        <a:cubicBezTo>
                          <a:pt x="29" y="70"/>
                          <a:pt x="30" y="74"/>
                          <a:pt x="30" y="74"/>
                        </a:cubicBezTo>
                        <a:cubicBezTo>
                          <a:pt x="24" y="84"/>
                          <a:pt x="22" y="93"/>
                          <a:pt x="20" y="104"/>
                        </a:cubicBezTo>
                        <a:cubicBezTo>
                          <a:pt x="17" y="103"/>
                          <a:pt x="14" y="104"/>
                          <a:pt x="12" y="102"/>
                        </a:cubicBezTo>
                        <a:cubicBezTo>
                          <a:pt x="9" y="99"/>
                          <a:pt x="8" y="90"/>
                          <a:pt x="8" y="90"/>
                        </a:cubicBezTo>
                        <a:cubicBezTo>
                          <a:pt x="13" y="75"/>
                          <a:pt x="14" y="64"/>
                          <a:pt x="0" y="54"/>
                        </a:cubicBezTo>
                        <a:cubicBezTo>
                          <a:pt x="1" y="46"/>
                          <a:pt x="1" y="38"/>
                          <a:pt x="2" y="30"/>
                        </a:cubicBezTo>
                        <a:cubicBezTo>
                          <a:pt x="2" y="27"/>
                          <a:pt x="13" y="2"/>
                          <a:pt x="8" y="1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166" name="Freeform 22"/>
                  <p:cNvSpPr>
                    <a:spLocks/>
                  </p:cNvSpPr>
                  <p:nvPr/>
                </p:nvSpPr>
                <p:spPr bwMode="ltGray">
                  <a:xfrm>
                    <a:off x="1944" y="569"/>
                    <a:ext cx="16" cy="20"/>
                  </a:xfrm>
                  <a:custGeom>
                    <a:avLst/>
                    <a:gdLst/>
                    <a:ahLst/>
                    <a:cxnLst>
                      <a:cxn ang="0">
                        <a:pos x="3" y="28"/>
                      </a:cxn>
                      <a:cxn ang="0">
                        <a:pos x="13" y="0"/>
                      </a:cxn>
                      <a:cxn ang="0">
                        <a:pos x="15" y="28"/>
                      </a:cxn>
                      <a:cxn ang="0">
                        <a:pos x="37" y="38"/>
                      </a:cxn>
                      <a:cxn ang="0">
                        <a:pos x="19" y="44"/>
                      </a:cxn>
                      <a:cxn ang="0">
                        <a:pos x="5" y="58"/>
                      </a:cxn>
                      <a:cxn ang="0">
                        <a:pos x="1" y="34"/>
                      </a:cxn>
                      <a:cxn ang="0">
                        <a:pos x="3" y="28"/>
                      </a:cxn>
                    </a:cxnLst>
                    <a:rect l="0" t="0" r="r" b="b"/>
                    <a:pathLst>
                      <a:path w="37" h="61">
                        <a:moveTo>
                          <a:pt x="3" y="28"/>
                        </a:moveTo>
                        <a:cubicBezTo>
                          <a:pt x="5" y="14"/>
                          <a:pt x="2" y="7"/>
                          <a:pt x="13" y="0"/>
                        </a:cubicBezTo>
                        <a:cubicBezTo>
                          <a:pt x="26" y="9"/>
                          <a:pt x="23" y="17"/>
                          <a:pt x="15" y="28"/>
                        </a:cubicBezTo>
                        <a:cubicBezTo>
                          <a:pt x="25" y="31"/>
                          <a:pt x="33" y="27"/>
                          <a:pt x="37" y="38"/>
                        </a:cubicBezTo>
                        <a:cubicBezTo>
                          <a:pt x="30" y="45"/>
                          <a:pt x="28" y="47"/>
                          <a:pt x="19" y="44"/>
                        </a:cubicBezTo>
                        <a:cubicBezTo>
                          <a:pt x="13" y="54"/>
                          <a:pt x="18" y="61"/>
                          <a:pt x="5" y="58"/>
                        </a:cubicBezTo>
                        <a:cubicBezTo>
                          <a:pt x="0" y="50"/>
                          <a:pt x="3" y="44"/>
                          <a:pt x="1" y="34"/>
                        </a:cubicBezTo>
                        <a:cubicBezTo>
                          <a:pt x="2" y="32"/>
                          <a:pt x="3" y="28"/>
                          <a:pt x="3" y="2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167" name="Freeform 23"/>
                  <p:cNvSpPr>
                    <a:spLocks/>
                  </p:cNvSpPr>
                  <p:nvPr/>
                </p:nvSpPr>
                <p:spPr bwMode="ltGray">
                  <a:xfrm>
                    <a:off x="1948" y="600"/>
                    <a:ext cx="20" cy="10"/>
                  </a:xfrm>
                  <a:custGeom>
                    <a:avLst/>
                    <a:gdLst/>
                    <a:ahLst/>
                    <a:cxnLst>
                      <a:cxn ang="0">
                        <a:pos x="7" y="0"/>
                      </a:cxn>
                      <a:cxn ang="0">
                        <a:pos x="29" y="0"/>
                      </a:cxn>
                      <a:cxn ang="0">
                        <a:pos x="49" y="16"/>
                      </a:cxn>
                      <a:cxn ang="0">
                        <a:pos x="35" y="14"/>
                      </a:cxn>
                      <a:cxn ang="0">
                        <a:pos x="3" y="16"/>
                      </a:cxn>
                      <a:cxn ang="0">
                        <a:pos x="7" y="0"/>
                      </a:cxn>
                    </a:cxnLst>
                    <a:rect l="0" t="0" r="r" b="b"/>
                    <a:pathLst>
                      <a:path w="49" h="29">
                        <a:moveTo>
                          <a:pt x="7" y="0"/>
                        </a:moveTo>
                        <a:cubicBezTo>
                          <a:pt x="15" y="6"/>
                          <a:pt x="19" y="2"/>
                          <a:pt x="29" y="0"/>
                        </a:cubicBezTo>
                        <a:cubicBezTo>
                          <a:pt x="45" y="5"/>
                          <a:pt x="40" y="3"/>
                          <a:pt x="49" y="16"/>
                        </a:cubicBezTo>
                        <a:cubicBezTo>
                          <a:pt x="46" y="29"/>
                          <a:pt x="42" y="21"/>
                          <a:pt x="35" y="14"/>
                        </a:cubicBezTo>
                        <a:cubicBezTo>
                          <a:pt x="26" y="15"/>
                          <a:pt x="12" y="19"/>
                          <a:pt x="3" y="16"/>
                        </a:cubicBezTo>
                        <a:cubicBezTo>
                          <a:pt x="0" y="6"/>
                          <a:pt x="7" y="10"/>
                          <a:pt x="7" y="0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168" name="Freeform 24"/>
                  <p:cNvSpPr>
                    <a:spLocks/>
                  </p:cNvSpPr>
                  <p:nvPr/>
                </p:nvSpPr>
                <p:spPr bwMode="ltGray">
                  <a:xfrm>
                    <a:off x="1969" y="585"/>
                    <a:ext cx="26" cy="17"/>
                  </a:xfrm>
                  <a:custGeom>
                    <a:avLst/>
                    <a:gdLst/>
                    <a:ahLst/>
                    <a:cxnLst>
                      <a:cxn ang="0">
                        <a:pos x="21" y="38"/>
                      </a:cxn>
                      <a:cxn ang="0">
                        <a:pos x="15" y="26"/>
                      </a:cxn>
                      <a:cxn ang="0">
                        <a:pos x="3" y="22"/>
                      </a:cxn>
                      <a:cxn ang="0">
                        <a:pos x="13" y="8"/>
                      </a:cxn>
                      <a:cxn ang="0">
                        <a:pos x="25" y="0"/>
                      </a:cxn>
                      <a:cxn ang="0">
                        <a:pos x="49" y="10"/>
                      </a:cxn>
                      <a:cxn ang="0">
                        <a:pos x="53" y="20"/>
                      </a:cxn>
                      <a:cxn ang="0">
                        <a:pos x="61" y="32"/>
                      </a:cxn>
                      <a:cxn ang="0">
                        <a:pos x="41" y="38"/>
                      </a:cxn>
                      <a:cxn ang="0">
                        <a:pos x="23" y="44"/>
                      </a:cxn>
                      <a:cxn ang="0">
                        <a:pos x="21" y="38"/>
                      </a:cxn>
                    </a:cxnLst>
                    <a:rect l="0" t="0" r="r" b="b"/>
                    <a:pathLst>
                      <a:path w="61" h="48">
                        <a:moveTo>
                          <a:pt x="21" y="38"/>
                        </a:moveTo>
                        <a:cubicBezTo>
                          <a:pt x="19" y="34"/>
                          <a:pt x="19" y="29"/>
                          <a:pt x="15" y="26"/>
                        </a:cubicBezTo>
                        <a:cubicBezTo>
                          <a:pt x="12" y="24"/>
                          <a:pt x="3" y="22"/>
                          <a:pt x="3" y="22"/>
                        </a:cubicBezTo>
                        <a:cubicBezTo>
                          <a:pt x="0" y="12"/>
                          <a:pt x="5" y="12"/>
                          <a:pt x="13" y="8"/>
                        </a:cubicBezTo>
                        <a:cubicBezTo>
                          <a:pt x="17" y="6"/>
                          <a:pt x="25" y="0"/>
                          <a:pt x="25" y="0"/>
                        </a:cubicBezTo>
                        <a:cubicBezTo>
                          <a:pt x="37" y="2"/>
                          <a:pt x="41" y="2"/>
                          <a:pt x="49" y="10"/>
                        </a:cubicBezTo>
                        <a:cubicBezTo>
                          <a:pt x="45" y="21"/>
                          <a:pt x="46" y="12"/>
                          <a:pt x="53" y="20"/>
                        </a:cubicBezTo>
                        <a:cubicBezTo>
                          <a:pt x="56" y="24"/>
                          <a:pt x="61" y="32"/>
                          <a:pt x="61" y="32"/>
                        </a:cubicBezTo>
                        <a:cubicBezTo>
                          <a:pt x="56" y="47"/>
                          <a:pt x="53" y="42"/>
                          <a:pt x="41" y="38"/>
                        </a:cubicBezTo>
                        <a:cubicBezTo>
                          <a:pt x="27" y="47"/>
                          <a:pt x="34" y="48"/>
                          <a:pt x="23" y="44"/>
                        </a:cubicBezTo>
                        <a:cubicBezTo>
                          <a:pt x="22" y="42"/>
                          <a:pt x="21" y="38"/>
                          <a:pt x="21" y="3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169" name="Freeform 25"/>
                  <p:cNvSpPr>
                    <a:spLocks/>
                  </p:cNvSpPr>
                  <p:nvPr/>
                </p:nvSpPr>
                <p:spPr bwMode="ltGray">
                  <a:xfrm>
                    <a:off x="1976" y="593"/>
                    <a:ext cx="122" cy="61"/>
                  </a:xfrm>
                  <a:custGeom>
                    <a:avLst/>
                    <a:gdLst/>
                    <a:ahLst/>
                    <a:cxnLst>
                      <a:cxn ang="0">
                        <a:pos x="46" y="28"/>
                      </a:cxn>
                      <a:cxn ang="0">
                        <a:pos x="36" y="14"/>
                      </a:cxn>
                      <a:cxn ang="0">
                        <a:pos x="26" y="30"/>
                      </a:cxn>
                      <a:cxn ang="0">
                        <a:pos x="0" y="24"/>
                      </a:cxn>
                      <a:cxn ang="0">
                        <a:pos x="10" y="42"/>
                      </a:cxn>
                      <a:cxn ang="0">
                        <a:pos x="16" y="62"/>
                      </a:cxn>
                      <a:cxn ang="0">
                        <a:pos x="24" y="48"/>
                      </a:cxn>
                      <a:cxn ang="0">
                        <a:pos x="30" y="44"/>
                      </a:cxn>
                      <a:cxn ang="0">
                        <a:pos x="48" y="56"/>
                      </a:cxn>
                      <a:cxn ang="0">
                        <a:pos x="70" y="62"/>
                      </a:cxn>
                      <a:cxn ang="0">
                        <a:pos x="88" y="72"/>
                      </a:cxn>
                      <a:cxn ang="0">
                        <a:pos x="106" y="102"/>
                      </a:cxn>
                      <a:cxn ang="0">
                        <a:pos x="104" y="122"/>
                      </a:cxn>
                      <a:cxn ang="0">
                        <a:pos x="98" y="134"/>
                      </a:cxn>
                      <a:cxn ang="0">
                        <a:pos x="122" y="128"/>
                      </a:cxn>
                      <a:cxn ang="0">
                        <a:pos x="140" y="140"/>
                      </a:cxn>
                      <a:cxn ang="0">
                        <a:pos x="168" y="148"/>
                      </a:cxn>
                      <a:cxn ang="0">
                        <a:pos x="174" y="146"/>
                      </a:cxn>
                      <a:cxn ang="0">
                        <a:pos x="168" y="134"/>
                      </a:cxn>
                      <a:cxn ang="0">
                        <a:pos x="178" y="136"/>
                      </a:cxn>
                      <a:cxn ang="0">
                        <a:pos x="186" y="118"/>
                      </a:cxn>
                      <a:cxn ang="0">
                        <a:pos x="202" y="122"/>
                      </a:cxn>
                      <a:cxn ang="0">
                        <a:pos x="214" y="130"/>
                      </a:cxn>
                      <a:cxn ang="0">
                        <a:pos x="244" y="168"/>
                      </a:cxn>
                      <a:cxn ang="0">
                        <a:pos x="262" y="178"/>
                      </a:cxn>
                      <a:cxn ang="0">
                        <a:pos x="284" y="170"/>
                      </a:cxn>
                      <a:cxn ang="0">
                        <a:pos x="268" y="160"/>
                      </a:cxn>
                      <a:cxn ang="0">
                        <a:pos x="256" y="138"/>
                      </a:cxn>
                      <a:cxn ang="0">
                        <a:pos x="250" y="132"/>
                      </a:cxn>
                      <a:cxn ang="0">
                        <a:pos x="248" y="122"/>
                      </a:cxn>
                      <a:cxn ang="0">
                        <a:pos x="236" y="116"/>
                      </a:cxn>
                      <a:cxn ang="0">
                        <a:pos x="240" y="96"/>
                      </a:cxn>
                      <a:cxn ang="0">
                        <a:pos x="220" y="86"/>
                      </a:cxn>
                      <a:cxn ang="0">
                        <a:pos x="210" y="70"/>
                      </a:cxn>
                      <a:cxn ang="0">
                        <a:pos x="190" y="54"/>
                      </a:cxn>
                      <a:cxn ang="0">
                        <a:pos x="168" y="38"/>
                      </a:cxn>
                      <a:cxn ang="0">
                        <a:pos x="156" y="34"/>
                      </a:cxn>
                      <a:cxn ang="0">
                        <a:pos x="120" y="16"/>
                      </a:cxn>
                      <a:cxn ang="0">
                        <a:pos x="102" y="4"/>
                      </a:cxn>
                      <a:cxn ang="0">
                        <a:pos x="96" y="0"/>
                      </a:cxn>
                      <a:cxn ang="0">
                        <a:pos x="70" y="10"/>
                      </a:cxn>
                      <a:cxn ang="0">
                        <a:pos x="56" y="32"/>
                      </a:cxn>
                      <a:cxn ang="0">
                        <a:pos x="46" y="28"/>
                      </a:cxn>
                    </a:cxnLst>
                    <a:rect l="0" t="0" r="r" b="b"/>
                    <a:pathLst>
                      <a:path w="286" h="182">
                        <a:moveTo>
                          <a:pt x="46" y="28"/>
                        </a:moveTo>
                        <a:cubicBezTo>
                          <a:pt x="41" y="14"/>
                          <a:pt x="46" y="17"/>
                          <a:pt x="36" y="14"/>
                        </a:cubicBezTo>
                        <a:cubicBezTo>
                          <a:pt x="31" y="17"/>
                          <a:pt x="26" y="30"/>
                          <a:pt x="26" y="30"/>
                        </a:cubicBezTo>
                        <a:cubicBezTo>
                          <a:pt x="12" y="25"/>
                          <a:pt x="19" y="21"/>
                          <a:pt x="0" y="24"/>
                        </a:cubicBezTo>
                        <a:cubicBezTo>
                          <a:pt x="2" y="33"/>
                          <a:pt x="2" y="37"/>
                          <a:pt x="10" y="42"/>
                        </a:cubicBezTo>
                        <a:cubicBezTo>
                          <a:pt x="12" y="49"/>
                          <a:pt x="14" y="55"/>
                          <a:pt x="16" y="62"/>
                        </a:cubicBezTo>
                        <a:cubicBezTo>
                          <a:pt x="24" y="59"/>
                          <a:pt x="27" y="57"/>
                          <a:pt x="24" y="48"/>
                        </a:cubicBezTo>
                        <a:cubicBezTo>
                          <a:pt x="26" y="47"/>
                          <a:pt x="28" y="43"/>
                          <a:pt x="30" y="44"/>
                        </a:cubicBezTo>
                        <a:cubicBezTo>
                          <a:pt x="48" y="48"/>
                          <a:pt x="36" y="52"/>
                          <a:pt x="48" y="56"/>
                        </a:cubicBezTo>
                        <a:cubicBezTo>
                          <a:pt x="74" y="65"/>
                          <a:pt x="47" y="56"/>
                          <a:pt x="70" y="62"/>
                        </a:cubicBezTo>
                        <a:cubicBezTo>
                          <a:pt x="77" y="64"/>
                          <a:pt x="88" y="72"/>
                          <a:pt x="88" y="72"/>
                        </a:cubicBezTo>
                        <a:cubicBezTo>
                          <a:pt x="96" y="84"/>
                          <a:pt x="102" y="87"/>
                          <a:pt x="106" y="102"/>
                        </a:cubicBezTo>
                        <a:cubicBezTo>
                          <a:pt x="105" y="109"/>
                          <a:pt x="106" y="115"/>
                          <a:pt x="104" y="122"/>
                        </a:cubicBezTo>
                        <a:cubicBezTo>
                          <a:pt x="103" y="126"/>
                          <a:pt x="94" y="132"/>
                          <a:pt x="98" y="134"/>
                        </a:cubicBezTo>
                        <a:cubicBezTo>
                          <a:pt x="106" y="137"/>
                          <a:pt x="122" y="128"/>
                          <a:pt x="122" y="128"/>
                        </a:cubicBezTo>
                        <a:cubicBezTo>
                          <a:pt x="130" y="131"/>
                          <a:pt x="133" y="135"/>
                          <a:pt x="140" y="140"/>
                        </a:cubicBezTo>
                        <a:cubicBezTo>
                          <a:pt x="148" y="145"/>
                          <a:pt x="159" y="145"/>
                          <a:pt x="168" y="148"/>
                        </a:cubicBezTo>
                        <a:cubicBezTo>
                          <a:pt x="170" y="147"/>
                          <a:pt x="173" y="148"/>
                          <a:pt x="174" y="146"/>
                        </a:cubicBezTo>
                        <a:cubicBezTo>
                          <a:pt x="176" y="142"/>
                          <a:pt x="164" y="136"/>
                          <a:pt x="168" y="134"/>
                        </a:cubicBezTo>
                        <a:cubicBezTo>
                          <a:pt x="171" y="132"/>
                          <a:pt x="175" y="135"/>
                          <a:pt x="178" y="136"/>
                        </a:cubicBezTo>
                        <a:cubicBezTo>
                          <a:pt x="182" y="131"/>
                          <a:pt x="186" y="118"/>
                          <a:pt x="186" y="118"/>
                        </a:cubicBezTo>
                        <a:cubicBezTo>
                          <a:pt x="189" y="119"/>
                          <a:pt x="199" y="120"/>
                          <a:pt x="202" y="122"/>
                        </a:cubicBezTo>
                        <a:cubicBezTo>
                          <a:pt x="206" y="124"/>
                          <a:pt x="214" y="130"/>
                          <a:pt x="214" y="130"/>
                        </a:cubicBezTo>
                        <a:cubicBezTo>
                          <a:pt x="224" y="145"/>
                          <a:pt x="228" y="158"/>
                          <a:pt x="244" y="168"/>
                        </a:cubicBezTo>
                        <a:cubicBezTo>
                          <a:pt x="250" y="172"/>
                          <a:pt x="262" y="178"/>
                          <a:pt x="262" y="178"/>
                        </a:cubicBezTo>
                        <a:cubicBezTo>
                          <a:pt x="265" y="178"/>
                          <a:pt x="286" y="182"/>
                          <a:pt x="284" y="170"/>
                        </a:cubicBezTo>
                        <a:cubicBezTo>
                          <a:pt x="283" y="164"/>
                          <a:pt x="268" y="160"/>
                          <a:pt x="268" y="160"/>
                        </a:cubicBezTo>
                        <a:cubicBezTo>
                          <a:pt x="261" y="150"/>
                          <a:pt x="270" y="143"/>
                          <a:pt x="256" y="138"/>
                        </a:cubicBezTo>
                        <a:cubicBezTo>
                          <a:pt x="254" y="136"/>
                          <a:pt x="251" y="135"/>
                          <a:pt x="250" y="132"/>
                        </a:cubicBezTo>
                        <a:cubicBezTo>
                          <a:pt x="248" y="129"/>
                          <a:pt x="250" y="125"/>
                          <a:pt x="248" y="122"/>
                        </a:cubicBezTo>
                        <a:cubicBezTo>
                          <a:pt x="246" y="118"/>
                          <a:pt x="240" y="118"/>
                          <a:pt x="236" y="116"/>
                        </a:cubicBezTo>
                        <a:cubicBezTo>
                          <a:pt x="230" y="107"/>
                          <a:pt x="227" y="100"/>
                          <a:pt x="240" y="96"/>
                        </a:cubicBezTo>
                        <a:cubicBezTo>
                          <a:pt x="236" y="83"/>
                          <a:pt x="236" y="84"/>
                          <a:pt x="220" y="86"/>
                        </a:cubicBezTo>
                        <a:cubicBezTo>
                          <a:pt x="209" y="82"/>
                          <a:pt x="208" y="82"/>
                          <a:pt x="210" y="70"/>
                        </a:cubicBezTo>
                        <a:cubicBezTo>
                          <a:pt x="207" y="60"/>
                          <a:pt x="199" y="57"/>
                          <a:pt x="190" y="54"/>
                        </a:cubicBezTo>
                        <a:cubicBezTo>
                          <a:pt x="181" y="45"/>
                          <a:pt x="181" y="42"/>
                          <a:pt x="168" y="38"/>
                        </a:cubicBezTo>
                        <a:cubicBezTo>
                          <a:pt x="164" y="37"/>
                          <a:pt x="156" y="34"/>
                          <a:pt x="156" y="34"/>
                        </a:cubicBezTo>
                        <a:cubicBezTo>
                          <a:pt x="146" y="24"/>
                          <a:pt x="134" y="21"/>
                          <a:pt x="120" y="16"/>
                        </a:cubicBezTo>
                        <a:cubicBezTo>
                          <a:pt x="113" y="14"/>
                          <a:pt x="108" y="8"/>
                          <a:pt x="102" y="4"/>
                        </a:cubicBezTo>
                        <a:cubicBezTo>
                          <a:pt x="100" y="3"/>
                          <a:pt x="96" y="0"/>
                          <a:pt x="96" y="0"/>
                        </a:cubicBezTo>
                        <a:cubicBezTo>
                          <a:pt x="83" y="2"/>
                          <a:pt x="79" y="1"/>
                          <a:pt x="70" y="10"/>
                        </a:cubicBezTo>
                        <a:cubicBezTo>
                          <a:pt x="67" y="19"/>
                          <a:pt x="63" y="27"/>
                          <a:pt x="56" y="32"/>
                        </a:cubicBezTo>
                        <a:cubicBezTo>
                          <a:pt x="49" y="30"/>
                          <a:pt x="52" y="31"/>
                          <a:pt x="46" y="2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170" name="Freeform 26"/>
                  <p:cNvSpPr>
                    <a:spLocks/>
                  </p:cNvSpPr>
                  <p:nvPr/>
                </p:nvSpPr>
                <p:spPr bwMode="ltGray">
                  <a:xfrm>
                    <a:off x="2082" y="599"/>
                    <a:ext cx="33" cy="26"/>
                  </a:xfrm>
                  <a:custGeom>
                    <a:avLst/>
                    <a:gdLst/>
                    <a:ahLst/>
                    <a:cxnLst>
                      <a:cxn ang="0">
                        <a:pos x="1" y="58"/>
                      </a:cxn>
                      <a:cxn ang="0">
                        <a:pos x="27" y="60"/>
                      </a:cxn>
                      <a:cxn ang="0">
                        <a:pos x="45" y="48"/>
                      </a:cxn>
                      <a:cxn ang="0">
                        <a:pos x="57" y="30"/>
                      </a:cxn>
                      <a:cxn ang="0">
                        <a:pos x="43" y="14"/>
                      </a:cxn>
                      <a:cxn ang="0">
                        <a:pos x="43" y="4"/>
                      </a:cxn>
                      <a:cxn ang="0">
                        <a:pos x="71" y="26"/>
                      </a:cxn>
                      <a:cxn ang="0">
                        <a:pos x="67" y="54"/>
                      </a:cxn>
                      <a:cxn ang="0">
                        <a:pos x="33" y="78"/>
                      </a:cxn>
                      <a:cxn ang="0">
                        <a:pos x="9" y="66"/>
                      </a:cxn>
                      <a:cxn ang="0">
                        <a:pos x="3" y="62"/>
                      </a:cxn>
                      <a:cxn ang="0">
                        <a:pos x="1" y="58"/>
                      </a:cxn>
                    </a:cxnLst>
                    <a:rect l="0" t="0" r="r" b="b"/>
                    <a:pathLst>
                      <a:path w="78" h="78">
                        <a:moveTo>
                          <a:pt x="1" y="58"/>
                        </a:moveTo>
                        <a:cubicBezTo>
                          <a:pt x="6" y="44"/>
                          <a:pt x="18" y="57"/>
                          <a:pt x="27" y="60"/>
                        </a:cubicBezTo>
                        <a:cubicBezTo>
                          <a:pt x="35" y="57"/>
                          <a:pt x="38" y="52"/>
                          <a:pt x="45" y="48"/>
                        </a:cubicBezTo>
                        <a:cubicBezTo>
                          <a:pt x="48" y="40"/>
                          <a:pt x="51" y="36"/>
                          <a:pt x="57" y="30"/>
                        </a:cubicBezTo>
                        <a:cubicBezTo>
                          <a:pt x="55" y="23"/>
                          <a:pt x="43" y="14"/>
                          <a:pt x="43" y="14"/>
                        </a:cubicBezTo>
                        <a:cubicBezTo>
                          <a:pt x="33" y="0"/>
                          <a:pt x="30" y="1"/>
                          <a:pt x="43" y="4"/>
                        </a:cubicBezTo>
                        <a:cubicBezTo>
                          <a:pt x="54" y="11"/>
                          <a:pt x="58" y="22"/>
                          <a:pt x="71" y="26"/>
                        </a:cubicBezTo>
                        <a:cubicBezTo>
                          <a:pt x="78" y="37"/>
                          <a:pt x="78" y="46"/>
                          <a:pt x="67" y="54"/>
                        </a:cubicBezTo>
                        <a:cubicBezTo>
                          <a:pt x="51" y="49"/>
                          <a:pt x="53" y="71"/>
                          <a:pt x="33" y="78"/>
                        </a:cubicBezTo>
                        <a:cubicBezTo>
                          <a:pt x="16" y="72"/>
                          <a:pt x="25" y="76"/>
                          <a:pt x="9" y="66"/>
                        </a:cubicBezTo>
                        <a:cubicBezTo>
                          <a:pt x="7" y="65"/>
                          <a:pt x="3" y="62"/>
                          <a:pt x="3" y="62"/>
                        </a:cubicBezTo>
                        <a:cubicBezTo>
                          <a:pt x="0" y="54"/>
                          <a:pt x="13" y="42"/>
                          <a:pt x="1" y="5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171" name="Freeform 27"/>
                  <p:cNvSpPr>
                    <a:spLocks/>
                  </p:cNvSpPr>
                  <p:nvPr/>
                </p:nvSpPr>
                <p:spPr bwMode="ltGray">
                  <a:xfrm>
                    <a:off x="2152" y="544"/>
                    <a:ext cx="8" cy="6"/>
                  </a:xfrm>
                  <a:custGeom>
                    <a:avLst/>
                    <a:gdLst/>
                    <a:ahLst/>
                    <a:cxnLst>
                      <a:cxn ang="0">
                        <a:pos x="3" y="4"/>
                      </a:cxn>
                      <a:cxn ang="0">
                        <a:pos x="3" y="14"/>
                      </a:cxn>
                      <a:cxn ang="0">
                        <a:pos x="3" y="4"/>
                      </a:cxn>
                    </a:cxnLst>
                    <a:rect l="0" t="0" r="r" b="b"/>
                    <a:pathLst>
                      <a:path w="17" h="18">
                        <a:moveTo>
                          <a:pt x="3" y="4"/>
                        </a:moveTo>
                        <a:cubicBezTo>
                          <a:pt x="17" y="7"/>
                          <a:pt x="16" y="18"/>
                          <a:pt x="3" y="14"/>
                        </a:cubicBezTo>
                        <a:cubicBezTo>
                          <a:pt x="0" y="6"/>
                          <a:pt x="7" y="0"/>
                          <a:pt x="3" y="4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172" name="Freeform 28"/>
                  <p:cNvSpPr>
                    <a:spLocks/>
                  </p:cNvSpPr>
                  <p:nvPr/>
                </p:nvSpPr>
                <p:spPr bwMode="ltGray">
                  <a:xfrm>
                    <a:off x="2194" y="584"/>
                    <a:ext cx="11" cy="8"/>
                  </a:xfrm>
                  <a:custGeom>
                    <a:avLst/>
                    <a:gdLst/>
                    <a:ahLst/>
                    <a:cxnLst>
                      <a:cxn ang="0">
                        <a:pos x="8" y="14"/>
                      </a:cxn>
                      <a:cxn ang="0">
                        <a:pos x="14" y="0"/>
                      </a:cxn>
                      <a:cxn ang="0">
                        <a:pos x="14" y="22"/>
                      </a:cxn>
                      <a:cxn ang="0">
                        <a:pos x="8" y="14"/>
                      </a:cxn>
                    </a:cxnLst>
                    <a:rect l="0" t="0" r="r" b="b"/>
                    <a:pathLst>
                      <a:path w="26" h="22">
                        <a:moveTo>
                          <a:pt x="8" y="14"/>
                        </a:moveTo>
                        <a:cubicBezTo>
                          <a:pt x="5" y="6"/>
                          <a:pt x="5" y="3"/>
                          <a:pt x="14" y="0"/>
                        </a:cubicBezTo>
                        <a:cubicBezTo>
                          <a:pt x="26" y="4"/>
                          <a:pt x="23" y="16"/>
                          <a:pt x="14" y="22"/>
                        </a:cubicBezTo>
                        <a:cubicBezTo>
                          <a:pt x="0" y="17"/>
                          <a:pt x="13" y="3"/>
                          <a:pt x="8" y="14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173" name="Freeform 29"/>
                  <p:cNvSpPr>
                    <a:spLocks/>
                  </p:cNvSpPr>
                  <p:nvPr/>
                </p:nvSpPr>
                <p:spPr bwMode="ltGray">
                  <a:xfrm>
                    <a:off x="2059" y="494"/>
                    <a:ext cx="8" cy="5"/>
                  </a:xfrm>
                  <a:custGeom>
                    <a:avLst/>
                    <a:gdLst/>
                    <a:ahLst/>
                    <a:cxnLst>
                      <a:cxn ang="0">
                        <a:pos x="7" y="12"/>
                      </a:cxn>
                      <a:cxn ang="0">
                        <a:pos x="17" y="2"/>
                      </a:cxn>
                      <a:cxn ang="0">
                        <a:pos x="9" y="12"/>
                      </a:cxn>
                      <a:cxn ang="0">
                        <a:pos x="7" y="12"/>
                      </a:cxn>
                    </a:cxnLst>
                    <a:rect l="0" t="0" r="r" b="b"/>
                    <a:pathLst>
                      <a:path w="20" h="15">
                        <a:moveTo>
                          <a:pt x="7" y="12"/>
                        </a:moveTo>
                        <a:cubicBezTo>
                          <a:pt x="0" y="1"/>
                          <a:pt x="6" y="0"/>
                          <a:pt x="17" y="2"/>
                        </a:cubicBezTo>
                        <a:cubicBezTo>
                          <a:pt x="20" y="10"/>
                          <a:pt x="18" y="15"/>
                          <a:pt x="9" y="12"/>
                        </a:cubicBezTo>
                        <a:cubicBezTo>
                          <a:pt x="4" y="4"/>
                          <a:pt x="4" y="4"/>
                          <a:pt x="7" y="12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174" name="Freeform 30"/>
                  <p:cNvSpPr>
                    <a:spLocks/>
                  </p:cNvSpPr>
                  <p:nvPr/>
                </p:nvSpPr>
                <p:spPr bwMode="ltGray">
                  <a:xfrm>
                    <a:off x="1988" y="536"/>
                    <a:ext cx="8" cy="5"/>
                  </a:xfrm>
                  <a:custGeom>
                    <a:avLst/>
                    <a:gdLst/>
                    <a:ahLst/>
                    <a:cxnLst>
                      <a:cxn ang="0">
                        <a:pos x="7" y="12"/>
                      </a:cxn>
                      <a:cxn ang="0">
                        <a:pos x="15" y="2"/>
                      </a:cxn>
                      <a:cxn ang="0">
                        <a:pos x="15" y="14"/>
                      </a:cxn>
                      <a:cxn ang="0">
                        <a:pos x="7" y="12"/>
                      </a:cxn>
                    </a:cxnLst>
                    <a:rect l="0" t="0" r="r" b="b"/>
                    <a:pathLst>
                      <a:path w="20" h="15">
                        <a:moveTo>
                          <a:pt x="7" y="12"/>
                        </a:moveTo>
                        <a:cubicBezTo>
                          <a:pt x="0" y="2"/>
                          <a:pt x="3" y="0"/>
                          <a:pt x="15" y="2"/>
                        </a:cubicBezTo>
                        <a:cubicBezTo>
                          <a:pt x="16" y="4"/>
                          <a:pt x="20" y="12"/>
                          <a:pt x="15" y="14"/>
                        </a:cubicBezTo>
                        <a:cubicBezTo>
                          <a:pt x="12" y="15"/>
                          <a:pt x="7" y="12"/>
                          <a:pt x="7" y="12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175" name="Freeform 31"/>
                  <p:cNvSpPr>
                    <a:spLocks/>
                  </p:cNvSpPr>
                  <p:nvPr/>
                </p:nvSpPr>
                <p:spPr bwMode="ltGray">
                  <a:xfrm>
                    <a:off x="1910" y="523"/>
                    <a:ext cx="34" cy="27"/>
                  </a:xfrm>
                  <a:custGeom>
                    <a:avLst/>
                    <a:gdLst/>
                    <a:ahLst/>
                    <a:cxnLst>
                      <a:cxn ang="0">
                        <a:pos x="0" y="50"/>
                      </a:cxn>
                      <a:cxn ang="0">
                        <a:pos x="14" y="24"/>
                      </a:cxn>
                      <a:cxn ang="0">
                        <a:pos x="26" y="20"/>
                      </a:cxn>
                      <a:cxn ang="0">
                        <a:pos x="48" y="18"/>
                      </a:cxn>
                      <a:cxn ang="0">
                        <a:pos x="58" y="0"/>
                      </a:cxn>
                      <a:cxn ang="0">
                        <a:pos x="80" y="40"/>
                      </a:cxn>
                      <a:cxn ang="0">
                        <a:pos x="70" y="56"/>
                      </a:cxn>
                      <a:cxn ang="0">
                        <a:pos x="54" y="62"/>
                      </a:cxn>
                      <a:cxn ang="0">
                        <a:pos x="48" y="80"/>
                      </a:cxn>
                      <a:cxn ang="0">
                        <a:pos x="32" y="68"/>
                      </a:cxn>
                      <a:cxn ang="0">
                        <a:pos x="38" y="52"/>
                      </a:cxn>
                      <a:cxn ang="0">
                        <a:pos x="30" y="28"/>
                      </a:cxn>
                      <a:cxn ang="0">
                        <a:pos x="20" y="48"/>
                      </a:cxn>
                      <a:cxn ang="0">
                        <a:pos x="8" y="56"/>
                      </a:cxn>
                      <a:cxn ang="0">
                        <a:pos x="0" y="50"/>
                      </a:cxn>
                    </a:cxnLst>
                    <a:rect l="0" t="0" r="r" b="b"/>
                    <a:pathLst>
                      <a:path w="80" h="80">
                        <a:moveTo>
                          <a:pt x="0" y="50"/>
                        </a:moveTo>
                        <a:cubicBezTo>
                          <a:pt x="1" y="47"/>
                          <a:pt x="12" y="25"/>
                          <a:pt x="14" y="24"/>
                        </a:cubicBezTo>
                        <a:cubicBezTo>
                          <a:pt x="17" y="22"/>
                          <a:pt x="26" y="20"/>
                          <a:pt x="26" y="20"/>
                        </a:cubicBezTo>
                        <a:cubicBezTo>
                          <a:pt x="34" y="23"/>
                          <a:pt x="40" y="21"/>
                          <a:pt x="48" y="18"/>
                        </a:cubicBezTo>
                        <a:cubicBezTo>
                          <a:pt x="52" y="12"/>
                          <a:pt x="54" y="6"/>
                          <a:pt x="58" y="0"/>
                        </a:cubicBezTo>
                        <a:cubicBezTo>
                          <a:pt x="70" y="4"/>
                          <a:pt x="76" y="28"/>
                          <a:pt x="80" y="40"/>
                        </a:cubicBezTo>
                        <a:cubicBezTo>
                          <a:pt x="75" y="54"/>
                          <a:pt x="80" y="50"/>
                          <a:pt x="70" y="56"/>
                        </a:cubicBezTo>
                        <a:cubicBezTo>
                          <a:pt x="61" y="53"/>
                          <a:pt x="59" y="54"/>
                          <a:pt x="54" y="62"/>
                        </a:cubicBezTo>
                        <a:cubicBezTo>
                          <a:pt x="57" y="71"/>
                          <a:pt x="56" y="75"/>
                          <a:pt x="48" y="80"/>
                        </a:cubicBezTo>
                        <a:cubicBezTo>
                          <a:pt x="40" y="77"/>
                          <a:pt x="39" y="72"/>
                          <a:pt x="32" y="68"/>
                        </a:cubicBezTo>
                        <a:cubicBezTo>
                          <a:pt x="26" y="59"/>
                          <a:pt x="30" y="57"/>
                          <a:pt x="38" y="52"/>
                        </a:cubicBezTo>
                        <a:cubicBezTo>
                          <a:pt x="41" y="42"/>
                          <a:pt x="39" y="34"/>
                          <a:pt x="30" y="28"/>
                        </a:cubicBezTo>
                        <a:cubicBezTo>
                          <a:pt x="20" y="31"/>
                          <a:pt x="30" y="40"/>
                          <a:pt x="20" y="48"/>
                        </a:cubicBezTo>
                        <a:cubicBezTo>
                          <a:pt x="16" y="51"/>
                          <a:pt x="8" y="56"/>
                          <a:pt x="8" y="56"/>
                        </a:cubicBezTo>
                        <a:cubicBezTo>
                          <a:pt x="2" y="50"/>
                          <a:pt x="5" y="50"/>
                          <a:pt x="0" y="50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176" name="Freeform 32"/>
                  <p:cNvSpPr>
                    <a:spLocks/>
                  </p:cNvSpPr>
                  <p:nvPr/>
                </p:nvSpPr>
                <p:spPr bwMode="ltGray">
                  <a:xfrm>
                    <a:off x="1899" y="466"/>
                    <a:ext cx="40" cy="58"/>
                  </a:xfrm>
                  <a:custGeom>
                    <a:avLst/>
                    <a:gdLst/>
                    <a:ahLst/>
                    <a:cxnLst>
                      <a:cxn ang="0">
                        <a:pos x="14" y="96"/>
                      </a:cxn>
                      <a:cxn ang="0">
                        <a:pos x="26" y="128"/>
                      </a:cxn>
                      <a:cxn ang="0">
                        <a:pos x="32" y="108"/>
                      </a:cxn>
                      <a:cxn ang="0">
                        <a:pos x="52" y="100"/>
                      </a:cxn>
                      <a:cxn ang="0">
                        <a:pos x="46" y="124"/>
                      </a:cxn>
                      <a:cxn ang="0">
                        <a:pos x="66" y="126"/>
                      </a:cxn>
                      <a:cxn ang="0">
                        <a:pos x="76" y="142"/>
                      </a:cxn>
                      <a:cxn ang="0">
                        <a:pos x="58" y="148"/>
                      </a:cxn>
                      <a:cxn ang="0">
                        <a:pos x="74" y="174"/>
                      </a:cxn>
                      <a:cxn ang="0">
                        <a:pos x="84" y="154"/>
                      </a:cxn>
                      <a:cxn ang="0">
                        <a:pos x="82" y="112"/>
                      </a:cxn>
                      <a:cxn ang="0">
                        <a:pos x="60" y="106"/>
                      </a:cxn>
                      <a:cxn ang="0">
                        <a:pos x="50" y="82"/>
                      </a:cxn>
                      <a:cxn ang="0">
                        <a:pos x="34" y="82"/>
                      </a:cxn>
                      <a:cxn ang="0">
                        <a:pos x="30" y="70"/>
                      </a:cxn>
                      <a:cxn ang="0">
                        <a:pos x="42" y="42"/>
                      </a:cxn>
                      <a:cxn ang="0">
                        <a:pos x="30" y="0"/>
                      </a:cxn>
                      <a:cxn ang="0">
                        <a:pos x="18" y="22"/>
                      </a:cxn>
                      <a:cxn ang="0">
                        <a:pos x="4" y="46"/>
                      </a:cxn>
                      <a:cxn ang="0">
                        <a:pos x="14" y="76"/>
                      </a:cxn>
                      <a:cxn ang="0">
                        <a:pos x="14" y="96"/>
                      </a:cxn>
                    </a:cxnLst>
                    <a:rect l="0" t="0" r="r" b="b"/>
                    <a:pathLst>
                      <a:path w="94" h="174">
                        <a:moveTo>
                          <a:pt x="14" y="96"/>
                        </a:moveTo>
                        <a:cubicBezTo>
                          <a:pt x="11" y="109"/>
                          <a:pt x="15" y="120"/>
                          <a:pt x="26" y="128"/>
                        </a:cubicBezTo>
                        <a:cubicBezTo>
                          <a:pt x="34" y="120"/>
                          <a:pt x="35" y="119"/>
                          <a:pt x="32" y="108"/>
                        </a:cubicBezTo>
                        <a:cubicBezTo>
                          <a:pt x="35" y="92"/>
                          <a:pt x="39" y="92"/>
                          <a:pt x="52" y="100"/>
                        </a:cubicBezTo>
                        <a:cubicBezTo>
                          <a:pt x="59" y="110"/>
                          <a:pt x="49" y="114"/>
                          <a:pt x="46" y="124"/>
                        </a:cubicBezTo>
                        <a:cubicBezTo>
                          <a:pt x="50" y="137"/>
                          <a:pt x="57" y="129"/>
                          <a:pt x="66" y="126"/>
                        </a:cubicBezTo>
                        <a:cubicBezTo>
                          <a:pt x="77" y="129"/>
                          <a:pt x="79" y="131"/>
                          <a:pt x="76" y="142"/>
                        </a:cubicBezTo>
                        <a:cubicBezTo>
                          <a:pt x="67" y="139"/>
                          <a:pt x="65" y="141"/>
                          <a:pt x="58" y="148"/>
                        </a:cubicBezTo>
                        <a:cubicBezTo>
                          <a:pt x="60" y="160"/>
                          <a:pt x="62" y="170"/>
                          <a:pt x="74" y="174"/>
                        </a:cubicBezTo>
                        <a:cubicBezTo>
                          <a:pt x="77" y="165"/>
                          <a:pt x="74" y="157"/>
                          <a:pt x="84" y="154"/>
                        </a:cubicBezTo>
                        <a:cubicBezTo>
                          <a:pt x="91" y="143"/>
                          <a:pt x="94" y="122"/>
                          <a:pt x="82" y="112"/>
                        </a:cubicBezTo>
                        <a:cubicBezTo>
                          <a:pt x="77" y="108"/>
                          <a:pt x="66" y="108"/>
                          <a:pt x="60" y="106"/>
                        </a:cubicBezTo>
                        <a:cubicBezTo>
                          <a:pt x="65" y="92"/>
                          <a:pt x="66" y="87"/>
                          <a:pt x="50" y="82"/>
                        </a:cubicBezTo>
                        <a:cubicBezTo>
                          <a:pt x="48" y="82"/>
                          <a:pt x="37" y="86"/>
                          <a:pt x="34" y="82"/>
                        </a:cubicBezTo>
                        <a:cubicBezTo>
                          <a:pt x="32" y="79"/>
                          <a:pt x="30" y="70"/>
                          <a:pt x="30" y="70"/>
                        </a:cubicBezTo>
                        <a:cubicBezTo>
                          <a:pt x="32" y="54"/>
                          <a:pt x="32" y="52"/>
                          <a:pt x="42" y="42"/>
                        </a:cubicBezTo>
                        <a:cubicBezTo>
                          <a:pt x="41" y="30"/>
                          <a:pt x="45" y="5"/>
                          <a:pt x="30" y="0"/>
                        </a:cubicBezTo>
                        <a:cubicBezTo>
                          <a:pt x="14" y="4"/>
                          <a:pt x="16" y="4"/>
                          <a:pt x="18" y="22"/>
                        </a:cubicBezTo>
                        <a:cubicBezTo>
                          <a:pt x="16" y="39"/>
                          <a:pt x="15" y="35"/>
                          <a:pt x="4" y="46"/>
                        </a:cubicBezTo>
                        <a:cubicBezTo>
                          <a:pt x="0" y="59"/>
                          <a:pt x="5" y="67"/>
                          <a:pt x="14" y="76"/>
                        </a:cubicBezTo>
                        <a:cubicBezTo>
                          <a:pt x="15" y="80"/>
                          <a:pt x="17" y="93"/>
                          <a:pt x="14" y="96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177" name="Freeform 33"/>
                  <p:cNvSpPr>
                    <a:spLocks/>
                  </p:cNvSpPr>
                  <p:nvPr/>
                </p:nvSpPr>
                <p:spPr bwMode="ltGray">
                  <a:xfrm>
                    <a:off x="1909" y="508"/>
                    <a:ext cx="14" cy="17"/>
                  </a:xfrm>
                  <a:custGeom>
                    <a:avLst/>
                    <a:gdLst/>
                    <a:ahLst/>
                    <a:cxnLst>
                      <a:cxn ang="0">
                        <a:pos x="6" y="24"/>
                      </a:cxn>
                      <a:cxn ang="0">
                        <a:pos x="12" y="0"/>
                      </a:cxn>
                      <a:cxn ang="0">
                        <a:pos x="20" y="16"/>
                      </a:cxn>
                      <a:cxn ang="0">
                        <a:pos x="22" y="24"/>
                      </a:cxn>
                      <a:cxn ang="0">
                        <a:pos x="28" y="26"/>
                      </a:cxn>
                      <a:cxn ang="0">
                        <a:pos x="32" y="38"/>
                      </a:cxn>
                      <a:cxn ang="0">
                        <a:pos x="18" y="50"/>
                      </a:cxn>
                      <a:cxn ang="0">
                        <a:pos x="6" y="24"/>
                      </a:cxn>
                    </a:cxnLst>
                    <a:rect l="0" t="0" r="r" b="b"/>
                    <a:pathLst>
                      <a:path w="32" h="50">
                        <a:moveTo>
                          <a:pt x="6" y="24"/>
                        </a:moveTo>
                        <a:cubicBezTo>
                          <a:pt x="0" y="15"/>
                          <a:pt x="3" y="6"/>
                          <a:pt x="12" y="0"/>
                        </a:cubicBezTo>
                        <a:cubicBezTo>
                          <a:pt x="23" y="3"/>
                          <a:pt x="23" y="5"/>
                          <a:pt x="20" y="16"/>
                        </a:cubicBezTo>
                        <a:cubicBezTo>
                          <a:pt x="21" y="19"/>
                          <a:pt x="20" y="22"/>
                          <a:pt x="22" y="24"/>
                        </a:cubicBezTo>
                        <a:cubicBezTo>
                          <a:pt x="23" y="26"/>
                          <a:pt x="27" y="24"/>
                          <a:pt x="28" y="26"/>
                        </a:cubicBezTo>
                        <a:cubicBezTo>
                          <a:pt x="30" y="29"/>
                          <a:pt x="32" y="38"/>
                          <a:pt x="32" y="38"/>
                        </a:cubicBezTo>
                        <a:cubicBezTo>
                          <a:pt x="29" y="46"/>
                          <a:pt x="26" y="47"/>
                          <a:pt x="18" y="50"/>
                        </a:cubicBezTo>
                        <a:cubicBezTo>
                          <a:pt x="12" y="41"/>
                          <a:pt x="18" y="24"/>
                          <a:pt x="6" y="24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178" name="Freeform 34"/>
                  <p:cNvSpPr>
                    <a:spLocks/>
                  </p:cNvSpPr>
                  <p:nvPr/>
                </p:nvSpPr>
                <p:spPr bwMode="ltGray">
                  <a:xfrm>
                    <a:off x="1881" y="512"/>
                    <a:ext cx="19" cy="17"/>
                  </a:xfrm>
                  <a:custGeom>
                    <a:avLst/>
                    <a:gdLst/>
                    <a:ahLst/>
                    <a:cxnLst>
                      <a:cxn ang="0">
                        <a:pos x="0" y="44"/>
                      </a:cxn>
                      <a:cxn ang="0">
                        <a:pos x="22" y="20"/>
                      </a:cxn>
                      <a:cxn ang="0">
                        <a:pos x="36" y="0"/>
                      </a:cxn>
                      <a:cxn ang="0">
                        <a:pos x="24" y="28"/>
                      </a:cxn>
                      <a:cxn ang="0">
                        <a:pos x="2" y="50"/>
                      </a:cxn>
                      <a:cxn ang="0">
                        <a:pos x="0" y="44"/>
                      </a:cxn>
                    </a:cxnLst>
                    <a:rect l="0" t="0" r="r" b="b"/>
                    <a:pathLst>
                      <a:path w="43" h="50">
                        <a:moveTo>
                          <a:pt x="0" y="44"/>
                        </a:moveTo>
                        <a:cubicBezTo>
                          <a:pt x="6" y="38"/>
                          <a:pt x="18" y="29"/>
                          <a:pt x="22" y="20"/>
                        </a:cubicBezTo>
                        <a:cubicBezTo>
                          <a:pt x="27" y="10"/>
                          <a:pt x="25" y="4"/>
                          <a:pt x="36" y="0"/>
                        </a:cubicBezTo>
                        <a:cubicBezTo>
                          <a:pt x="43" y="11"/>
                          <a:pt x="36" y="24"/>
                          <a:pt x="24" y="28"/>
                        </a:cubicBezTo>
                        <a:cubicBezTo>
                          <a:pt x="21" y="38"/>
                          <a:pt x="12" y="47"/>
                          <a:pt x="2" y="50"/>
                        </a:cubicBezTo>
                        <a:cubicBezTo>
                          <a:pt x="1" y="48"/>
                          <a:pt x="0" y="44"/>
                          <a:pt x="0" y="44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179" name="Freeform 35"/>
                  <p:cNvSpPr>
                    <a:spLocks/>
                  </p:cNvSpPr>
                  <p:nvPr/>
                </p:nvSpPr>
                <p:spPr bwMode="ltGray">
                  <a:xfrm>
                    <a:off x="2930" y="489"/>
                    <a:ext cx="299" cy="179"/>
                  </a:xfrm>
                  <a:custGeom>
                    <a:avLst/>
                    <a:gdLst/>
                    <a:ahLst/>
                    <a:cxnLst>
                      <a:cxn ang="0">
                        <a:pos x="21" y="280"/>
                      </a:cxn>
                      <a:cxn ang="0">
                        <a:pos x="24" y="250"/>
                      </a:cxn>
                      <a:cxn ang="0">
                        <a:pos x="22" y="245"/>
                      </a:cxn>
                      <a:cxn ang="0">
                        <a:pos x="16" y="218"/>
                      </a:cxn>
                      <a:cxn ang="0">
                        <a:pos x="4" y="215"/>
                      </a:cxn>
                      <a:cxn ang="0">
                        <a:pos x="0" y="191"/>
                      </a:cxn>
                      <a:cxn ang="0">
                        <a:pos x="12" y="180"/>
                      </a:cxn>
                      <a:cxn ang="0">
                        <a:pos x="6" y="165"/>
                      </a:cxn>
                      <a:cxn ang="0">
                        <a:pos x="2" y="160"/>
                      </a:cxn>
                      <a:cxn ang="0">
                        <a:pos x="28" y="120"/>
                      </a:cxn>
                      <a:cxn ang="0">
                        <a:pos x="44" y="96"/>
                      </a:cxn>
                      <a:cxn ang="0">
                        <a:pos x="42" y="70"/>
                      </a:cxn>
                      <a:cxn ang="0">
                        <a:pos x="24" y="43"/>
                      </a:cxn>
                      <a:cxn ang="0">
                        <a:pos x="20" y="32"/>
                      </a:cxn>
                      <a:cxn ang="0">
                        <a:pos x="26" y="36"/>
                      </a:cxn>
                      <a:cxn ang="0">
                        <a:pos x="48" y="35"/>
                      </a:cxn>
                      <a:cxn ang="0">
                        <a:pos x="64" y="11"/>
                      </a:cxn>
                      <a:cxn ang="0">
                        <a:pos x="82" y="0"/>
                      </a:cxn>
                      <a:cxn ang="0">
                        <a:pos x="88" y="2"/>
                      </a:cxn>
                      <a:cxn ang="0">
                        <a:pos x="92" y="9"/>
                      </a:cxn>
                      <a:cxn ang="0">
                        <a:pos x="98" y="5"/>
                      </a:cxn>
                      <a:cxn ang="0">
                        <a:pos x="110" y="8"/>
                      </a:cxn>
                      <a:cxn ang="0">
                        <a:pos x="116" y="9"/>
                      </a:cxn>
                      <a:cxn ang="0">
                        <a:pos x="141" y="14"/>
                      </a:cxn>
                      <a:cxn ang="0">
                        <a:pos x="155" y="24"/>
                      </a:cxn>
                      <a:cxn ang="0">
                        <a:pos x="167" y="17"/>
                      </a:cxn>
                      <a:cxn ang="0">
                        <a:pos x="173" y="14"/>
                      </a:cxn>
                      <a:cxn ang="0">
                        <a:pos x="195" y="14"/>
                      </a:cxn>
                      <a:cxn ang="0">
                        <a:pos x="211" y="32"/>
                      </a:cxn>
                      <a:cxn ang="0">
                        <a:pos x="231" y="59"/>
                      </a:cxn>
                      <a:cxn ang="0">
                        <a:pos x="245" y="70"/>
                      </a:cxn>
                      <a:cxn ang="0">
                        <a:pos x="257" y="68"/>
                      </a:cxn>
                      <a:cxn ang="0">
                        <a:pos x="270" y="65"/>
                      </a:cxn>
                      <a:cxn ang="0">
                        <a:pos x="290" y="71"/>
                      </a:cxn>
                      <a:cxn ang="0">
                        <a:pos x="300" y="81"/>
                      </a:cxn>
                      <a:cxn ang="0">
                        <a:pos x="308" y="90"/>
                      </a:cxn>
                      <a:cxn ang="0">
                        <a:pos x="318" y="111"/>
                      </a:cxn>
                      <a:cxn ang="0">
                        <a:pos x="322" y="120"/>
                      </a:cxn>
                      <a:cxn ang="0">
                        <a:pos x="324" y="125"/>
                      </a:cxn>
                      <a:cxn ang="0">
                        <a:pos x="310" y="142"/>
                      </a:cxn>
                      <a:cxn ang="0">
                        <a:pos x="322" y="141"/>
                      </a:cxn>
                      <a:cxn ang="0">
                        <a:pos x="342" y="155"/>
                      </a:cxn>
                      <a:cxn ang="0">
                        <a:pos x="364" y="157"/>
                      </a:cxn>
                      <a:cxn ang="0">
                        <a:pos x="380" y="168"/>
                      </a:cxn>
                      <a:cxn ang="0">
                        <a:pos x="382" y="172"/>
                      </a:cxn>
                      <a:cxn ang="0">
                        <a:pos x="382" y="176"/>
                      </a:cxn>
                      <a:cxn ang="0">
                        <a:pos x="394" y="172"/>
                      </a:cxn>
                      <a:cxn ang="0">
                        <a:pos x="400" y="171"/>
                      </a:cxn>
                      <a:cxn ang="0">
                        <a:pos x="439" y="185"/>
                      </a:cxn>
                      <a:cxn ang="0">
                        <a:pos x="447" y="199"/>
                      </a:cxn>
                      <a:cxn ang="0">
                        <a:pos x="465" y="201"/>
                      </a:cxn>
                      <a:cxn ang="0">
                        <a:pos x="471" y="215"/>
                      </a:cxn>
                      <a:cxn ang="0">
                        <a:pos x="451" y="258"/>
                      </a:cxn>
                      <a:cxn ang="0">
                        <a:pos x="435" y="281"/>
                      </a:cxn>
                    </a:cxnLst>
                    <a:rect l="0" t="0" r="r" b="b"/>
                    <a:pathLst>
                      <a:path w="471" h="281">
                        <a:moveTo>
                          <a:pt x="21" y="280"/>
                        </a:moveTo>
                        <a:cubicBezTo>
                          <a:pt x="32" y="281"/>
                          <a:pt x="25" y="253"/>
                          <a:pt x="24" y="250"/>
                        </a:cubicBezTo>
                        <a:cubicBezTo>
                          <a:pt x="23" y="248"/>
                          <a:pt x="22" y="245"/>
                          <a:pt x="22" y="245"/>
                        </a:cubicBezTo>
                        <a:cubicBezTo>
                          <a:pt x="21" y="243"/>
                          <a:pt x="20" y="221"/>
                          <a:pt x="16" y="218"/>
                        </a:cubicBezTo>
                        <a:cubicBezTo>
                          <a:pt x="13" y="216"/>
                          <a:pt x="4" y="215"/>
                          <a:pt x="4" y="215"/>
                        </a:cubicBezTo>
                        <a:cubicBezTo>
                          <a:pt x="0" y="207"/>
                          <a:pt x="3" y="200"/>
                          <a:pt x="0" y="191"/>
                        </a:cubicBezTo>
                        <a:cubicBezTo>
                          <a:pt x="2" y="185"/>
                          <a:pt x="7" y="186"/>
                          <a:pt x="12" y="180"/>
                        </a:cubicBezTo>
                        <a:cubicBezTo>
                          <a:pt x="14" y="172"/>
                          <a:pt x="14" y="169"/>
                          <a:pt x="6" y="165"/>
                        </a:cubicBezTo>
                        <a:cubicBezTo>
                          <a:pt x="4" y="163"/>
                          <a:pt x="2" y="162"/>
                          <a:pt x="2" y="160"/>
                        </a:cubicBezTo>
                        <a:cubicBezTo>
                          <a:pt x="2" y="150"/>
                          <a:pt x="16" y="123"/>
                          <a:pt x="28" y="120"/>
                        </a:cubicBezTo>
                        <a:cubicBezTo>
                          <a:pt x="32" y="111"/>
                          <a:pt x="40" y="105"/>
                          <a:pt x="44" y="96"/>
                        </a:cubicBezTo>
                        <a:cubicBezTo>
                          <a:pt x="39" y="83"/>
                          <a:pt x="38" y="85"/>
                          <a:pt x="42" y="70"/>
                        </a:cubicBezTo>
                        <a:cubicBezTo>
                          <a:pt x="38" y="60"/>
                          <a:pt x="34" y="48"/>
                          <a:pt x="24" y="43"/>
                        </a:cubicBezTo>
                        <a:cubicBezTo>
                          <a:pt x="18" y="36"/>
                          <a:pt x="10" y="37"/>
                          <a:pt x="20" y="32"/>
                        </a:cubicBezTo>
                        <a:cubicBezTo>
                          <a:pt x="27" y="34"/>
                          <a:pt x="26" y="32"/>
                          <a:pt x="26" y="36"/>
                        </a:cubicBezTo>
                        <a:cubicBezTo>
                          <a:pt x="34" y="41"/>
                          <a:pt x="39" y="39"/>
                          <a:pt x="48" y="35"/>
                        </a:cubicBezTo>
                        <a:cubicBezTo>
                          <a:pt x="45" y="22"/>
                          <a:pt x="48" y="14"/>
                          <a:pt x="64" y="11"/>
                        </a:cubicBezTo>
                        <a:cubicBezTo>
                          <a:pt x="71" y="8"/>
                          <a:pt x="75" y="3"/>
                          <a:pt x="82" y="0"/>
                        </a:cubicBezTo>
                        <a:cubicBezTo>
                          <a:pt x="84" y="1"/>
                          <a:pt x="88" y="0"/>
                          <a:pt x="88" y="2"/>
                        </a:cubicBezTo>
                        <a:cubicBezTo>
                          <a:pt x="90" y="12"/>
                          <a:pt x="75" y="13"/>
                          <a:pt x="92" y="9"/>
                        </a:cubicBezTo>
                        <a:cubicBezTo>
                          <a:pt x="94" y="8"/>
                          <a:pt x="96" y="5"/>
                          <a:pt x="98" y="5"/>
                        </a:cubicBezTo>
                        <a:cubicBezTo>
                          <a:pt x="102" y="4"/>
                          <a:pt x="106" y="7"/>
                          <a:pt x="110" y="8"/>
                        </a:cubicBezTo>
                        <a:cubicBezTo>
                          <a:pt x="112" y="8"/>
                          <a:pt x="116" y="9"/>
                          <a:pt x="116" y="9"/>
                        </a:cubicBezTo>
                        <a:cubicBezTo>
                          <a:pt x="122" y="16"/>
                          <a:pt x="129" y="13"/>
                          <a:pt x="141" y="14"/>
                        </a:cubicBezTo>
                        <a:cubicBezTo>
                          <a:pt x="143" y="21"/>
                          <a:pt x="147" y="22"/>
                          <a:pt x="155" y="24"/>
                        </a:cubicBezTo>
                        <a:cubicBezTo>
                          <a:pt x="159" y="22"/>
                          <a:pt x="163" y="20"/>
                          <a:pt x="167" y="17"/>
                        </a:cubicBezTo>
                        <a:cubicBezTo>
                          <a:pt x="169" y="16"/>
                          <a:pt x="173" y="14"/>
                          <a:pt x="173" y="14"/>
                        </a:cubicBezTo>
                        <a:cubicBezTo>
                          <a:pt x="195" y="26"/>
                          <a:pt x="175" y="20"/>
                          <a:pt x="195" y="14"/>
                        </a:cubicBezTo>
                        <a:cubicBezTo>
                          <a:pt x="207" y="17"/>
                          <a:pt x="201" y="26"/>
                          <a:pt x="211" y="32"/>
                        </a:cubicBezTo>
                        <a:cubicBezTo>
                          <a:pt x="214" y="38"/>
                          <a:pt x="224" y="55"/>
                          <a:pt x="231" y="59"/>
                        </a:cubicBezTo>
                        <a:cubicBezTo>
                          <a:pt x="241" y="70"/>
                          <a:pt x="235" y="67"/>
                          <a:pt x="245" y="70"/>
                        </a:cubicBezTo>
                        <a:cubicBezTo>
                          <a:pt x="249" y="69"/>
                          <a:pt x="253" y="69"/>
                          <a:pt x="257" y="68"/>
                        </a:cubicBezTo>
                        <a:cubicBezTo>
                          <a:pt x="261" y="67"/>
                          <a:pt x="270" y="65"/>
                          <a:pt x="270" y="65"/>
                        </a:cubicBezTo>
                        <a:cubicBezTo>
                          <a:pt x="278" y="66"/>
                          <a:pt x="283" y="67"/>
                          <a:pt x="290" y="71"/>
                        </a:cubicBezTo>
                        <a:cubicBezTo>
                          <a:pt x="304" y="88"/>
                          <a:pt x="282" y="62"/>
                          <a:pt x="300" y="81"/>
                        </a:cubicBezTo>
                        <a:cubicBezTo>
                          <a:pt x="302" y="84"/>
                          <a:pt x="308" y="90"/>
                          <a:pt x="308" y="90"/>
                        </a:cubicBezTo>
                        <a:cubicBezTo>
                          <a:pt x="311" y="98"/>
                          <a:pt x="315" y="103"/>
                          <a:pt x="318" y="111"/>
                        </a:cubicBezTo>
                        <a:cubicBezTo>
                          <a:pt x="319" y="114"/>
                          <a:pt x="321" y="117"/>
                          <a:pt x="322" y="120"/>
                        </a:cubicBezTo>
                        <a:cubicBezTo>
                          <a:pt x="323" y="122"/>
                          <a:pt x="324" y="125"/>
                          <a:pt x="324" y="125"/>
                        </a:cubicBezTo>
                        <a:cubicBezTo>
                          <a:pt x="321" y="132"/>
                          <a:pt x="313" y="134"/>
                          <a:pt x="310" y="142"/>
                        </a:cubicBezTo>
                        <a:cubicBezTo>
                          <a:pt x="313" y="151"/>
                          <a:pt x="317" y="146"/>
                          <a:pt x="322" y="141"/>
                        </a:cubicBezTo>
                        <a:cubicBezTo>
                          <a:pt x="341" y="143"/>
                          <a:pt x="339" y="142"/>
                          <a:pt x="342" y="155"/>
                        </a:cubicBezTo>
                        <a:cubicBezTo>
                          <a:pt x="351" y="150"/>
                          <a:pt x="355" y="152"/>
                          <a:pt x="364" y="157"/>
                        </a:cubicBezTo>
                        <a:cubicBezTo>
                          <a:pt x="369" y="162"/>
                          <a:pt x="372" y="166"/>
                          <a:pt x="380" y="168"/>
                        </a:cubicBezTo>
                        <a:cubicBezTo>
                          <a:pt x="381" y="169"/>
                          <a:pt x="383" y="171"/>
                          <a:pt x="382" y="172"/>
                        </a:cubicBezTo>
                        <a:cubicBezTo>
                          <a:pt x="380" y="176"/>
                          <a:pt x="368" y="172"/>
                          <a:pt x="382" y="176"/>
                        </a:cubicBezTo>
                        <a:cubicBezTo>
                          <a:pt x="386" y="175"/>
                          <a:pt x="390" y="173"/>
                          <a:pt x="394" y="172"/>
                        </a:cubicBezTo>
                        <a:cubicBezTo>
                          <a:pt x="396" y="172"/>
                          <a:pt x="400" y="171"/>
                          <a:pt x="400" y="171"/>
                        </a:cubicBezTo>
                        <a:cubicBezTo>
                          <a:pt x="413" y="177"/>
                          <a:pt x="427" y="179"/>
                          <a:pt x="439" y="185"/>
                        </a:cubicBezTo>
                        <a:cubicBezTo>
                          <a:pt x="441" y="190"/>
                          <a:pt x="445" y="194"/>
                          <a:pt x="447" y="199"/>
                        </a:cubicBezTo>
                        <a:cubicBezTo>
                          <a:pt x="453" y="198"/>
                          <a:pt x="460" y="195"/>
                          <a:pt x="465" y="201"/>
                        </a:cubicBezTo>
                        <a:cubicBezTo>
                          <a:pt x="468" y="205"/>
                          <a:pt x="471" y="215"/>
                          <a:pt x="471" y="215"/>
                        </a:cubicBezTo>
                        <a:cubicBezTo>
                          <a:pt x="468" y="231"/>
                          <a:pt x="469" y="248"/>
                          <a:pt x="451" y="258"/>
                        </a:cubicBezTo>
                        <a:cubicBezTo>
                          <a:pt x="447" y="262"/>
                          <a:pt x="437" y="275"/>
                          <a:pt x="435" y="281"/>
                        </a:cubicBezTo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180" name="Freeform 36"/>
                  <p:cNvSpPr>
                    <a:spLocks/>
                  </p:cNvSpPr>
                  <p:nvPr/>
                </p:nvSpPr>
                <p:spPr bwMode="ltGray">
                  <a:xfrm>
                    <a:off x="2534" y="242"/>
                    <a:ext cx="420" cy="283"/>
                  </a:xfrm>
                  <a:custGeom>
                    <a:avLst/>
                    <a:gdLst/>
                    <a:ahLst/>
                    <a:cxnLst>
                      <a:cxn ang="0">
                        <a:pos x="406" y="6"/>
                      </a:cxn>
                      <a:cxn ang="0">
                        <a:pos x="502" y="34"/>
                      </a:cxn>
                      <a:cxn ang="0">
                        <a:pos x="550" y="38"/>
                      </a:cxn>
                      <a:cxn ang="0">
                        <a:pos x="578" y="130"/>
                      </a:cxn>
                      <a:cxn ang="0">
                        <a:pos x="586" y="90"/>
                      </a:cxn>
                      <a:cxn ang="0">
                        <a:pos x="606" y="70"/>
                      </a:cxn>
                      <a:cxn ang="0">
                        <a:pos x="642" y="126"/>
                      </a:cxn>
                      <a:cxn ang="0">
                        <a:pos x="682" y="98"/>
                      </a:cxn>
                      <a:cxn ang="0">
                        <a:pos x="706" y="86"/>
                      </a:cxn>
                      <a:cxn ang="0">
                        <a:pos x="762" y="2"/>
                      </a:cxn>
                      <a:cxn ang="0">
                        <a:pos x="798" y="70"/>
                      </a:cxn>
                      <a:cxn ang="0">
                        <a:pos x="798" y="130"/>
                      </a:cxn>
                      <a:cxn ang="0">
                        <a:pos x="790" y="158"/>
                      </a:cxn>
                      <a:cxn ang="0">
                        <a:pos x="766" y="162"/>
                      </a:cxn>
                      <a:cxn ang="0">
                        <a:pos x="762" y="186"/>
                      </a:cxn>
                      <a:cxn ang="0">
                        <a:pos x="802" y="226"/>
                      </a:cxn>
                      <a:cxn ang="0">
                        <a:pos x="786" y="322"/>
                      </a:cxn>
                      <a:cxn ang="0">
                        <a:pos x="830" y="414"/>
                      </a:cxn>
                      <a:cxn ang="0">
                        <a:pos x="854" y="450"/>
                      </a:cxn>
                      <a:cxn ang="0">
                        <a:pos x="830" y="450"/>
                      </a:cxn>
                      <a:cxn ang="0">
                        <a:pos x="746" y="378"/>
                      </a:cxn>
                      <a:cxn ang="0">
                        <a:pos x="678" y="402"/>
                      </a:cxn>
                      <a:cxn ang="0">
                        <a:pos x="590" y="442"/>
                      </a:cxn>
                      <a:cxn ang="0">
                        <a:pos x="642" y="578"/>
                      </a:cxn>
                      <a:cxn ang="0">
                        <a:pos x="710" y="610"/>
                      </a:cxn>
                      <a:cxn ang="0">
                        <a:pos x="738" y="550"/>
                      </a:cxn>
                      <a:cxn ang="0">
                        <a:pos x="774" y="570"/>
                      </a:cxn>
                      <a:cxn ang="0">
                        <a:pos x="766" y="630"/>
                      </a:cxn>
                      <a:cxn ang="0">
                        <a:pos x="802" y="670"/>
                      </a:cxn>
                      <a:cxn ang="0">
                        <a:pos x="838" y="658"/>
                      </a:cxn>
                      <a:cxn ang="0">
                        <a:pos x="922" y="806"/>
                      </a:cxn>
                      <a:cxn ang="0">
                        <a:pos x="942" y="826"/>
                      </a:cxn>
                      <a:cxn ang="0">
                        <a:pos x="874" y="810"/>
                      </a:cxn>
                      <a:cxn ang="0">
                        <a:pos x="830" y="758"/>
                      </a:cxn>
                      <a:cxn ang="0">
                        <a:pos x="778" y="710"/>
                      </a:cxn>
                      <a:cxn ang="0">
                        <a:pos x="702" y="662"/>
                      </a:cxn>
                      <a:cxn ang="0">
                        <a:pos x="614" y="646"/>
                      </a:cxn>
                      <a:cxn ang="0">
                        <a:pos x="506" y="594"/>
                      </a:cxn>
                      <a:cxn ang="0">
                        <a:pos x="462" y="506"/>
                      </a:cxn>
                      <a:cxn ang="0">
                        <a:pos x="430" y="462"/>
                      </a:cxn>
                      <a:cxn ang="0">
                        <a:pos x="382" y="430"/>
                      </a:cxn>
                      <a:cxn ang="0">
                        <a:pos x="342" y="370"/>
                      </a:cxn>
                      <a:cxn ang="0">
                        <a:pos x="354" y="414"/>
                      </a:cxn>
                      <a:cxn ang="0">
                        <a:pos x="418" y="494"/>
                      </a:cxn>
                      <a:cxn ang="0">
                        <a:pos x="422" y="526"/>
                      </a:cxn>
                      <a:cxn ang="0">
                        <a:pos x="394" y="498"/>
                      </a:cxn>
                      <a:cxn ang="0">
                        <a:pos x="354" y="466"/>
                      </a:cxn>
                      <a:cxn ang="0">
                        <a:pos x="314" y="402"/>
                      </a:cxn>
                      <a:cxn ang="0">
                        <a:pos x="266" y="346"/>
                      </a:cxn>
                      <a:cxn ang="0">
                        <a:pos x="210" y="314"/>
                      </a:cxn>
                      <a:cxn ang="0">
                        <a:pos x="154" y="238"/>
                      </a:cxn>
                      <a:cxn ang="0">
                        <a:pos x="66" y="66"/>
                      </a:cxn>
                      <a:cxn ang="0">
                        <a:pos x="34" y="38"/>
                      </a:cxn>
                      <a:cxn ang="0">
                        <a:pos x="46" y="22"/>
                      </a:cxn>
                      <a:cxn ang="0">
                        <a:pos x="102" y="70"/>
                      </a:cxn>
                    </a:cxnLst>
                    <a:rect l="0" t="0" r="r" b="b"/>
                    <a:pathLst>
                      <a:path w="984" h="844">
                        <a:moveTo>
                          <a:pt x="82" y="38"/>
                        </a:moveTo>
                        <a:lnTo>
                          <a:pt x="406" y="6"/>
                        </a:lnTo>
                        <a:cubicBezTo>
                          <a:pt x="497" y="22"/>
                          <a:pt x="465" y="0"/>
                          <a:pt x="474" y="54"/>
                        </a:cubicBezTo>
                        <a:cubicBezTo>
                          <a:pt x="492" y="48"/>
                          <a:pt x="484" y="40"/>
                          <a:pt x="502" y="34"/>
                        </a:cubicBezTo>
                        <a:cubicBezTo>
                          <a:pt x="510" y="37"/>
                          <a:pt x="517" y="46"/>
                          <a:pt x="526" y="46"/>
                        </a:cubicBezTo>
                        <a:cubicBezTo>
                          <a:pt x="534" y="46"/>
                          <a:pt x="550" y="38"/>
                          <a:pt x="550" y="38"/>
                        </a:cubicBezTo>
                        <a:cubicBezTo>
                          <a:pt x="556" y="55"/>
                          <a:pt x="552" y="60"/>
                          <a:pt x="542" y="74"/>
                        </a:cubicBezTo>
                        <a:cubicBezTo>
                          <a:pt x="555" y="114"/>
                          <a:pt x="550" y="102"/>
                          <a:pt x="578" y="130"/>
                        </a:cubicBezTo>
                        <a:cubicBezTo>
                          <a:pt x="584" y="148"/>
                          <a:pt x="590" y="148"/>
                          <a:pt x="606" y="138"/>
                        </a:cubicBezTo>
                        <a:cubicBezTo>
                          <a:pt x="600" y="119"/>
                          <a:pt x="594" y="107"/>
                          <a:pt x="586" y="90"/>
                        </a:cubicBezTo>
                        <a:cubicBezTo>
                          <a:pt x="583" y="82"/>
                          <a:pt x="578" y="66"/>
                          <a:pt x="578" y="66"/>
                        </a:cubicBezTo>
                        <a:cubicBezTo>
                          <a:pt x="585" y="44"/>
                          <a:pt x="597" y="56"/>
                          <a:pt x="606" y="70"/>
                        </a:cubicBezTo>
                        <a:cubicBezTo>
                          <a:pt x="609" y="86"/>
                          <a:pt x="608" y="117"/>
                          <a:pt x="626" y="90"/>
                        </a:cubicBezTo>
                        <a:cubicBezTo>
                          <a:pt x="648" y="97"/>
                          <a:pt x="646" y="104"/>
                          <a:pt x="642" y="126"/>
                        </a:cubicBezTo>
                        <a:cubicBezTo>
                          <a:pt x="650" y="150"/>
                          <a:pt x="665" y="141"/>
                          <a:pt x="682" y="130"/>
                        </a:cubicBezTo>
                        <a:cubicBezTo>
                          <a:pt x="689" y="108"/>
                          <a:pt x="673" y="124"/>
                          <a:pt x="682" y="98"/>
                        </a:cubicBezTo>
                        <a:cubicBezTo>
                          <a:pt x="683" y="94"/>
                          <a:pt x="690" y="96"/>
                          <a:pt x="694" y="94"/>
                        </a:cubicBezTo>
                        <a:cubicBezTo>
                          <a:pt x="698" y="92"/>
                          <a:pt x="702" y="89"/>
                          <a:pt x="706" y="86"/>
                        </a:cubicBezTo>
                        <a:cubicBezTo>
                          <a:pt x="717" y="54"/>
                          <a:pt x="688" y="54"/>
                          <a:pt x="742" y="46"/>
                        </a:cubicBezTo>
                        <a:cubicBezTo>
                          <a:pt x="748" y="27"/>
                          <a:pt x="741" y="9"/>
                          <a:pt x="762" y="2"/>
                        </a:cubicBezTo>
                        <a:cubicBezTo>
                          <a:pt x="788" y="11"/>
                          <a:pt x="777" y="38"/>
                          <a:pt x="802" y="46"/>
                        </a:cubicBezTo>
                        <a:cubicBezTo>
                          <a:pt x="831" y="36"/>
                          <a:pt x="805" y="63"/>
                          <a:pt x="798" y="70"/>
                        </a:cubicBezTo>
                        <a:cubicBezTo>
                          <a:pt x="789" y="96"/>
                          <a:pt x="787" y="96"/>
                          <a:pt x="802" y="118"/>
                        </a:cubicBezTo>
                        <a:cubicBezTo>
                          <a:pt x="801" y="122"/>
                          <a:pt x="801" y="127"/>
                          <a:pt x="798" y="130"/>
                        </a:cubicBezTo>
                        <a:cubicBezTo>
                          <a:pt x="794" y="133"/>
                          <a:pt x="784" y="129"/>
                          <a:pt x="782" y="134"/>
                        </a:cubicBezTo>
                        <a:cubicBezTo>
                          <a:pt x="780" y="142"/>
                          <a:pt x="790" y="158"/>
                          <a:pt x="790" y="158"/>
                        </a:cubicBezTo>
                        <a:cubicBezTo>
                          <a:pt x="786" y="161"/>
                          <a:pt x="783" y="165"/>
                          <a:pt x="778" y="166"/>
                        </a:cubicBezTo>
                        <a:cubicBezTo>
                          <a:pt x="774" y="167"/>
                          <a:pt x="769" y="159"/>
                          <a:pt x="766" y="162"/>
                        </a:cubicBezTo>
                        <a:cubicBezTo>
                          <a:pt x="758" y="170"/>
                          <a:pt x="794" y="182"/>
                          <a:pt x="794" y="182"/>
                        </a:cubicBezTo>
                        <a:cubicBezTo>
                          <a:pt x="804" y="211"/>
                          <a:pt x="775" y="190"/>
                          <a:pt x="762" y="186"/>
                        </a:cubicBezTo>
                        <a:cubicBezTo>
                          <a:pt x="767" y="194"/>
                          <a:pt x="773" y="202"/>
                          <a:pt x="778" y="210"/>
                        </a:cubicBezTo>
                        <a:cubicBezTo>
                          <a:pt x="783" y="218"/>
                          <a:pt x="802" y="226"/>
                          <a:pt x="802" y="226"/>
                        </a:cubicBezTo>
                        <a:cubicBezTo>
                          <a:pt x="813" y="242"/>
                          <a:pt x="804" y="245"/>
                          <a:pt x="810" y="262"/>
                        </a:cubicBezTo>
                        <a:cubicBezTo>
                          <a:pt x="803" y="282"/>
                          <a:pt x="793" y="301"/>
                          <a:pt x="786" y="322"/>
                        </a:cubicBezTo>
                        <a:cubicBezTo>
                          <a:pt x="783" y="330"/>
                          <a:pt x="778" y="346"/>
                          <a:pt x="778" y="346"/>
                        </a:cubicBezTo>
                        <a:cubicBezTo>
                          <a:pt x="785" y="366"/>
                          <a:pt x="817" y="394"/>
                          <a:pt x="830" y="414"/>
                        </a:cubicBezTo>
                        <a:cubicBezTo>
                          <a:pt x="835" y="422"/>
                          <a:pt x="841" y="430"/>
                          <a:pt x="846" y="438"/>
                        </a:cubicBezTo>
                        <a:cubicBezTo>
                          <a:pt x="849" y="442"/>
                          <a:pt x="854" y="450"/>
                          <a:pt x="854" y="450"/>
                        </a:cubicBezTo>
                        <a:cubicBezTo>
                          <a:pt x="853" y="457"/>
                          <a:pt x="855" y="466"/>
                          <a:pt x="850" y="470"/>
                        </a:cubicBezTo>
                        <a:cubicBezTo>
                          <a:pt x="844" y="475"/>
                          <a:pt x="831" y="451"/>
                          <a:pt x="830" y="450"/>
                        </a:cubicBezTo>
                        <a:cubicBezTo>
                          <a:pt x="811" y="431"/>
                          <a:pt x="789" y="421"/>
                          <a:pt x="774" y="398"/>
                        </a:cubicBezTo>
                        <a:cubicBezTo>
                          <a:pt x="769" y="379"/>
                          <a:pt x="766" y="371"/>
                          <a:pt x="746" y="378"/>
                        </a:cubicBezTo>
                        <a:cubicBezTo>
                          <a:pt x="717" y="368"/>
                          <a:pt x="730" y="368"/>
                          <a:pt x="706" y="374"/>
                        </a:cubicBezTo>
                        <a:cubicBezTo>
                          <a:pt x="688" y="402"/>
                          <a:pt x="699" y="395"/>
                          <a:pt x="678" y="402"/>
                        </a:cubicBezTo>
                        <a:cubicBezTo>
                          <a:pt x="654" y="386"/>
                          <a:pt x="650" y="390"/>
                          <a:pt x="618" y="394"/>
                        </a:cubicBezTo>
                        <a:cubicBezTo>
                          <a:pt x="607" y="411"/>
                          <a:pt x="601" y="426"/>
                          <a:pt x="590" y="442"/>
                        </a:cubicBezTo>
                        <a:cubicBezTo>
                          <a:pt x="600" y="471"/>
                          <a:pt x="593" y="459"/>
                          <a:pt x="606" y="478"/>
                        </a:cubicBezTo>
                        <a:cubicBezTo>
                          <a:pt x="593" y="518"/>
                          <a:pt x="622" y="548"/>
                          <a:pt x="642" y="578"/>
                        </a:cubicBezTo>
                        <a:cubicBezTo>
                          <a:pt x="651" y="591"/>
                          <a:pt x="651" y="601"/>
                          <a:pt x="666" y="606"/>
                        </a:cubicBezTo>
                        <a:cubicBezTo>
                          <a:pt x="680" y="627"/>
                          <a:pt x="691" y="623"/>
                          <a:pt x="710" y="610"/>
                        </a:cubicBezTo>
                        <a:cubicBezTo>
                          <a:pt x="729" y="616"/>
                          <a:pt x="729" y="606"/>
                          <a:pt x="734" y="590"/>
                        </a:cubicBezTo>
                        <a:cubicBezTo>
                          <a:pt x="735" y="577"/>
                          <a:pt x="731" y="562"/>
                          <a:pt x="738" y="550"/>
                        </a:cubicBezTo>
                        <a:cubicBezTo>
                          <a:pt x="742" y="543"/>
                          <a:pt x="762" y="542"/>
                          <a:pt x="762" y="542"/>
                        </a:cubicBezTo>
                        <a:cubicBezTo>
                          <a:pt x="783" y="547"/>
                          <a:pt x="786" y="552"/>
                          <a:pt x="774" y="570"/>
                        </a:cubicBezTo>
                        <a:cubicBezTo>
                          <a:pt x="779" y="590"/>
                          <a:pt x="790" y="605"/>
                          <a:pt x="770" y="618"/>
                        </a:cubicBezTo>
                        <a:cubicBezTo>
                          <a:pt x="769" y="622"/>
                          <a:pt x="764" y="626"/>
                          <a:pt x="766" y="630"/>
                        </a:cubicBezTo>
                        <a:cubicBezTo>
                          <a:pt x="768" y="634"/>
                          <a:pt x="775" y="634"/>
                          <a:pt x="778" y="638"/>
                        </a:cubicBezTo>
                        <a:cubicBezTo>
                          <a:pt x="788" y="651"/>
                          <a:pt x="786" y="660"/>
                          <a:pt x="802" y="670"/>
                        </a:cubicBezTo>
                        <a:cubicBezTo>
                          <a:pt x="810" y="667"/>
                          <a:pt x="818" y="665"/>
                          <a:pt x="826" y="662"/>
                        </a:cubicBezTo>
                        <a:cubicBezTo>
                          <a:pt x="830" y="661"/>
                          <a:pt x="838" y="658"/>
                          <a:pt x="838" y="658"/>
                        </a:cubicBezTo>
                        <a:cubicBezTo>
                          <a:pt x="857" y="664"/>
                          <a:pt x="864" y="680"/>
                          <a:pt x="870" y="698"/>
                        </a:cubicBezTo>
                        <a:cubicBezTo>
                          <a:pt x="859" y="731"/>
                          <a:pt x="887" y="794"/>
                          <a:pt x="922" y="806"/>
                        </a:cubicBezTo>
                        <a:cubicBezTo>
                          <a:pt x="938" y="801"/>
                          <a:pt x="941" y="792"/>
                          <a:pt x="958" y="798"/>
                        </a:cubicBezTo>
                        <a:cubicBezTo>
                          <a:pt x="984" y="837"/>
                          <a:pt x="928" y="784"/>
                          <a:pt x="942" y="826"/>
                        </a:cubicBezTo>
                        <a:cubicBezTo>
                          <a:pt x="936" y="844"/>
                          <a:pt x="930" y="844"/>
                          <a:pt x="914" y="834"/>
                        </a:cubicBezTo>
                        <a:cubicBezTo>
                          <a:pt x="903" y="817"/>
                          <a:pt x="890" y="821"/>
                          <a:pt x="874" y="810"/>
                        </a:cubicBezTo>
                        <a:cubicBezTo>
                          <a:pt x="851" y="776"/>
                          <a:pt x="882" y="816"/>
                          <a:pt x="854" y="794"/>
                        </a:cubicBezTo>
                        <a:cubicBezTo>
                          <a:pt x="843" y="785"/>
                          <a:pt x="840" y="768"/>
                          <a:pt x="830" y="758"/>
                        </a:cubicBezTo>
                        <a:cubicBezTo>
                          <a:pt x="824" y="739"/>
                          <a:pt x="817" y="724"/>
                          <a:pt x="798" y="718"/>
                        </a:cubicBezTo>
                        <a:cubicBezTo>
                          <a:pt x="791" y="696"/>
                          <a:pt x="800" y="712"/>
                          <a:pt x="778" y="710"/>
                        </a:cubicBezTo>
                        <a:cubicBezTo>
                          <a:pt x="767" y="709"/>
                          <a:pt x="746" y="702"/>
                          <a:pt x="746" y="702"/>
                        </a:cubicBezTo>
                        <a:cubicBezTo>
                          <a:pt x="729" y="691"/>
                          <a:pt x="720" y="674"/>
                          <a:pt x="702" y="662"/>
                        </a:cubicBezTo>
                        <a:cubicBezTo>
                          <a:pt x="694" y="665"/>
                          <a:pt x="687" y="673"/>
                          <a:pt x="678" y="674"/>
                        </a:cubicBezTo>
                        <a:cubicBezTo>
                          <a:pt x="657" y="677"/>
                          <a:pt x="630" y="657"/>
                          <a:pt x="614" y="646"/>
                        </a:cubicBezTo>
                        <a:cubicBezTo>
                          <a:pt x="600" y="637"/>
                          <a:pt x="580" y="639"/>
                          <a:pt x="566" y="630"/>
                        </a:cubicBezTo>
                        <a:cubicBezTo>
                          <a:pt x="546" y="617"/>
                          <a:pt x="525" y="607"/>
                          <a:pt x="506" y="594"/>
                        </a:cubicBezTo>
                        <a:cubicBezTo>
                          <a:pt x="513" y="572"/>
                          <a:pt x="509" y="551"/>
                          <a:pt x="490" y="538"/>
                        </a:cubicBezTo>
                        <a:cubicBezTo>
                          <a:pt x="485" y="522"/>
                          <a:pt x="476" y="515"/>
                          <a:pt x="462" y="506"/>
                        </a:cubicBezTo>
                        <a:cubicBezTo>
                          <a:pt x="441" y="474"/>
                          <a:pt x="469" y="513"/>
                          <a:pt x="442" y="486"/>
                        </a:cubicBezTo>
                        <a:cubicBezTo>
                          <a:pt x="436" y="480"/>
                          <a:pt x="436" y="468"/>
                          <a:pt x="430" y="462"/>
                        </a:cubicBezTo>
                        <a:cubicBezTo>
                          <a:pt x="427" y="459"/>
                          <a:pt x="422" y="459"/>
                          <a:pt x="418" y="458"/>
                        </a:cubicBezTo>
                        <a:cubicBezTo>
                          <a:pt x="407" y="447"/>
                          <a:pt x="382" y="430"/>
                          <a:pt x="382" y="430"/>
                        </a:cubicBezTo>
                        <a:cubicBezTo>
                          <a:pt x="371" y="413"/>
                          <a:pt x="358" y="399"/>
                          <a:pt x="346" y="382"/>
                        </a:cubicBezTo>
                        <a:cubicBezTo>
                          <a:pt x="344" y="378"/>
                          <a:pt x="345" y="373"/>
                          <a:pt x="342" y="370"/>
                        </a:cubicBezTo>
                        <a:cubicBezTo>
                          <a:pt x="339" y="367"/>
                          <a:pt x="334" y="367"/>
                          <a:pt x="330" y="366"/>
                        </a:cubicBezTo>
                        <a:cubicBezTo>
                          <a:pt x="322" y="390"/>
                          <a:pt x="342" y="398"/>
                          <a:pt x="354" y="414"/>
                        </a:cubicBezTo>
                        <a:cubicBezTo>
                          <a:pt x="368" y="432"/>
                          <a:pt x="372" y="446"/>
                          <a:pt x="390" y="458"/>
                        </a:cubicBezTo>
                        <a:cubicBezTo>
                          <a:pt x="409" y="487"/>
                          <a:pt x="399" y="475"/>
                          <a:pt x="418" y="494"/>
                        </a:cubicBezTo>
                        <a:cubicBezTo>
                          <a:pt x="423" y="510"/>
                          <a:pt x="428" y="517"/>
                          <a:pt x="442" y="526"/>
                        </a:cubicBezTo>
                        <a:cubicBezTo>
                          <a:pt x="450" y="550"/>
                          <a:pt x="432" y="533"/>
                          <a:pt x="422" y="526"/>
                        </a:cubicBezTo>
                        <a:cubicBezTo>
                          <a:pt x="399" y="492"/>
                          <a:pt x="430" y="532"/>
                          <a:pt x="402" y="510"/>
                        </a:cubicBezTo>
                        <a:cubicBezTo>
                          <a:pt x="398" y="507"/>
                          <a:pt x="397" y="501"/>
                          <a:pt x="394" y="498"/>
                        </a:cubicBezTo>
                        <a:cubicBezTo>
                          <a:pt x="391" y="495"/>
                          <a:pt x="386" y="493"/>
                          <a:pt x="382" y="490"/>
                        </a:cubicBezTo>
                        <a:cubicBezTo>
                          <a:pt x="377" y="474"/>
                          <a:pt x="370" y="471"/>
                          <a:pt x="354" y="466"/>
                        </a:cubicBezTo>
                        <a:cubicBezTo>
                          <a:pt x="344" y="452"/>
                          <a:pt x="340" y="447"/>
                          <a:pt x="346" y="430"/>
                        </a:cubicBezTo>
                        <a:cubicBezTo>
                          <a:pt x="338" y="418"/>
                          <a:pt x="314" y="402"/>
                          <a:pt x="314" y="402"/>
                        </a:cubicBezTo>
                        <a:cubicBezTo>
                          <a:pt x="306" y="390"/>
                          <a:pt x="298" y="378"/>
                          <a:pt x="290" y="366"/>
                        </a:cubicBezTo>
                        <a:cubicBezTo>
                          <a:pt x="284" y="357"/>
                          <a:pt x="273" y="354"/>
                          <a:pt x="266" y="346"/>
                        </a:cubicBezTo>
                        <a:cubicBezTo>
                          <a:pt x="263" y="342"/>
                          <a:pt x="262" y="337"/>
                          <a:pt x="258" y="334"/>
                        </a:cubicBezTo>
                        <a:cubicBezTo>
                          <a:pt x="243" y="324"/>
                          <a:pt x="225" y="324"/>
                          <a:pt x="210" y="314"/>
                        </a:cubicBezTo>
                        <a:cubicBezTo>
                          <a:pt x="201" y="300"/>
                          <a:pt x="194" y="291"/>
                          <a:pt x="178" y="286"/>
                        </a:cubicBezTo>
                        <a:cubicBezTo>
                          <a:pt x="160" y="260"/>
                          <a:pt x="192" y="247"/>
                          <a:pt x="154" y="238"/>
                        </a:cubicBezTo>
                        <a:cubicBezTo>
                          <a:pt x="111" y="209"/>
                          <a:pt x="106" y="149"/>
                          <a:pt x="90" y="102"/>
                        </a:cubicBezTo>
                        <a:cubicBezTo>
                          <a:pt x="86" y="90"/>
                          <a:pt x="76" y="73"/>
                          <a:pt x="66" y="66"/>
                        </a:cubicBezTo>
                        <a:cubicBezTo>
                          <a:pt x="58" y="60"/>
                          <a:pt x="42" y="50"/>
                          <a:pt x="42" y="50"/>
                        </a:cubicBezTo>
                        <a:cubicBezTo>
                          <a:pt x="39" y="46"/>
                          <a:pt x="38" y="41"/>
                          <a:pt x="34" y="38"/>
                        </a:cubicBezTo>
                        <a:cubicBezTo>
                          <a:pt x="27" y="34"/>
                          <a:pt x="10" y="30"/>
                          <a:pt x="10" y="30"/>
                        </a:cubicBezTo>
                        <a:cubicBezTo>
                          <a:pt x="0" y="1"/>
                          <a:pt x="31" y="17"/>
                          <a:pt x="46" y="22"/>
                        </a:cubicBezTo>
                        <a:cubicBezTo>
                          <a:pt x="65" y="51"/>
                          <a:pt x="61" y="41"/>
                          <a:pt x="86" y="58"/>
                        </a:cubicBezTo>
                        <a:cubicBezTo>
                          <a:pt x="94" y="70"/>
                          <a:pt x="94" y="93"/>
                          <a:pt x="102" y="70"/>
                        </a:cubicBezTo>
                        <a:cubicBezTo>
                          <a:pt x="95" y="49"/>
                          <a:pt x="82" y="62"/>
                          <a:pt x="82" y="3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181" name="Freeform 37"/>
                  <p:cNvSpPr>
                    <a:spLocks/>
                  </p:cNvSpPr>
                  <p:nvPr/>
                </p:nvSpPr>
                <p:spPr bwMode="ltGray">
                  <a:xfrm>
                    <a:off x="2405" y="445"/>
                    <a:ext cx="15" cy="16"/>
                  </a:xfrm>
                  <a:custGeom>
                    <a:avLst/>
                    <a:gdLst/>
                    <a:ahLst/>
                    <a:cxnLst>
                      <a:cxn ang="0">
                        <a:pos x="6" y="28"/>
                      </a:cxn>
                      <a:cxn ang="0">
                        <a:pos x="10" y="48"/>
                      </a:cxn>
                      <a:cxn ang="0">
                        <a:pos x="6" y="28"/>
                      </a:cxn>
                    </a:cxnLst>
                    <a:rect l="0" t="0" r="r" b="b"/>
                    <a:pathLst>
                      <a:path w="36" h="48">
                        <a:moveTo>
                          <a:pt x="6" y="28"/>
                        </a:moveTo>
                        <a:cubicBezTo>
                          <a:pt x="25" y="0"/>
                          <a:pt x="36" y="31"/>
                          <a:pt x="10" y="48"/>
                        </a:cubicBezTo>
                        <a:cubicBezTo>
                          <a:pt x="0" y="34"/>
                          <a:pt x="0" y="40"/>
                          <a:pt x="6" y="2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182" name="Freeform 38"/>
                  <p:cNvSpPr>
                    <a:spLocks/>
                  </p:cNvSpPr>
                  <p:nvPr/>
                </p:nvSpPr>
                <p:spPr bwMode="ltGray">
                  <a:xfrm>
                    <a:off x="2393" y="439"/>
                    <a:ext cx="16" cy="12"/>
                  </a:xfrm>
                  <a:custGeom>
                    <a:avLst/>
                    <a:gdLst/>
                    <a:ahLst/>
                    <a:cxnLst>
                      <a:cxn ang="0">
                        <a:pos x="0" y="5"/>
                      </a:cxn>
                      <a:cxn ang="0">
                        <a:pos x="12" y="1"/>
                      </a:cxn>
                      <a:cxn ang="0">
                        <a:pos x="36" y="17"/>
                      </a:cxn>
                      <a:cxn ang="0">
                        <a:pos x="8" y="17"/>
                      </a:cxn>
                      <a:cxn ang="0">
                        <a:pos x="0" y="5"/>
                      </a:cxn>
                    </a:cxnLst>
                    <a:rect l="0" t="0" r="r" b="b"/>
                    <a:pathLst>
                      <a:path w="36" h="37">
                        <a:moveTo>
                          <a:pt x="0" y="5"/>
                        </a:moveTo>
                        <a:cubicBezTo>
                          <a:pt x="4" y="4"/>
                          <a:pt x="8" y="0"/>
                          <a:pt x="12" y="1"/>
                        </a:cubicBezTo>
                        <a:cubicBezTo>
                          <a:pt x="21" y="4"/>
                          <a:pt x="36" y="17"/>
                          <a:pt x="36" y="17"/>
                        </a:cubicBezTo>
                        <a:cubicBezTo>
                          <a:pt x="29" y="37"/>
                          <a:pt x="22" y="26"/>
                          <a:pt x="8" y="17"/>
                        </a:cubicBezTo>
                        <a:cubicBezTo>
                          <a:pt x="5" y="13"/>
                          <a:pt x="0" y="5"/>
                          <a:pt x="0" y="5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183" name="Freeform 39"/>
                  <p:cNvSpPr>
                    <a:spLocks/>
                  </p:cNvSpPr>
                  <p:nvPr/>
                </p:nvSpPr>
                <p:spPr bwMode="ltGray">
                  <a:xfrm>
                    <a:off x="2878" y="406"/>
                    <a:ext cx="73" cy="33"/>
                  </a:xfrm>
                  <a:custGeom>
                    <a:avLst/>
                    <a:gdLst/>
                    <a:ahLst/>
                    <a:cxnLst>
                      <a:cxn ang="0">
                        <a:pos x="0" y="49"/>
                      </a:cxn>
                      <a:cxn ang="0">
                        <a:pos x="28" y="25"/>
                      </a:cxn>
                      <a:cxn ang="0">
                        <a:pos x="56" y="21"/>
                      </a:cxn>
                      <a:cxn ang="0">
                        <a:pos x="80" y="9"/>
                      </a:cxn>
                      <a:cxn ang="0">
                        <a:pos x="64" y="25"/>
                      </a:cxn>
                      <a:cxn ang="0">
                        <a:pos x="124" y="49"/>
                      </a:cxn>
                      <a:cxn ang="0">
                        <a:pos x="160" y="65"/>
                      </a:cxn>
                      <a:cxn ang="0">
                        <a:pos x="116" y="77"/>
                      </a:cxn>
                      <a:cxn ang="0">
                        <a:pos x="88" y="57"/>
                      </a:cxn>
                      <a:cxn ang="0">
                        <a:pos x="76" y="53"/>
                      </a:cxn>
                      <a:cxn ang="0">
                        <a:pos x="24" y="41"/>
                      </a:cxn>
                      <a:cxn ang="0">
                        <a:pos x="0" y="49"/>
                      </a:cxn>
                    </a:cxnLst>
                    <a:rect l="0" t="0" r="r" b="b"/>
                    <a:pathLst>
                      <a:path w="170" h="96">
                        <a:moveTo>
                          <a:pt x="0" y="49"/>
                        </a:moveTo>
                        <a:cubicBezTo>
                          <a:pt x="5" y="33"/>
                          <a:pt x="12" y="30"/>
                          <a:pt x="28" y="25"/>
                        </a:cubicBezTo>
                        <a:cubicBezTo>
                          <a:pt x="20" y="0"/>
                          <a:pt x="42" y="16"/>
                          <a:pt x="56" y="21"/>
                        </a:cubicBezTo>
                        <a:cubicBezTo>
                          <a:pt x="56" y="21"/>
                          <a:pt x="77" y="6"/>
                          <a:pt x="80" y="9"/>
                        </a:cubicBezTo>
                        <a:cubicBezTo>
                          <a:pt x="85" y="14"/>
                          <a:pt x="71" y="23"/>
                          <a:pt x="64" y="25"/>
                        </a:cubicBezTo>
                        <a:cubicBezTo>
                          <a:pt x="82" y="37"/>
                          <a:pt x="103" y="42"/>
                          <a:pt x="124" y="49"/>
                        </a:cubicBezTo>
                        <a:cubicBezTo>
                          <a:pt x="136" y="53"/>
                          <a:pt x="160" y="65"/>
                          <a:pt x="160" y="65"/>
                        </a:cubicBezTo>
                        <a:cubicBezTo>
                          <a:pt x="170" y="96"/>
                          <a:pt x="134" y="83"/>
                          <a:pt x="116" y="77"/>
                        </a:cubicBezTo>
                        <a:cubicBezTo>
                          <a:pt x="109" y="57"/>
                          <a:pt x="116" y="66"/>
                          <a:pt x="88" y="57"/>
                        </a:cubicBezTo>
                        <a:cubicBezTo>
                          <a:pt x="84" y="56"/>
                          <a:pt x="76" y="53"/>
                          <a:pt x="76" y="53"/>
                        </a:cubicBezTo>
                        <a:cubicBezTo>
                          <a:pt x="57" y="34"/>
                          <a:pt x="53" y="37"/>
                          <a:pt x="24" y="41"/>
                        </a:cubicBezTo>
                        <a:cubicBezTo>
                          <a:pt x="9" y="51"/>
                          <a:pt x="17" y="49"/>
                          <a:pt x="0" y="49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184" name="Freeform 40"/>
                  <p:cNvSpPr>
                    <a:spLocks/>
                  </p:cNvSpPr>
                  <p:nvPr/>
                </p:nvSpPr>
                <p:spPr bwMode="ltGray">
                  <a:xfrm>
                    <a:off x="2955" y="433"/>
                    <a:ext cx="59" cy="15"/>
                  </a:xfrm>
                  <a:custGeom>
                    <a:avLst/>
                    <a:gdLst/>
                    <a:ahLst/>
                    <a:cxnLst>
                      <a:cxn ang="0">
                        <a:pos x="0" y="0"/>
                      </a:cxn>
                      <a:cxn ang="0">
                        <a:pos x="52" y="4"/>
                      </a:cxn>
                      <a:cxn ang="0">
                        <a:pos x="88" y="24"/>
                      </a:cxn>
                      <a:cxn ang="0">
                        <a:pos x="112" y="20"/>
                      </a:cxn>
                      <a:cxn ang="0">
                        <a:pos x="108" y="44"/>
                      </a:cxn>
                      <a:cxn ang="0">
                        <a:pos x="64" y="40"/>
                      </a:cxn>
                      <a:cxn ang="0">
                        <a:pos x="0" y="36"/>
                      </a:cxn>
                      <a:cxn ang="0">
                        <a:pos x="28" y="20"/>
                      </a:cxn>
                      <a:cxn ang="0">
                        <a:pos x="0" y="0"/>
                      </a:cxn>
                    </a:cxnLst>
                    <a:rect l="0" t="0" r="r" b="b"/>
                    <a:pathLst>
                      <a:path w="138" h="44">
                        <a:moveTo>
                          <a:pt x="0" y="0"/>
                        </a:moveTo>
                        <a:cubicBezTo>
                          <a:pt x="19" y="3"/>
                          <a:pt x="35" y="10"/>
                          <a:pt x="52" y="4"/>
                        </a:cubicBezTo>
                        <a:cubicBezTo>
                          <a:pt x="87" y="11"/>
                          <a:pt x="61" y="15"/>
                          <a:pt x="88" y="24"/>
                        </a:cubicBezTo>
                        <a:cubicBezTo>
                          <a:pt x="96" y="23"/>
                          <a:pt x="104" y="19"/>
                          <a:pt x="112" y="20"/>
                        </a:cubicBezTo>
                        <a:cubicBezTo>
                          <a:pt x="138" y="23"/>
                          <a:pt x="118" y="41"/>
                          <a:pt x="108" y="44"/>
                        </a:cubicBezTo>
                        <a:cubicBezTo>
                          <a:pt x="78" y="34"/>
                          <a:pt x="92" y="34"/>
                          <a:pt x="64" y="40"/>
                        </a:cubicBezTo>
                        <a:cubicBezTo>
                          <a:pt x="41" y="37"/>
                          <a:pt x="22" y="41"/>
                          <a:pt x="0" y="36"/>
                        </a:cubicBezTo>
                        <a:cubicBezTo>
                          <a:pt x="6" y="11"/>
                          <a:pt x="7" y="27"/>
                          <a:pt x="28" y="20"/>
                        </a:cubicBezTo>
                        <a:cubicBezTo>
                          <a:pt x="17" y="13"/>
                          <a:pt x="0" y="13"/>
                          <a:pt x="0" y="0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185" name="Freeform 41"/>
                  <p:cNvSpPr>
                    <a:spLocks/>
                  </p:cNvSpPr>
                  <p:nvPr/>
                </p:nvSpPr>
                <p:spPr bwMode="ltGray">
                  <a:xfrm>
                    <a:off x="2924" y="441"/>
                    <a:ext cx="24" cy="14"/>
                  </a:xfrm>
                  <a:custGeom>
                    <a:avLst/>
                    <a:gdLst/>
                    <a:ahLst/>
                    <a:cxnLst>
                      <a:cxn ang="0">
                        <a:pos x="17" y="25"/>
                      </a:cxn>
                      <a:cxn ang="0">
                        <a:pos x="37" y="13"/>
                      </a:cxn>
                      <a:cxn ang="0">
                        <a:pos x="17" y="25"/>
                      </a:cxn>
                    </a:cxnLst>
                    <a:rect l="0" t="0" r="r" b="b"/>
                    <a:pathLst>
                      <a:path w="57" h="42">
                        <a:moveTo>
                          <a:pt x="17" y="25"/>
                        </a:moveTo>
                        <a:cubicBezTo>
                          <a:pt x="0" y="0"/>
                          <a:pt x="21" y="9"/>
                          <a:pt x="37" y="13"/>
                        </a:cubicBezTo>
                        <a:cubicBezTo>
                          <a:pt x="57" y="42"/>
                          <a:pt x="30" y="25"/>
                          <a:pt x="17" y="25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186" name="Freeform 42"/>
                  <p:cNvSpPr>
                    <a:spLocks/>
                  </p:cNvSpPr>
                  <p:nvPr/>
                </p:nvSpPr>
                <p:spPr bwMode="ltGray">
                  <a:xfrm>
                    <a:off x="2908" y="398"/>
                    <a:ext cx="16" cy="18"/>
                  </a:xfrm>
                  <a:custGeom>
                    <a:avLst/>
                    <a:gdLst/>
                    <a:ahLst/>
                    <a:cxnLst>
                      <a:cxn ang="0">
                        <a:pos x="19" y="32"/>
                      </a:cxn>
                      <a:cxn ang="0">
                        <a:pos x="19" y="0"/>
                      </a:cxn>
                      <a:cxn ang="0">
                        <a:pos x="19" y="32"/>
                      </a:cxn>
                    </a:cxnLst>
                    <a:rect l="0" t="0" r="r" b="b"/>
                    <a:pathLst>
                      <a:path w="39" h="52">
                        <a:moveTo>
                          <a:pt x="19" y="32"/>
                        </a:moveTo>
                        <a:cubicBezTo>
                          <a:pt x="13" y="14"/>
                          <a:pt x="0" y="13"/>
                          <a:pt x="19" y="0"/>
                        </a:cubicBezTo>
                        <a:cubicBezTo>
                          <a:pt x="23" y="5"/>
                          <a:pt x="39" y="52"/>
                          <a:pt x="19" y="32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187" name="Freeform 43"/>
                  <p:cNvSpPr>
                    <a:spLocks/>
                  </p:cNvSpPr>
                  <p:nvPr/>
                </p:nvSpPr>
                <p:spPr bwMode="ltGray">
                  <a:xfrm>
                    <a:off x="3035" y="452"/>
                    <a:ext cx="19" cy="27"/>
                  </a:xfrm>
                  <a:custGeom>
                    <a:avLst/>
                    <a:gdLst/>
                    <a:ahLst/>
                    <a:cxnLst>
                      <a:cxn ang="0">
                        <a:pos x="4" y="9"/>
                      </a:cxn>
                      <a:cxn ang="0">
                        <a:pos x="20" y="33"/>
                      </a:cxn>
                      <a:cxn ang="0">
                        <a:pos x="24" y="49"/>
                      </a:cxn>
                      <a:cxn ang="0">
                        <a:pos x="36" y="53"/>
                      </a:cxn>
                      <a:cxn ang="0">
                        <a:pos x="24" y="73"/>
                      </a:cxn>
                      <a:cxn ang="0">
                        <a:pos x="0" y="21"/>
                      </a:cxn>
                      <a:cxn ang="0">
                        <a:pos x="4" y="9"/>
                      </a:cxn>
                    </a:cxnLst>
                    <a:rect l="0" t="0" r="r" b="b"/>
                    <a:pathLst>
                      <a:path w="44" h="80">
                        <a:moveTo>
                          <a:pt x="4" y="9"/>
                        </a:moveTo>
                        <a:cubicBezTo>
                          <a:pt x="9" y="17"/>
                          <a:pt x="18" y="24"/>
                          <a:pt x="20" y="33"/>
                        </a:cubicBezTo>
                        <a:cubicBezTo>
                          <a:pt x="21" y="38"/>
                          <a:pt x="21" y="45"/>
                          <a:pt x="24" y="49"/>
                        </a:cubicBezTo>
                        <a:cubicBezTo>
                          <a:pt x="27" y="52"/>
                          <a:pt x="32" y="52"/>
                          <a:pt x="36" y="53"/>
                        </a:cubicBezTo>
                        <a:cubicBezTo>
                          <a:pt x="41" y="68"/>
                          <a:pt x="44" y="80"/>
                          <a:pt x="24" y="73"/>
                        </a:cubicBezTo>
                        <a:cubicBezTo>
                          <a:pt x="19" y="55"/>
                          <a:pt x="11" y="37"/>
                          <a:pt x="0" y="21"/>
                        </a:cubicBezTo>
                        <a:cubicBezTo>
                          <a:pt x="4" y="4"/>
                          <a:pt x="4" y="0"/>
                          <a:pt x="4" y="9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188" name="Freeform 44"/>
                  <p:cNvSpPr>
                    <a:spLocks/>
                  </p:cNvSpPr>
                  <p:nvPr/>
                </p:nvSpPr>
                <p:spPr bwMode="ltGray">
                  <a:xfrm>
                    <a:off x="2696" y="247"/>
                    <a:ext cx="205" cy="41"/>
                  </a:xfrm>
                  <a:custGeom>
                    <a:avLst/>
                    <a:gdLst/>
                    <a:ahLst/>
                    <a:cxnLst>
                      <a:cxn ang="0">
                        <a:pos x="220" y="1"/>
                      </a:cxn>
                      <a:cxn ang="0">
                        <a:pos x="231" y="8"/>
                      </a:cxn>
                      <a:cxn ang="0">
                        <a:pos x="235" y="0"/>
                      </a:cxn>
                      <a:cxn ang="0">
                        <a:pos x="265" y="0"/>
                      </a:cxn>
                      <a:cxn ang="0">
                        <a:pos x="287" y="17"/>
                      </a:cxn>
                      <a:cxn ang="0">
                        <a:pos x="319" y="10"/>
                      </a:cxn>
                      <a:cxn ang="0">
                        <a:pos x="314" y="29"/>
                      </a:cxn>
                      <a:cxn ang="0">
                        <a:pos x="298" y="46"/>
                      </a:cxn>
                      <a:cxn ang="0">
                        <a:pos x="295" y="29"/>
                      </a:cxn>
                      <a:cxn ang="0">
                        <a:pos x="287" y="31"/>
                      </a:cxn>
                      <a:cxn ang="0">
                        <a:pos x="279" y="29"/>
                      </a:cxn>
                      <a:cxn ang="0">
                        <a:pos x="263" y="21"/>
                      </a:cxn>
                      <a:cxn ang="0">
                        <a:pos x="228" y="38"/>
                      </a:cxn>
                      <a:cxn ang="0">
                        <a:pos x="201" y="44"/>
                      </a:cxn>
                      <a:cxn ang="0">
                        <a:pos x="212" y="57"/>
                      </a:cxn>
                      <a:cxn ang="0">
                        <a:pos x="188" y="63"/>
                      </a:cxn>
                      <a:cxn ang="0">
                        <a:pos x="169" y="61"/>
                      </a:cxn>
                      <a:cxn ang="0">
                        <a:pos x="177" y="57"/>
                      </a:cxn>
                      <a:cxn ang="0">
                        <a:pos x="171" y="40"/>
                      </a:cxn>
                      <a:cxn ang="0">
                        <a:pos x="169" y="31"/>
                      </a:cxn>
                      <a:cxn ang="0">
                        <a:pos x="158" y="23"/>
                      </a:cxn>
                      <a:cxn ang="0">
                        <a:pos x="142" y="27"/>
                      </a:cxn>
                      <a:cxn ang="0">
                        <a:pos x="134" y="27"/>
                      </a:cxn>
                      <a:cxn ang="0">
                        <a:pos x="123" y="25"/>
                      </a:cxn>
                      <a:cxn ang="0">
                        <a:pos x="83" y="2"/>
                      </a:cxn>
                      <a:cxn ang="0">
                        <a:pos x="59" y="14"/>
                      </a:cxn>
                      <a:cxn ang="0">
                        <a:pos x="1" y="0"/>
                      </a:cxn>
                      <a:cxn ang="0">
                        <a:pos x="220" y="1"/>
                      </a:cxn>
                    </a:cxnLst>
                    <a:rect l="0" t="0" r="r" b="b"/>
                    <a:pathLst>
                      <a:path w="323" h="64">
                        <a:moveTo>
                          <a:pt x="220" y="1"/>
                        </a:moveTo>
                        <a:cubicBezTo>
                          <a:pt x="215" y="12"/>
                          <a:pt x="225" y="17"/>
                          <a:pt x="231" y="8"/>
                        </a:cubicBezTo>
                        <a:cubicBezTo>
                          <a:pt x="235" y="0"/>
                          <a:pt x="229" y="7"/>
                          <a:pt x="235" y="0"/>
                        </a:cubicBezTo>
                        <a:lnTo>
                          <a:pt x="265" y="0"/>
                        </a:lnTo>
                        <a:cubicBezTo>
                          <a:pt x="277" y="6"/>
                          <a:pt x="276" y="11"/>
                          <a:pt x="287" y="17"/>
                        </a:cubicBezTo>
                        <a:cubicBezTo>
                          <a:pt x="308" y="11"/>
                          <a:pt x="293" y="7"/>
                          <a:pt x="319" y="10"/>
                        </a:cubicBezTo>
                        <a:cubicBezTo>
                          <a:pt x="323" y="19"/>
                          <a:pt x="321" y="22"/>
                          <a:pt x="314" y="29"/>
                        </a:cubicBezTo>
                        <a:cubicBezTo>
                          <a:pt x="312" y="39"/>
                          <a:pt x="313" y="50"/>
                          <a:pt x="298" y="46"/>
                        </a:cubicBezTo>
                        <a:cubicBezTo>
                          <a:pt x="297" y="40"/>
                          <a:pt x="298" y="34"/>
                          <a:pt x="295" y="29"/>
                        </a:cubicBezTo>
                        <a:cubicBezTo>
                          <a:pt x="294" y="27"/>
                          <a:pt x="290" y="31"/>
                          <a:pt x="287" y="31"/>
                        </a:cubicBezTo>
                        <a:cubicBezTo>
                          <a:pt x="284" y="31"/>
                          <a:pt x="282" y="30"/>
                          <a:pt x="279" y="29"/>
                        </a:cubicBezTo>
                        <a:cubicBezTo>
                          <a:pt x="274" y="27"/>
                          <a:pt x="263" y="21"/>
                          <a:pt x="263" y="21"/>
                        </a:cubicBezTo>
                        <a:cubicBezTo>
                          <a:pt x="249" y="23"/>
                          <a:pt x="241" y="31"/>
                          <a:pt x="228" y="38"/>
                        </a:cubicBezTo>
                        <a:cubicBezTo>
                          <a:pt x="220" y="41"/>
                          <a:pt x="209" y="42"/>
                          <a:pt x="201" y="44"/>
                        </a:cubicBezTo>
                        <a:cubicBezTo>
                          <a:pt x="193" y="54"/>
                          <a:pt x="200" y="53"/>
                          <a:pt x="212" y="57"/>
                        </a:cubicBezTo>
                        <a:cubicBezTo>
                          <a:pt x="200" y="62"/>
                          <a:pt x="199" y="57"/>
                          <a:pt x="188" y="63"/>
                        </a:cubicBezTo>
                        <a:cubicBezTo>
                          <a:pt x="181" y="62"/>
                          <a:pt x="174" y="64"/>
                          <a:pt x="169" y="61"/>
                        </a:cubicBezTo>
                        <a:cubicBezTo>
                          <a:pt x="166" y="59"/>
                          <a:pt x="175" y="59"/>
                          <a:pt x="177" y="57"/>
                        </a:cubicBezTo>
                        <a:cubicBezTo>
                          <a:pt x="181" y="48"/>
                          <a:pt x="149" y="28"/>
                          <a:pt x="171" y="40"/>
                        </a:cubicBezTo>
                        <a:cubicBezTo>
                          <a:pt x="184" y="55"/>
                          <a:pt x="184" y="36"/>
                          <a:pt x="169" y="31"/>
                        </a:cubicBezTo>
                        <a:cubicBezTo>
                          <a:pt x="167" y="27"/>
                          <a:pt x="167" y="22"/>
                          <a:pt x="158" y="23"/>
                        </a:cubicBezTo>
                        <a:cubicBezTo>
                          <a:pt x="153" y="23"/>
                          <a:pt x="142" y="27"/>
                          <a:pt x="142" y="27"/>
                        </a:cubicBezTo>
                        <a:cubicBezTo>
                          <a:pt x="136" y="39"/>
                          <a:pt x="143" y="31"/>
                          <a:pt x="134" y="27"/>
                        </a:cubicBezTo>
                        <a:cubicBezTo>
                          <a:pt x="130" y="25"/>
                          <a:pt x="126" y="25"/>
                          <a:pt x="123" y="25"/>
                        </a:cubicBezTo>
                        <a:cubicBezTo>
                          <a:pt x="117" y="11"/>
                          <a:pt x="100" y="6"/>
                          <a:pt x="83" y="2"/>
                        </a:cubicBezTo>
                        <a:cubicBezTo>
                          <a:pt x="70" y="4"/>
                          <a:pt x="69" y="9"/>
                          <a:pt x="59" y="14"/>
                        </a:cubicBezTo>
                        <a:cubicBezTo>
                          <a:pt x="45" y="14"/>
                          <a:pt x="0" y="12"/>
                          <a:pt x="1" y="0"/>
                        </a:cubicBezTo>
                        <a:lnTo>
                          <a:pt x="220" y="1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189" name="Freeform 45"/>
                  <p:cNvSpPr>
                    <a:spLocks/>
                  </p:cNvSpPr>
                  <p:nvPr/>
                </p:nvSpPr>
                <p:spPr bwMode="ltGray">
                  <a:xfrm>
                    <a:off x="2515" y="246"/>
                    <a:ext cx="190" cy="20"/>
                  </a:xfrm>
                  <a:custGeom>
                    <a:avLst/>
                    <a:gdLst/>
                    <a:ahLst/>
                    <a:cxnLst>
                      <a:cxn ang="0">
                        <a:pos x="105" y="31"/>
                      </a:cxn>
                      <a:cxn ang="0">
                        <a:pos x="30" y="1"/>
                      </a:cxn>
                      <a:cxn ang="0">
                        <a:pos x="285" y="0"/>
                      </a:cxn>
                      <a:cxn ang="0">
                        <a:pos x="296" y="14"/>
                      </a:cxn>
                      <a:cxn ang="0">
                        <a:pos x="264" y="16"/>
                      </a:cxn>
                      <a:cxn ang="0">
                        <a:pos x="105" y="31"/>
                      </a:cxn>
                    </a:cxnLst>
                    <a:rect l="0" t="0" r="r" b="b"/>
                    <a:pathLst>
                      <a:path w="300" h="31">
                        <a:moveTo>
                          <a:pt x="105" y="31"/>
                        </a:moveTo>
                        <a:cubicBezTo>
                          <a:pt x="83" y="19"/>
                          <a:pt x="0" y="6"/>
                          <a:pt x="30" y="1"/>
                        </a:cubicBezTo>
                        <a:lnTo>
                          <a:pt x="285" y="0"/>
                        </a:lnTo>
                        <a:cubicBezTo>
                          <a:pt x="296" y="4"/>
                          <a:pt x="300" y="5"/>
                          <a:pt x="296" y="14"/>
                        </a:cubicBezTo>
                        <a:cubicBezTo>
                          <a:pt x="285" y="11"/>
                          <a:pt x="276" y="16"/>
                          <a:pt x="264" y="16"/>
                        </a:cubicBezTo>
                        <a:lnTo>
                          <a:pt x="105" y="31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190" name="Freeform 46"/>
                  <p:cNvSpPr>
                    <a:spLocks/>
                  </p:cNvSpPr>
                  <p:nvPr/>
                </p:nvSpPr>
                <p:spPr bwMode="ltGray">
                  <a:xfrm>
                    <a:off x="2096" y="275"/>
                    <a:ext cx="18" cy="10"/>
                  </a:xfrm>
                  <a:custGeom>
                    <a:avLst/>
                    <a:gdLst/>
                    <a:ahLst/>
                    <a:cxnLst>
                      <a:cxn ang="0">
                        <a:pos x="0" y="25"/>
                      </a:cxn>
                      <a:cxn ang="0">
                        <a:pos x="12" y="29"/>
                      </a:cxn>
                      <a:cxn ang="0">
                        <a:pos x="0" y="25"/>
                      </a:cxn>
                    </a:cxnLst>
                    <a:rect l="0" t="0" r="r" b="b"/>
                    <a:pathLst>
                      <a:path w="41" h="29">
                        <a:moveTo>
                          <a:pt x="0" y="25"/>
                        </a:moveTo>
                        <a:cubicBezTo>
                          <a:pt x="10" y="11"/>
                          <a:pt x="41" y="0"/>
                          <a:pt x="12" y="29"/>
                        </a:cubicBezTo>
                        <a:cubicBezTo>
                          <a:pt x="8" y="28"/>
                          <a:pt x="0" y="25"/>
                          <a:pt x="0" y="25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191" name="Freeform 47"/>
                  <p:cNvSpPr>
                    <a:spLocks/>
                  </p:cNvSpPr>
                  <p:nvPr/>
                </p:nvSpPr>
                <p:spPr bwMode="ltGray">
                  <a:xfrm>
                    <a:off x="1606" y="246"/>
                    <a:ext cx="436" cy="152"/>
                  </a:xfrm>
                  <a:custGeom>
                    <a:avLst/>
                    <a:gdLst/>
                    <a:ahLst/>
                    <a:cxnLst>
                      <a:cxn ang="0">
                        <a:pos x="73" y="1"/>
                      </a:cxn>
                      <a:cxn ang="0">
                        <a:pos x="436" y="0"/>
                      </a:cxn>
                      <a:cxn ang="0">
                        <a:pos x="416" y="54"/>
                      </a:cxn>
                      <a:cxn ang="0">
                        <a:pos x="397" y="68"/>
                      </a:cxn>
                      <a:cxn ang="0">
                        <a:pos x="392" y="70"/>
                      </a:cxn>
                      <a:cxn ang="0">
                        <a:pos x="375" y="73"/>
                      </a:cxn>
                      <a:cxn ang="0">
                        <a:pos x="361" y="88"/>
                      </a:cxn>
                      <a:cxn ang="0">
                        <a:pos x="362" y="99"/>
                      </a:cxn>
                      <a:cxn ang="0">
                        <a:pos x="364" y="107"/>
                      </a:cxn>
                      <a:cxn ang="0">
                        <a:pos x="366" y="113"/>
                      </a:cxn>
                      <a:cxn ang="0">
                        <a:pos x="362" y="122"/>
                      </a:cxn>
                      <a:cxn ang="0">
                        <a:pos x="351" y="120"/>
                      </a:cxn>
                      <a:cxn ang="0">
                        <a:pos x="342" y="129"/>
                      </a:cxn>
                      <a:cxn ang="0">
                        <a:pos x="347" y="105"/>
                      </a:cxn>
                      <a:cxn ang="0">
                        <a:pos x="338" y="100"/>
                      </a:cxn>
                      <a:cxn ang="0">
                        <a:pos x="344" y="93"/>
                      </a:cxn>
                      <a:cxn ang="0">
                        <a:pos x="342" y="89"/>
                      </a:cxn>
                      <a:cxn ang="0">
                        <a:pos x="320" y="94"/>
                      </a:cxn>
                      <a:cxn ang="0">
                        <a:pos x="317" y="85"/>
                      </a:cxn>
                      <a:cxn ang="0">
                        <a:pos x="297" y="94"/>
                      </a:cxn>
                      <a:cxn ang="0">
                        <a:pos x="320" y="103"/>
                      </a:cxn>
                      <a:cxn ang="0">
                        <a:pos x="305" y="117"/>
                      </a:cxn>
                      <a:cxn ang="0">
                        <a:pos x="311" y="126"/>
                      </a:cxn>
                      <a:cxn ang="0">
                        <a:pos x="315" y="138"/>
                      </a:cxn>
                      <a:cxn ang="0">
                        <a:pos x="309" y="139"/>
                      </a:cxn>
                      <a:cxn ang="0">
                        <a:pos x="314" y="144"/>
                      </a:cxn>
                      <a:cxn ang="0">
                        <a:pos x="307" y="152"/>
                      </a:cxn>
                      <a:cxn ang="0">
                        <a:pos x="0" y="149"/>
                      </a:cxn>
                      <a:cxn ang="0">
                        <a:pos x="73" y="1"/>
                      </a:cxn>
                    </a:cxnLst>
                    <a:rect l="0" t="0" r="r" b="b"/>
                    <a:pathLst>
                      <a:path w="436" h="152">
                        <a:moveTo>
                          <a:pt x="73" y="1"/>
                        </a:moveTo>
                        <a:lnTo>
                          <a:pt x="436" y="0"/>
                        </a:lnTo>
                        <a:cubicBezTo>
                          <a:pt x="430" y="15"/>
                          <a:pt x="429" y="42"/>
                          <a:pt x="416" y="54"/>
                        </a:cubicBezTo>
                        <a:cubicBezTo>
                          <a:pt x="410" y="60"/>
                          <a:pt x="405" y="63"/>
                          <a:pt x="397" y="68"/>
                        </a:cubicBezTo>
                        <a:cubicBezTo>
                          <a:pt x="396" y="69"/>
                          <a:pt x="392" y="70"/>
                          <a:pt x="392" y="70"/>
                        </a:cubicBezTo>
                        <a:cubicBezTo>
                          <a:pt x="377" y="63"/>
                          <a:pt x="385" y="68"/>
                          <a:pt x="375" y="73"/>
                        </a:cubicBezTo>
                        <a:cubicBezTo>
                          <a:pt x="371" y="82"/>
                          <a:pt x="371" y="83"/>
                          <a:pt x="361" y="88"/>
                        </a:cubicBezTo>
                        <a:cubicBezTo>
                          <a:pt x="359" y="92"/>
                          <a:pt x="364" y="93"/>
                          <a:pt x="362" y="99"/>
                        </a:cubicBezTo>
                        <a:cubicBezTo>
                          <a:pt x="363" y="102"/>
                          <a:pt x="364" y="105"/>
                          <a:pt x="364" y="107"/>
                        </a:cubicBezTo>
                        <a:cubicBezTo>
                          <a:pt x="365" y="109"/>
                          <a:pt x="366" y="111"/>
                          <a:pt x="366" y="113"/>
                        </a:cubicBezTo>
                        <a:cubicBezTo>
                          <a:pt x="365" y="115"/>
                          <a:pt x="364" y="120"/>
                          <a:pt x="362" y="122"/>
                        </a:cubicBezTo>
                        <a:cubicBezTo>
                          <a:pt x="359" y="123"/>
                          <a:pt x="354" y="119"/>
                          <a:pt x="351" y="120"/>
                        </a:cubicBezTo>
                        <a:cubicBezTo>
                          <a:pt x="347" y="129"/>
                          <a:pt x="352" y="127"/>
                          <a:pt x="342" y="129"/>
                        </a:cubicBezTo>
                        <a:cubicBezTo>
                          <a:pt x="340" y="123"/>
                          <a:pt x="345" y="111"/>
                          <a:pt x="347" y="105"/>
                        </a:cubicBezTo>
                        <a:cubicBezTo>
                          <a:pt x="347" y="100"/>
                          <a:pt x="338" y="102"/>
                          <a:pt x="338" y="100"/>
                        </a:cubicBezTo>
                        <a:cubicBezTo>
                          <a:pt x="338" y="98"/>
                          <a:pt x="344" y="95"/>
                          <a:pt x="344" y="93"/>
                        </a:cubicBezTo>
                        <a:cubicBezTo>
                          <a:pt x="344" y="92"/>
                          <a:pt x="344" y="89"/>
                          <a:pt x="342" y="89"/>
                        </a:cubicBezTo>
                        <a:cubicBezTo>
                          <a:pt x="339" y="89"/>
                          <a:pt x="324" y="94"/>
                          <a:pt x="320" y="94"/>
                        </a:cubicBezTo>
                        <a:cubicBezTo>
                          <a:pt x="317" y="86"/>
                          <a:pt x="328" y="88"/>
                          <a:pt x="317" y="85"/>
                        </a:cubicBezTo>
                        <a:cubicBezTo>
                          <a:pt x="311" y="91"/>
                          <a:pt x="306" y="93"/>
                          <a:pt x="297" y="94"/>
                        </a:cubicBezTo>
                        <a:cubicBezTo>
                          <a:pt x="300" y="104"/>
                          <a:pt x="307" y="101"/>
                          <a:pt x="320" y="103"/>
                        </a:cubicBezTo>
                        <a:cubicBezTo>
                          <a:pt x="318" y="109"/>
                          <a:pt x="311" y="111"/>
                          <a:pt x="305" y="117"/>
                        </a:cubicBezTo>
                        <a:lnTo>
                          <a:pt x="311" y="126"/>
                        </a:lnTo>
                        <a:lnTo>
                          <a:pt x="315" y="138"/>
                        </a:lnTo>
                        <a:lnTo>
                          <a:pt x="309" y="139"/>
                        </a:lnTo>
                        <a:lnTo>
                          <a:pt x="314" y="144"/>
                        </a:lnTo>
                        <a:lnTo>
                          <a:pt x="307" y="152"/>
                        </a:lnTo>
                        <a:lnTo>
                          <a:pt x="0" y="149"/>
                        </a:lnTo>
                        <a:lnTo>
                          <a:pt x="73" y="1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192" name="Freeform 48"/>
                  <p:cNvSpPr>
                    <a:spLocks/>
                  </p:cNvSpPr>
                  <p:nvPr/>
                </p:nvSpPr>
                <p:spPr bwMode="ltGray">
                  <a:xfrm>
                    <a:off x="2043" y="241"/>
                    <a:ext cx="20" cy="55"/>
                  </a:xfrm>
                  <a:custGeom>
                    <a:avLst/>
                    <a:gdLst/>
                    <a:ahLst/>
                    <a:cxnLst>
                      <a:cxn ang="0">
                        <a:pos x="5" y="156"/>
                      </a:cxn>
                      <a:cxn ang="0">
                        <a:pos x="15" y="108"/>
                      </a:cxn>
                      <a:cxn ang="0">
                        <a:pos x="17" y="68"/>
                      </a:cxn>
                      <a:cxn ang="0">
                        <a:pos x="11" y="40"/>
                      </a:cxn>
                      <a:cxn ang="0">
                        <a:pos x="17" y="12"/>
                      </a:cxn>
                      <a:cxn ang="0">
                        <a:pos x="21" y="0"/>
                      </a:cxn>
                      <a:cxn ang="0">
                        <a:pos x="31" y="30"/>
                      </a:cxn>
                      <a:cxn ang="0">
                        <a:pos x="47" y="98"/>
                      </a:cxn>
                      <a:cxn ang="0">
                        <a:pos x="31" y="108"/>
                      </a:cxn>
                      <a:cxn ang="0">
                        <a:pos x="23" y="126"/>
                      </a:cxn>
                      <a:cxn ang="0">
                        <a:pos x="21" y="132"/>
                      </a:cxn>
                      <a:cxn ang="0">
                        <a:pos x="27" y="134"/>
                      </a:cxn>
                      <a:cxn ang="0">
                        <a:pos x="31" y="146"/>
                      </a:cxn>
                      <a:cxn ang="0">
                        <a:pos x="13" y="148"/>
                      </a:cxn>
                      <a:cxn ang="0">
                        <a:pos x="7" y="160"/>
                      </a:cxn>
                      <a:cxn ang="0">
                        <a:pos x="3" y="154"/>
                      </a:cxn>
                      <a:cxn ang="0">
                        <a:pos x="5" y="156"/>
                      </a:cxn>
                    </a:cxnLst>
                    <a:rect l="0" t="0" r="r" b="b"/>
                    <a:pathLst>
                      <a:path w="47" h="165">
                        <a:moveTo>
                          <a:pt x="5" y="156"/>
                        </a:moveTo>
                        <a:cubicBezTo>
                          <a:pt x="0" y="141"/>
                          <a:pt x="1" y="118"/>
                          <a:pt x="15" y="108"/>
                        </a:cubicBezTo>
                        <a:cubicBezTo>
                          <a:pt x="16" y="95"/>
                          <a:pt x="17" y="81"/>
                          <a:pt x="17" y="68"/>
                        </a:cubicBezTo>
                        <a:cubicBezTo>
                          <a:pt x="17" y="58"/>
                          <a:pt x="11" y="40"/>
                          <a:pt x="11" y="40"/>
                        </a:cubicBezTo>
                        <a:cubicBezTo>
                          <a:pt x="14" y="20"/>
                          <a:pt x="11" y="29"/>
                          <a:pt x="17" y="12"/>
                        </a:cubicBezTo>
                        <a:cubicBezTo>
                          <a:pt x="18" y="8"/>
                          <a:pt x="21" y="0"/>
                          <a:pt x="21" y="0"/>
                        </a:cubicBezTo>
                        <a:cubicBezTo>
                          <a:pt x="38" y="6"/>
                          <a:pt x="33" y="7"/>
                          <a:pt x="31" y="30"/>
                        </a:cubicBezTo>
                        <a:cubicBezTo>
                          <a:pt x="38" y="52"/>
                          <a:pt x="40" y="76"/>
                          <a:pt x="47" y="98"/>
                        </a:cubicBezTo>
                        <a:cubicBezTo>
                          <a:pt x="44" y="116"/>
                          <a:pt x="45" y="113"/>
                          <a:pt x="31" y="108"/>
                        </a:cubicBezTo>
                        <a:cubicBezTo>
                          <a:pt x="25" y="118"/>
                          <a:pt x="28" y="112"/>
                          <a:pt x="23" y="126"/>
                        </a:cubicBezTo>
                        <a:cubicBezTo>
                          <a:pt x="22" y="128"/>
                          <a:pt x="21" y="132"/>
                          <a:pt x="21" y="132"/>
                        </a:cubicBezTo>
                        <a:cubicBezTo>
                          <a:pt x="23" y="133"/>
                          <a:pt x="26" y="132"/>
                          <a:pt x="27" y="134"/>
                        </a:cubicBezTo>
                        <a:cubicBezTo>
                          <a:pt x="29" y="137"/>
                          <a:pt x="31" y="146"/>
                          <a:pt x="31" y="146"/>
                        </a:cubicBezTo>
                        <a:cubicBezTo>
                          <a:pt x="27" y="165"/>
                          <a:pt x="23" y="155"/>
                          <a:pt x="13" y="148"/>
                        </a:cubicBezTo>
                        <a:cubicBezTo>
                          <a:pt x="11" y="152"/>
                          <a:pt x="11" y="160"/>
                          <a:pt x="7" y="160"/>
                        </a:cubicBezTo>
                        <a:cubicBezTo>
                          <a:pt x="5" y="160"/>
                          <a:pt x="4" y="156"/>
                          <a:pt x="3" y="154"/>
                        </a:cubicBezTo>
                        <a:cubicBezTo>
                          <a:pt x="3" y="153"/>
                          <a:pt x="4" y="155"/>
                          <a:pt x="5" y="156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193" name="Freeform 49"/>
                  <p:cNvSpPr>
                    <a:spLocks/>
                  </p:cNvSpPr>
                  <p:nvPr/>
                </p:nvSpPr>
                <p:spPr bwMode="ltGray">
                  <a:xfrm>
                    <a:off x="2031" y="287"/>
                    <a:ext cx="59" cy="34"/>
                  </a:xfrm>
                  <a:custGeom>
                    <a:avLst/>
                    <a:gdLst/>
                    <a:ahLst/>
                    <a:cxnLst>
                      <a:cxn ang="0">
                        <a:pos x="26" y="61"/>
                      </a:cxn>
                      <a:cxn ang="0">
                        <a:pos x="30" y="43"/>
                      </a:cxn>
                      <a:cxn ang="0">
                        <a:pos x="50" y="33"/>
                      </a:cxn>
                      <a:cxn ang="0">
                        <a:pos x="54" y="45"/>
                      </a:cxn>
                      <a:cxn ang="0">
                        <a:pos x="66" y="49"/>
                      </a:cxn>
                      <a:cxn ang="0">
                        <a:pos x="80" y="55"/>
                      </a:cxn>
                      <a:cxn ang="0">
                        <a:pos x="116" y="33"/>
                      </a:cxn>
                      <a:cxn ang="0">
                        <a:pos x="130" y="17"/>
                      </a:cxn>
                      <a:cxn ang="0">
                        <a:pos x="138" y="11"/>
                      </a:cxn>
                      <a:cxn ang="0">
                        <a:pos x="106" y="49"/>
                      </a:cxn>
                      <a:cxn ang="0">
                        <a:pos x="84" y="67"/>
                      </a:cxn>
                      <a:cxn ang="0">
                        <a:pos x="66" y="81"/>
                      </a:cxn>
                      <a:cxn ang="0">
                        <a:pos x="48" y="103"/>
                      </a:cxn>
                      <a:cxn ang="0">
                        <a:pos x="26" y="89"/>
                      </a:cxn>
                      <a:cxn ang="0">
                        <a:pos x="20" y="87"/>
                      </a:cxn>
                      <a:cxn ang="0">
                        <a:pos x="22" y="97"/>
                      </a:cxn>
                      <a:cxn ang="0">
                        <a:pos x="0" y="97"/>
                      </a:cxn>
                      <a:cxn ang="0">
                        <a:pos x="10" y="79"/>
                      </a:cxn>
                      <a:cxn ang="0">
                        <a:pos x="26" y="61"/>
                      </a:cxn>
                    </a:cxnLst>
                    <a:rect l="0" t="0" r="r" b="b"/>
                    <a:pathLst>
                      <a:path w="138" h="103">
                        <a:moveTo>
                          <a:pt x="26" y="61"/>
                        </a:moveTo>
                        <a:cubicBezTo>
                          <a:pt x="29" y="53"/>
                          <a:pt x="33" y="51"/>
                          <a:pt x="30" y="43"/>
                        </a:cubicBezTo>
                        <a:cubicBezTo>
                          <a:pt x="33" y="27"/>
                          <a:pt x="37" y="24"/>
                          <a:pt x="50" y="33"/>
                        </a:cubicBezTo>
                        <a:cubicBezTo>
                          <a:pt x="51" y="37"/>
                          <a:pt x="53" y="41"/>
                          <a:pt x="54" y="45"/>
                        </a:cubicBezTo>
                        <a:cubicBezTo>
                          <a:pt x="55" y="49"/>
                          <a:pt x="66" y="49"/>
                          <a:pt x="66" y="49"/>
                        </a:cubicBezTo>
                        <a:cubicBezTo>
                          <a:pt x="75" y="43"/>
                          <a:pt x="77" y="45"/>
                          <a:pt x="80" y="55"/>
                        </a:cubicBezTo>
                        <a:cubicBezTo>
                          <a:pt x="92" y="47"/>
                          <a:pt x="101" y="37"/>
                          <a:pt x="116" y="33"/>
                        </a:cubicBezTo>
                        <a:cubicBezTo>
                          <a:pt x="125" y="19"/>
                          <a:pt x="120" y="24"/>
                          <a:pt x="130" y="17"/>
                        </a:cubicBezTo>
                        <a:cubicBezTo>
                          <a:pt x="134" y="11"/>
                          <a:pt x="134" y="0"/>
                          <a:pt x="138" y="11"/>
                        </a:cubicBezTo>
                        <a:cubicBezTo>
                          <a:pt x="135" y="31"/>
                          <a:pt x="126" y="45"/>
                          <a:pt x="106" y="49"/>
                        </a:cubicBezTo>
                        <a:cubicBezTo>
                          <a:pt x="97" y="55"/>
                          <a:pt x="93" y="61"/>
                          <a:pt x="84" y="67"/>
                        </a:cubicBezTo>
                        <a:cubicBezTo>
                          <a:pt x="80" y="79"/>
                          <a:pt x="79" y="79"/>
                          <a:pt x="66" y="81"/>
                        </a:cubicBezTo>
                        <a:cubicBezTo>
                          <a:pt x="60" y="90"/>
                          <a:pt x="57" y="97"/>
                          <a:pt x="48" y="103"/>
                        </a:cubicBezTo>
                        <a:cubicBezTo>
                          <a:pt x="42" y="94"/>
                          <a:pt x="37" y="93"/>
                          <a:pt x="26" y="89"/>
                        </a:cubicBezTo>
                        <a:cubicBezTo>
                          <a:pt x="24" y="88"/>
                          <a:pt x="20" y="87"/>
                          <a:pt x="20" y="87"/>
                        </a:cubicBezTo>
                        <a:cubicBezTo>
                          <a:pt x="10" y="90"/>
                          <a:pt x="14" y="94"/>
                          <a:pt x="22" y="97"/>
                        </a:cubicBezTo>
                        <a:cubicBezTo>
                          <a:pt x="14" y="103"/>
                          <a:pt x="9" y="100"/>
                          <a:pt x="0" y="97"/>
                        </a:cubicBezTo>
                        <a:cubicBezTo>
                          <a:pt x="2" y="87"/>
                          <a:pt x="1" y="82"/>
                          <a:pt x="10" y="79"/>
                        </a:cubicBezTo>
                        <a:cubicBezTo>
                          <a:pt x="15" y="63"/>
                          <a:pt x="14" y="69"/>
                          <a:pt x="26" y="61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194" name="Freeform 50"/>
                  <p:cNvSpPr>
                    <a:spLocks/>
                  </p:cNvSpPr>
                  <p:nvPr/>
                </p:nvSpPr>
                <p:spPr bwMode="ltGray">
                  <a:xfrm>
                    <a:off x="1968" y="319"/>
                    <a:ext cx="80" cy="72"/>
                  </a:xfrm>
                  <a:custGeom>
                    <a:avLst/>
                    <a:gdLst/>
                    <a:ahLst/>
                    <a:cxnLst>
                      <a:cxn ang="0">
                        <a:pos x="158" y="24"/>
                      </a:cxn>
                      <a:cxn ang="0">
                        <a:pos x="160" y="6"/>
                      </a:cxn>
                      <a:cxn ang="0">
                        <a:pos x="170" y="0"/>
                      </a:cxn>
                      <a:cxn ang="0">
                        <a:pos x="182" y="24"/>
                      </a:cxn>
                      <a:cxn ang="0">
                        <a:pos x="188" y="42"/>
                      </a:cxn>
                      <a:cxn ang="0">
                        <a:pos x="178" y="58"/>
                      </a:cxn>
                      <a:cxn ang="0">
                        <a:pos x="170" y="76"/>
                      </a:cxn>
                      <a:cxn ang="0">
                        <a:pos x="162" y="126"/>
                      </a:cxn>
                      <a:cxn ang="0">
                        <a:pos x="144" y="136"/>
                      </a:cxn>
                      <a:cxn ang="0">
                        <a:pos x="120" y="138"/>
                      </a:cxn>
                      <a:cxn ang="0">
                        <a:pos x="112" y="124"/>
                      </a:cxn>
                      <a:cxn ang="0">
                        <a:pos x="102" y="146"/>
                      </a:cxn>
                      <a:cxn ang="0">
                        <a:pos x="90" y="150"/>
                      </a:cxn>
                      <a:cxn ang="0">
                        <a:pos x="80" y="132"/>
                      </a:cxn>
                      <a:cxn ang="0">
                        <a:pos x="58" y="144"/>
                      </a:cxn>
                      <a:cxn ang="0">
                        <a:pos x="76" y="142"/>
                      </a:cxn>
                      <a:cxn ang="0">
                        <a:pos x="78" y="160"/>
                      </a:cxn>
                      <a:cxn ang="0">
                        <a:pos x="58" y="166"/>
                      </a:cxn>
                      <a:cxn ang="0">
                        <a:pos x="34" y="166"/>
                      </a:cxn>
                      <a:cxn ang="0">
                        <a:pos x="36" y="154"/>
                      </a:cxn>
                      <a:cxn ang="0">
                        <a:pos x="46" y="144"/>
                      </a:cxn>
                      <a:cxn ang="0">
                        <a:pos x="34" y="148"/>
                      </a:cxn>
                      <a:cxn ang="0">
                        <a:pos x="26" y="166"/>
                      </a:cxn>
                      <a:cxn ang="0">
                        <a:pos x="30" y="190"/>
                      </a:cxn>
                      <a:cxn ang="0">
                        <a:pos x="14" y="200"/>
                      </a:cxn>
                      <a:cxn ang="0">
                        <a:pos x="0" y="214"/>
                      </a:cxn>
                      <a:cxn ang="0">
                        <a:pos x="8" y="188"/>
                      </a:cxn>
                      <a:cxn ang="0">
                        <a:pos x="0" y="164"/>
                      </a:cxn>
                      <a:cxn ang="0">
                        <a:pos x="14" y="152"/>
                      </a:cxn>
                      <a:cxn ang="0">
                        <a:pos x="32" y="134"/>
                      </a:cxn>
                      <a:cxn ang="0">
                        <a:pos x="44" y="118"/>
                      </a:cxn>
                      <a:cxn ang="0">
                        <a:pos x="72" y="116"/>
                      </a:cxn>
                      <a:cxn ang="0">
                        <a:pos x="84" y="112"/>
                      </a:cxn>
                      <a:cxn ang="0">
                        <a:pos x="114" y="78"/>
                      </a:cxn>
                      <a:cxn ang="0">
                        <a:pos x="120" y="92"/>
                      </a:cxn>
                      <a:cxn ang="0">
                        <a:pos x="132" y="76"/>
                      </a:cxn>
                      <a:cxn ang="0">
                        <a:pos x="150" y="54"/>
                      </a:cxn>
                      <a:cxn ang="0">
                        <a:pos x="154" y="42"/>
                      </a:cxn>
                      <a:cxn ang="0">
                        <a:pos x="148" y="38"/>
                      </a:cxn>
                      <a:cxn ang="0">
                        <a:pos x="152" y="32"/>
                      </a:cxn>
                      <a:cxn ang="0">
                        <a:pos x="158" y="24"/>
                      </a:cxn>
                    </a:cxnLst>
                    <a:rect l="0" t="0" r="r" b="b"/>
                    <a:pathLst>
                      <a:path w="188" h="214">
                        <a:moveTo>
                          <a:pt x="158" y="24"/>
                        </a:moveTo>
                        <a:cubicBezTo>
                          <a:pt x="156" y="18"/>
                          <a:pt x="160" y="6"/>
                          <a:pt x="160" y="6"/>
                        </a:cubicBezTo>
                        <a:cubicBezTo>
                          <a:pt x="167" y="16"/>
                          <a:pt x="167" y="8"/>
                          <a:pt x="170" y="0"/>
                        </a:cubicBezTo>
                        <a:cubicBezTo>
                          <a:pt x="181" y="4"/>
                          <a:pt x="179" y="14"/>
                          <a:pt x="182" y="24"/>
                        </a:cubicBezTo>
                        <a:cubicBezTo>
                          <a:pt x="184" y="30"/>
                          <a:pt x="188" y="42"/>
                          <a:pt x="188" y="42"/>
                        </a:cubicBezTo>
                        <a:cubicBezTo>
                          <a:pt x="183" y="56"/>
                          <a:pt x="188" y="52"/>
                          <a:pt x="178" y="58"/>
                        </a:cubicBezTo>
                        <a:cubicBezTo>
                          <a:pt x="174" y="63"/>
                          <a:pt x="170" y="76"/>
                          <a:pt x="170" y="76"/>
                        </a:cubicBezTo>
                        <a:cubicBezTo>
                          <a:pt x="169" y="100"/>
                          <a:pt x="173" y="110"/>
                          <a:pt x="162" y="126"/>
                        </a:cubicBezTo>
                        <a:cubicBezTo>
                          <a:pt x="150" y="118"/>
                          <a:pt x="155" y="132"/>
                          <a:pt x="144" y="136"/>
                        </a:cubicBezTo>
                        <a:cubicBezTo>
                          <a:pt x="135" y="134"/>
                          <a:pt x="129" y="135"/>
                          <a:pt x="120" y="138"/>
                        </a:cubicBezTo>
                        <a:cubicBezTo>
                          <a:pt x="114" y="129"/>
                          <a:pt x="122" y="127"/>
                          <a:pt x="112" y="124"/>
                        </a:cubicBezTo>
                        <a:cubicBezTo>
                          <a:pt x="108" y="130"/>
                          <a:pt x="108" y="142"/>
                          <a:pt x="102" y="146"/>
                        </a:cubicBezTo>
                        <a:cubicBezTo>
                          <a:pt x="98" y="148"/>
                          <a:pt x="90" y="150"/>
                          <a:pt x="90" y="150"/>
                        </a:cubicBezTo>
                        <a:cubicBezTo>
                          <a:pt x="87" y="141"/>
                          <a:pt x="89" y="135"/>
                          <a:pt x="80" y="132"/>
                        </a:cubicBezTo>
                        <a:cubicBezTo>
                          <a:pt x="68" y="134"/>
                          <a:pt x="65" y="134"/>
                          <a:pt x="58" y="144"/>
                        </a:cubicBezTo>
                        <a:cubicBezTo>
                          <a:pt x="66" y="150"/>
                          <a:pt x="68" y="147"/>
                          <a:pt x="76" y="142"/>
                        </a:cubicBezTo>
                        <a:cubicBezTo>
                          <a:pt x="81" y="146"/>
                          <a:pt x="85" y="155"/>
                          <a:pt x="78" y="160"/>
                        </a:cubicBezTo>
                        <a:cubicBezTo>
                          <a:pt x="75" y="162"/>
                          <a:pt x="62" y="165"/>
                          <a:pt x="58" y="166"/>
                        </a:cubicBezTo>
                        <a:cubicBezTo>
                          <a:pt x="48" y="173"/>
                          <a:pt x="44" y="173"/>
                          <a:pt x="34" y="166"/>
                        </a:cubicBezTo>
                        <a:cubicBezTo>
                          <a:pt x="35" y="162"/>
                          <a:pt x="34" y="158"/>
                          <a:pt x="36" y="154"/>
                        </a:cubicBezTo>
                        <a:cubicBezTo>
                          <a:pt x="38" y="150"/>
                          <a:pt x="55" y="146"/>
                          <a:pt x="46" y="144"/>
                        </a:cubicBezTo>
                        <a:cubicBezTo>
                          <a:pt x="42" y="143"/>
                          <a:pt x="34" y="148"/>
                          <a:pt x="34" y="148"/>
                        </a:cubicBezTo>
                        <a:cubicBezTo>
                          <a:pt x="32" y="155"/>
                          <a:pt x="28" y="159"/>
                          <a:pt x="26" y="166"/>
                        </a:cubicBezTo>
                        <a:cubicBezTo>
                          <a:pt x="36" y="182"/>
                          <a:pt x="36" y="173"/>
                          <a:pt x="30" y="190"/>
                        </a:cubicBezTo>
                        <a:cubicBezTo>
                          <a:pt x="28" y="196"/>
                          <a:pt x="14" y="200"/>
                          <a:pt x="14" y="200"/>
                        </a:cubicBezTo>
                        <a:cubicBezTo>
                          <a:pt x="5" y="214"/>
                          <a:pt x="11" y="210"/>
                          <a:pt x="0" y="214"/>
                        </a:cubicBezTo>
                        <a:cubicBezTo>
                          <a:pt x="2" y="202"/>
                          <a:pt x="5" y="198"/>
                          <a:pt x="8" y="188"/>
                        </a:cubicBezTo>
                        <a:cubicBezTo>
                          <a:pt x="6" y="178"/>
                          <a:pt x="3" y="173"/>
                          <a:pt x="0" y="164"/>
                        </a:cubicBezTo>
                        <a:cubicBezTo>
                          <a:pt x="3" y="156"/>
                          <a:pt x="7" y="157"/>
                          <a:pt x="14" y="152"/>
                        </a:cubicBezTo>
                        <a:cubicBezTo>
                          <a:pt x="18" y="141"/>
                          <a:pt x="23" y="140"/>
                          <a:pt x="32" y="134"/>
                        </a:cubicBezTo>
                        <a:cubicBezTo>
                          <a:pt x="37" y="127"/>
                          <a:pt x="37" y="123"/>
                          <a:pt x="44" y="118"/>
                        </a:cubicBezTo>
                        <a:cubicBezTo>
                          <a:pt x="64" y="121"/>
                          <a:pt x="55" y="122"/>
                          <a:pt x="72" y="116"/>
                        </a:cubicBezTo>
                        <a:cubicBezTo>
                          <a:pt x="76" y="115"/>
                          <a:pt x="84" y="112"/>
                          <a:pt x="84" y="112"/>
                        </a:cubicBezTo>
                        <a:cubicBezTo>
                          <a:pt x="105" y="119"/>
                          <a:pt x="97" y="84"/>
                          <a:pt x="114" y="78"/>
                        </a:cubicBezTo>
                        <a:cubicBezTo>
                          <a:pt x="117" y="87"/>
                          <a:pt x="110" y="89"/>
                          <a:pt x="120" y="92"/>
                        </a:cubicBezTo>
                        <a:cubicBezTo>
                          <a:pt x="125" y="85"/>
                          <a:pt x="125" y="81"/>
                          <a:pt x="132" y="76"/>
                        </a:cubicBezTo>
                        <a:cubicBezTo>
                          <a:pt x="138" y="68"/>
                          <a:pt x="146" y="65"/>
                          <a:pt x="150" y="54"/>
                        </a:cubicBezTo>
                        <a:cubicBezTo>
                          <a:pt x="151" y="50"/>
                          <a:pt x="154" y="42"/>
                          <a:pt x="154" y="42"/>
                        </a:cubicBezTo>
                        <a:cubicBezTo>
                          <a:pt x="152" y="41"/>
                          <a:pt x="148" y="40"/>
                          <a:pt x="148" y="38"/>
                        </a:cubicBezTo>
                        <a:cubicBezTo>
                          <a:pt x="148" y="36"/>
                          <a:pt x="161" y="33"/>
                          <a:pt x="152" y="32"/>
                        </a:cubicBezTo>
                        <a:lnTo>
                          <a:pt x="158" y="24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195" name="Freeform 51"/>
                  <p:cNvSpPr>
                    <a:spLocks/>
                  </p:cNvSpPr>
                  <p:nvPr/>
                </p:nvSpPr>
                <p:spPr bwMode="ltGray">
                  <a:xfrm>
                    <a:off x="2021" y="340"/>
                    <a:ext cx="6" cy="4"/>
                  </a:xfrm>
                  <a:custGeom>
                    <a:avLst/>
                    <a:gdLst/>
                    <a:ahLst/>
                    <a:cxnLst>
                      <a:cxn ang="0">
                        <a:pos x="0" y="9"/>
                      </a:cxn>
                      <a:cxn ang="0">
                        <a:pos x="4" y="13"/>
                      </a:cxn>
                      <a:cxn ang="0">
                        <a:pos x="0" y="9"/>
                      </a:cxn>
                    </a:cxnLst>
                    <a:rect l="0" t="0" r="r" b="b"/>
                    <a:pathLst>
                      <a:path w="13" h="13">
                        <a:moveTo>
                          <a:pt x="0" y="9"/>
                        </a:moveTo>
                        <a:cubicBezTo>
                          <a:pt x="6" y="0"/>
                          <a:pt x="13" y="7"/>
                          <a:pt x="4" y="13"/>
                        </a:cubicBezTo>
                        <a:cubicBezTo>
                          <a:pt x="0" y="6"/>
                          <a:pt x="0" y="5"/>
                          <a:pt x="0" y="9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196" name="Freeform 52"/>
                  <p:cNvSpPr>
                    <a:spLocks/>
                  </p:cNvSpPr>
                  <p:nvPr/>
                </p:nvSpPr>
                <p:spPr bwMode="ltGray">
                  <a:xfrm>
                    <a:off x="1573" y="389"/>
                    <a:ext cx="347" cy="189"/>
                  </a:xfrm>
                  <a:custGeom>
                    <a:avLst/>
                    <a:gdLst/>
                    <a:ahLst/>
                    <a:cxnLst>
                      <a:cxn ang="0">
                        <a:pos x="812" y="26"/>
                      </a:cxn>
                      <a:cxn ang="0">
                        <a:pos x="778" y="78"/>
                      </a:cxn>
                      <a:cxn ang="0">
                        <a:pos x="748" y="122"/>
                      </a:cxn>
                      <a:cxn ang="0">
                        <a:pos x="722" y="142"/>
                      </a:cxn>
                      <a:cxn ang="0">
                        <a:pos x="634" y="180"/>
                      </a:cxn>
                      <a:cxn ang="0">
                        <a:pos x="632" y="210"/>
                      </a:cxn>
                      <a:cxn ang="0">
                        <a:pos x="604" y="230"/>
                      </a:cxn>
                      <a:cxn ang="0">
                        <a:pos x="620" y="178"/>
                      </a:cxn>
                      <a:cxn ang="0">
                        <a:pos x="576" y="188"/>
                      </a:cxn>
                      <a:cxn ang="0">
                        <a:pos x="556" y="218"/>
                      </a:cxn>
                      <a:cxn ang="0">
                        <a:pos x="596" y="280"/>
                      </a:cxn>
                      <a:cxn ang="0">
                        <a:pos x="594" y="368"/>
                      </a:cxn>
                      <a:cxn ang="0">
                        <a:pos x="542" y="406"/>
                      </a:cxn>
                      <a:cxn ang="0">
                        <a:pos x="522" y="386"/>
                      </a:cxn>
                      <a:cxn ang="0">
                        <a:pos x="482" y="348"/>
                      </a:cxn>
                      <a:cxn ang="0">
                        <a:pos x="462" y="348"/>
                      </a:cxn>
                      <a:cxn ang="0">
                        <a:pos x="450" y="394"/>
                      </a:cxn>
                      <a:cxn ang="0">
                        <a:pos x="500" y="464"/>
                      </a:cxn>
                      <a:cxn ang="0">
                        <a:pos x="510" y="524"/>
                      </a:cxn>
                      <a:cxn ang="0">
                        <a:pos x="526" y="560"/>
                      </a:cxn>
                      <a:cxn ang="0">
                        <a:pos x="492" y="544"/>
                      </a:cxn>
                      <a:cxn ang="0">
                        <a:pos x="470" y="518"/>
                      </a:cxn>
                      <a:cxn ang="0">
                        <a:pos x="422" y="424"/>
                      </a:cxn>
                      <a:cxn ang="0">
                        <a:pos x="426" y="310"/>
                      </a:cxn>
                      <a:cxn ang="0">
                        <a:pos x="422" y="268"/>
                      </a:cxn>
                      <a:cxn ang="0">
                        <a:pos x="412" y="276"/>
                      </a:cxn>
                      <a:cxn ang="0">
                        <a:pos x="386" y="266"/>
                      </a:cxn>
                      <a:cxn ang="0">
                        <a:pos x="360" y="170"/>
                      </a:cxn>
                      <a:cxn ang="0">
                        <a:pos x="330" y="166"/>
                      </a:cxn>
                      <a:cxn ang="0">
                        <a:pos x="288" y="172"/>
                      </a:cxn>
                      <a:cxn ang="0">
                        <a:pos x="242" y="232"/>
                      </a:cxn>
                      <a:cxn ang="0">
                        <a:pos x="196" y="268"/>
                      </a:cxn>
                      <a:cxn ang="0">
                        <a:pos x="184" y="274"/>
                      </a:cxn>
                      <a:cxn ang="0">
                        <a:pos x="160" y="328"/>
                      </a:cxn>
                      <a:cxn ang="0">
                        <a:pos x="152" y="354"/>
                      </a:cxn>
                      <a:cxn ang="0">
                        <a:pos x="128" y="404"/>
                      </a:cxn>
                      <a:cxn ang="0">
                        <a:pos x="94" y="392"/>
                      </a:cxn>
                      <a:cxn ang="0">
                        <a:pos x="66" y="258"/>
                      </a:cxn>
                      <a:cxn ang="0">
                        <a:pos x="72" y="156"/>
                      </a:cxn>
                      <a:cxn ang="0">
                        <a:pos x="44" y="180"/>
                      </a:cxn>
                      <a:cxn ang="0">
                        <a:pos x="20" y="150"/>
                      </a:cxn>
                      <a:cxn ang="0">
                        <a:pos x="24" y="138"/>
                      </a:cxn>
                      <a:cxn ang="0">
                        <a:pos x="0" y="92"/>
                      </a:cxn>
                      <a:cxn ang="0">
                        <a:pos x="798" y="6"/>
                      </a:cxn>
                    </a:cxnLst>
                    <a:rect l="0" t="0" r="r" b="b"/>
                    <a:pathLst>
                      <a:path w="812" h="564">
                        <a:moveTo>
                          <a:pt x="798" y="6"/>
                        </a:moveTo>
                        <a:cubicBezTo>
                          <a:pt x="801" y="15"/>
                          <a:pt x="809" y="16"/>
                          <a:pt x="812" y="26"/>
                        </a:cubicBezTo>
                        <a:cubicBezTo>
                          <a:pt x="809" y="36"/>
                          <a:pt x="801" y="41"/>
                          <a:pt x="796" y="50"/>
                        </a:cubicBezTo>
                        <a:cubicBezTo>
                          <a:pt x="791" y="61"/>
                          <a:pt x="788" y="71"/>
                          <a:pt x="778" y="78"/>
                        </a:cubicBezTo>
                        <a:cubicBezTo>
                          <a:pt x="773" y="85"/>
                          <a:pt x="771" y="88"/>
                          <a:pt x="774" y="96"/>
                        </a:cubicBezTo>
                        <a:cubicBezTo>
                          <a:pt x="767" y="107"/>
                          <a:pt x="758" y="114"/>
                          <a:pt x="748" y="122"/>
                        </a:cubicBezTo>
                        <a:cubicBezTo>
                          <a:pt x="744" y="125"/>
                          <a:pt x="736" y="130"/>
                          <a:pt x="736" y="130"/>
                        </a:cubicBezTo>
                        <a:cubicBezTo>
                          <a:pt x="740" y="141"/>
                          <a:pt x="731" y="140"/>
                          <a:pt x="722" y="142"/>
                        </a:cubicBezTo>
                        <a:cubicBezTo>
                          <a:pt x="716" y="148"/>
                          <a:pt x="712" y="151"/>
                          <a:pt x="704" y="154"/>
                        </a:cubicBezTo>
                        <a:cubicBezTo>
                          <a:pt x="686" y="150"/>
                          <a:pt x="650" y="169"/>
                          <a:pt x="634" y="180"/>
                        </a:cubicBezTo>
                        <a:cubicBezTo>
                          <a:pt x="636" y="189"/>
                          <a:pt x="631" y="193"/>
                          <a:pt x="640" y="196"/>
                        </a:cubicBezTo>
                        <a:cubicBezTo>
                          <a:pt x="643" y="205"/>
                          <a:pt x="640" y="207"/>
                          <a:pt x="632" y="210"/>
                        </a:cubicBezTo>
                        <a:cubicBezTo>
                          <a:pt x="626" y="219"/>
                          <a:pt x="623" y="226"/>
                          <a:pt x="614" y="232"/>
                        </a:cubicBezTo>
                        <a:cubicBezTo>
                          <a:pt x="611" y="231"/>
                          <a:pt x="606" y="233"/>
                          <a:pt x="604" y="230"/>
                        </a:cubicBezTo>
                        <a:cubicBezTo>
                          <a:pt x="599" y="220"/>
                          <a:pt x="610" y="199"/>
                          <a:pt x="620" y="196"/>
                        </a:cubicBezTo>
                        <a:cubicBezTo>
                          <a:pt x="623" y="187"/>
                          <a:pt x="617" y="187"/>
                          <a:pt x="620" y="178"/>
                        </a:cubicBezTo>
                        <a:cubicBezTo>
                          <a:pt x="617" y="164"/>
                          <a:pt x="609" y="168"/>
                          <a:pt x="598" y="172"/>
                        </a:cubicBezTo>
                        <a:cubicBezTo>
                          <a:pt x="592" y="180"/>
                          <a:pt x="585" y="185"/>
                          <a:pt x="576" y="188"/>
                        </a:cubicBezTo>
                        <a:cubicBezTo>
                          <a:pt x="572" y="194"/>
                          <a:pt x="568" y="200"/>
                          <a:pt x="564" y="206"/>
                        </a:cubicBezTo>
                        <a:cubicBezTo>
                          <a:pt x="561" y="210"/>
                          <a:pt x="556" y="218"/>
                          <a:pt x="556" y="218"/>
                        </a:cubicBezTo>
                        <a:cubicBezTo>
                          <a:pt x="558" y="234"/>
                          <a:pt x="559" y="243"/>
                          <a:pt x="572" y="252"/>
                        </a:cubicBezTo>
                        <a:cubicBezTo>
                          <a:pt x="579" y="262"/>
                          <a:pt x="586" y="273"/>
                          <a:pt x="596" y="280"/>
                        </a:cubicBezTo>
                        <a:cubicBezTo>
                          <a:pt x="598" y="286"/>
                          <a:pt x="602" y="298"/>
                          <a:pt x="602" y="298"/>
                        </a:cubicBezTo>
                        <a:cubicBezTo>
                          <a:pt x="601" y="308"/>
                          <a:pt x="599" y="361"/>
                          <a:pt x="594" y="368"/>
                        </a:cubicBezTo>
                        <a:cubicBezTo>
                          <a:pt x="590" y="374"/>
                          <a:pt x="576" y="378"/>
                          <a:pt x="570" y="382"/>
                        </a:cubicBezTo>
                        <a:cubicBezTo>
                          <a:pt x="563" y="393"/>
                          <a:pt x="550" y="396"/>
                          <a:pt x="542" y="406"/>
                        </a:cubicBezTo>
                        <a:cubicBezTo>
                          <a:pt x="536" y="413"/>
                          <a:pt x="539" y="417"/>
                          <a:pt x="530" y="420"/>
                        </a:cubicBezTo>
                        <a:cubicBezTo>
                          <a:pt x="526" y="408"/>
                          <a:pt x="538" y="391"/>
                          <a:pt x="522" y="386"/>
                        </a:cubicBezTo>
                        <a:cubicBezTo>
                          <a:pt x="516" y="377"/>
                          <a:pt x="510" y="364"/>
                          <a:pt x="502" y="356"/>
                        </a:cubicBezTo>
                        <a:cubicBezTo>
                          <a:pt x="497" y="341"/>
                          <a:pt x="505" y="360"/>
                          <a:pt x="482" y="348"/>
                        </a:cubicBezTo>
                        <a:cubicBezTo>
                          <a:pt x="478" y="346"/>
                          <a:pt x="478" y="339"/>
                          <a:pt x="474" y="336"/>
                        </a:cubicBezTo>
                        <a:cubicBezTo>
                          <a:pt x="470" y="323"/>
                          <a:pt x="466" y="342"/>
                          <a:pt x="462" y="348"/>
                        </a:cubicBezTo>
                        <a:cubicBezTo>
                          <a:pt x="460" y="358"/>
                          <a:pt x="456" y="363"/>
                          <a:pt x="454" y="374"/>
                        </a:cubicBezTo>
                        <a:cubicBezTo>
                          <a:pt x="457" y="383"/>
                          <a:pt x="455" y="387"/>
                          <a:pt x="450" y="394"/>
                        </a:cubicBezTo>
                        <a:cubicBezTo>
                          <a:pt x="454" y="399"/>
                          <a:pt x="464" y="411"/>
                          <a:pt x="466" y="418"/>
                        </a:cubicBezTo>
                        <a:cubicBezTo>
                          <a:pt x="474" y="443"/>
                          <a:pt x="472" y="458"/>
                          <a:pt x="500" y="464"/>
                        </a:cubicBezTo>
                        <a:cubicBezTo>
                          <a:pt x="507" y="469"/>
                          <a:pt x="510" y="474"/>
                          <a:pt x="516" y="480"/>
                        </a:cubicBezTo>
                        <a:cubicBezTo>
                          <a:pt x="511" y="494"/>
                          <a:pt x="513" y="509"/>
                          <a:pt x="510" y="524"/>
                        </a:cubicBezTo>
                        <a:cubicBezTo>
                          <a:pt x="512" y="537"/>
                          <a:pt x="511" y="541"/>
                          <a:pt x="522" y="548"/>
                        </a:cubicBezTo>
                        <a:cubicBezTo>
                          <a:pt x="523" y="552"/>
                          <a:pt x="525" y="556"/>
                          <a:pt x="526" y="560"/>
                        </a:cubicBezTo>
                        <a:cubicBezTo>
                          <a:pt x="527" y="564"/>
                          <a:pt x="514" y="556"/>
                          <a:pt x="514" y="556"/>
                        </a:cubicBezTo>
                        <a:cubicBezTo>
                          <a:pt x="502" y="564"/>
                          <a:pt x="501" y="551"/>
                          <a:pt x="492" y="544"/>
                        </a:cubicBezTo>
                        <a:cubicBezTo>
                          <a:pt x="488" y="541"/>
                          <a:pt x="480" y="536"/>
                          <a:pt x="480" y="536"/>
                        </a:cubicBezTo>
                        <a:cubicBezTo>
                          <a:pt x="471" y="522"/>
                          <a:pt x="474" y="529"/>
                          <a:pt x="470" y="518"/>
                        </a:cubicBezTo>
                        <a:cubicBezTo>
                          <a:pt x="467" y="491"/>
                          <a:pt x="461" y="446"/>
                          <a:pt x="436" y="430"/>
                        </a:cubicBezTo>
                        <a:cubicBezTo>
                          <a:pt x="428" y="433"/>
                          <a:pt x="425" y="433"/>
                          <a:pt x="422" y="424"/>
                        </a:cubicBezTo>
                        <a:cubicBezTo>
                          <a:pt x="427" y="404"/>
                          <a:pt x="432" y="383"/>
                          <a:pt x="438" y="364"/>
                        </a:cubicBezTo>
                        <a:cubicBezTo>
                          <a:pt x="436" y="343"/>
                          <a:pt x="431" y="330"/>
                          <a:pt x="426" y="310"/>
                        </a:cubicBezTo>
                        <a:cubicBezTo>
                          <a:pt x="429" y="302"/>
                          <a:pt x="425" y="300"/>
                          <a:pt x="422" y="292"/>
                        </a:cubicBezTo>
                        <a:cubicBezTo>
                          <a:pt x="424" y="282"/>
                          <a:pt x="428" y="277"/>
                          <a:pt x="422" y="268"/>
                        </a:cubicBezTo>
                        <a:cubicBezTo>
                          <a:pt x="420" y="269"/>
                          <a:pt x="418" y="269"/>
                          <a:pt x="416" y="270"/>
                        </a:cubicBezTo>
                        <a:cubicBezTo>
                          <a:pt x="414" y="272"/>
                          <a:pt x="414" y="275"/>
                          <a:pt x="412" y="276"/>
                        </a:cubicBezTo>
                        <a:cubicBezTo>
                          <a:pt x="408" y="278"/>
                          <a:pt x="400" y="280"/>
                          <a:pt x="400" y="280"/>
                        </a:cubicBezTo>
                        <a:cubicBezTo>
                          <a:pt x="394" y="274"/>
                          <a:pt x="389" y="274"/>
                          <a:pt x="386" y="266"/>
                        </a:cubicBezTo>
                        <a:cubicBezTo>
                          <a:pt x="391" y="251"/>
                          <a:pt x="379" y="206"/>
                          <a:pt x="364" y="196"/>
                        </a:cubicBezTo>
                        <a:cubicBezTo>
                          <a:pt x="357" y="186"/>
                          <a:pt x="358" y="182"/>
                          <a:pt x="360" y="170"/>
                        </a:cubicBezTo>
                        <a:cubicBezTo>
                          <a:pt x="358" y="160"/>
                          <a:pt x="356" y="147"/>
                          <a:pt x="346" y="144"/>
                        </a:cubicBezTo>
                        <a:cubicBezTo>
                          <a:pt x="343" y="154"/>
                          <a:pt x="338" y="160"/>
                          <a:pt x="330" y="166"/>
                        </a:cubicBezTo>
                        <a:cubicBezTo>
                          <a:pt x="323" y="164"/>
                          <a:pt x="308" y="160"/>
                          <a:pt x="308" y="160"/>
                        </a:cubicBezTo>
                        <a:cubicBezTo>
                          <a:pt x="296" y="162"/>
                          <a:pt x="297" y="166"/>
                          <a:pt x="288" y="172"/>
                        </a:cubicBezTo>
                        <a:cubicBezTo>
                          <a:pt x="284" y="185"/>
                          <a:pt x="282" y="191"/>
                          <a:pt x="268" y="196"/>
                        </a:cubicBezTo>
                        <a:cubicBezTo>
                          <a:pt x="264" y="200"/>
                          <a:pt x="243" y="231"/>
                          <a:pt x="242" y="232"/>
                        </a:cubicBezTo>
                        <a:cubicBezTo>
                          <a:pt x="231" y="239"/>
                          <a:pt x="215" y="247"/>
                          <a:pt x="206" y="256"/>
                        </a:cubicBezTo>
                        <a:cubicBezTo>
                          <a:pt x="202" y="260"/>
                          <a:pt x="200" y="265"/>
                          <a:pt x="196" y="268"/>
                        </a:cubicBezTo>
                        <a:cubicBezTo>
                          <a:pt x="194" y="269"/>
                          <a:pt x="192" y="269"/>
                          <a:pt x="190" y="270"/>
                        </a:cubicBezTo>
                        <a:cubicBezTo>
                          <a:pt x="188" y="271"/>
                          <a:pt x="186" y="272"/>
                          <a:pt x="184" y="274"/>
                        </a:cubicBezTo>
                        <a:cubicBezTo>
                          <a:pt x="180" y="278"/>
                          <a:pt x="172" y="286"/>
                          <a:pt x="172" y="286"/>
                        </a:cubicBezTo>
                        <a:cubicBezTo>
                          <a:pt x="167" y="300"/>
                          <a:pt x="165" y="314"/>
                          <a:pt x="160" y="328"/>
                        </a:cubicBezTo>
                        <a:cubicBezTo>
                          <a:pt x="158" y="335"/>
                          <a:pt x="156" y="341"/>
                          <a:pt x="154" y="348"/>
                        </a:cubicBezTo>
                        <a:cubicBezTo>
                          <a:pt x="153" y="350"/>
                          <a:pt x="152" y="354"/>
                          <a:pt x="152" y="354"/>
                        </a:cubicBezTo>
                        <a:cubicBezTo>
                          <a:pt x="152" y="359"/>
                          <a:pt x="156" y="384"/>
                          <a:pt x="146" y="392"/>
                        </a:cubicBezTo>
                        <a:cubicBezTo>
                          <a:pt x="141" y="397"/>
                          <a:pt x="128" y="404"/>
                          <a:pt x="128" y="404"/>
                        </a:cubicBezTo>
                        <a:cubicBezTo>
                          <a:pt x="125" y="412"/>
                          <a:pt x="122" y="421"/>
                          <a:pt x="114" y="424"/>
                        </a:cubicBezTo>
                        <a:cubicBezTo>
                          <a:pt x="100" y="419"/>
                          <a:pt x="97" y="405"/>
                          <a:pt x="94" y="392"/>
                        </a:cubicBezTo>
                        <a:cubicBezTo>
                          <a:pt x="86" y="362"/>
                          <a:pt x="82" y="332"/>
                          <a:pt x="72" y="302"/>
                        </a:cubicBezTo>
                        <a:cubicBezTo>
                          <a:pt x="71" y="281"/>
                          <a:pt x="70" y="275"/>
                          <a:pt x="66" y="258"/>
                        </a:cubicBezTo>
                        <a:cubicBezTo>
                          <a:pt x="66" y="251"/>
                          <a:pt x="68" y="219"/>
                          <a:pt x="64" y="208"/>
                        </a:cubicBezTo>
                        <a:cubicBezTo>
                          <a:pt x="70" y="191"/>
                          <a:pt x="66" y="173"/>
                          <a:pt x="72" y="156"/>
                        </a:cubicBezTo>
                        <a:cubicBezTo>
                          <a:pt x="66" y="139"/>
                          <a:pt x="60" y="168"/>
                          <a:pt x="56" y="172"/>
                        </a:cubicBezTo>
                        <a:cubicBezTo>
                          <a:pt x="53" y="175"/>
                          <a:pt x="44" y="180"/>
                          <a:pt x="44" y="180"/>
                        </a:cubicBezTo>
                        <a:cubicBezTo>
                          <a:pt x="35" y="177"/>
                          <a:pt x="28" y="173"/>
                          <a:pt x="24" y="162"/>
                        </a:cubicBezTo>
                        <a:cubicBezTo>
                          <a:pt x="23" y="158"/>
                          <a:pt x="20" y="150"/>
                          <a:pt x="20" y="150"/>
                        </a:cubicBezTo>
                        <a:cubicBezTo>
                          <a:pt x="30" y="148"/>
                          <a:pt x="30" y="143"/>
                          <a:pt x="38" y="138"/>
                        </a:cubicBezTo>
                        <a:cubicBezTo>
                          <a:pt x="35" y="128"/>
                          <a:pt x="31" y="133"/>
                          <a:pt x="24" y="138"/>
                        </a:cubicBezTo>
                        <a:cubicBezTo>
                          <a:pt x="15" y="135"/>
                          <a:pt x="15" y="132"/>
                          <a:pt x="18" y="124"/>
                        </a:cubicBezTo>
                        <a:cubicBezTo>
                          <a:pt x="11" y="114"/>
                          <a:pt x="9" y="101"/>
                          <a:pt x="0" y="92"/>
                        </a:cubicBezTo>
                        <a:lnTo>
                          <a:pt x="76" y="0"/>
                        </a:lnTo>
                        <a:lnTo>
                          <a:pt x="798" y="6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197" name="Freeform 53"/>
                  <p:cNvSpPr>
                    <a:spLocks/>
                  </p:cNvSpPr>
                  <p:nvPr/>
                </p:nvSpPr>
                <p:spPr bwMode="ltGray">
                  <a:xfrm>
                    <a:off x="1634" y="519"/>
                    <a:ext cx="19" cy="29"/>
                  </a:xfrm>
                  <a:custGeom>
                    <a:avLst/>
                    <a:gdLst/>
                    <a:ahLst/>
                    <a:cxnLst>
                      <a:cxn ang="0">
                        <a:pos x="7" y="11"/>
                      </a:cxn>
                      <a:cxn ang="0">
                        <a:pos x="17" y="3"/>
                      </a:cxn>
                      <a:cxn ang="0">
                        <a:pos x="37" y="33"/>
                      </a:cxn>
                      <a:cxn ang="0">
                        <a:pos x="19" y="85"/>
                      </a:cxn>
                      <a:cxn ang="0">
                        <a:pos x="1" y="69"/>
                      </a:cxn>
                      <a:cxn ang="0">
                        <a:pos x="7" y="11"/>
                      </a:cxn>
                    </a:cxnLst>
                    <a:rect l="0" t="0" r="r" b="b"/>
                    <a:pathLst>
                      <a:path w="43" h="85">
                        <a:moveTo>
                          <a:pt x="7" y="11"/>
                        </a:moveTo>
                        <a:cubicBezTo>
                          <a:pt x="4" y="2"/>
                          <a:pt x="9" y="0"/>
                          <a:pt x="17" y="3"/>
                        </a:cubicBezTo>
                        <a:cubicBezTo>
                          <a:pt x="24" y="13"/>
                          <a:pt x="28" y="24"/>
                          <a:pt x="37" y="33"/>
                        </a:cubicBezTo>
                        <a:cubicBezTo>
                          <a:pt x="43" y="52"/>
                          <a:pt x="40" y="78"/>
                          <a:pt x="19" y="85"/>
                        </a:cubicBezTo>
                        <a:cubicBezTo>
                          <a:pt x="6" y="81"/>
                          <a:pt x="5" y="81"/>
                          <a:pt x="1" y="69"/>
                        </a:cubicBezTo>
                        <a:cubicBezTo>
                          <a:pt x="2" y="66"/>
                          <a:pt x="0" y="4"/>
                          <a:pt x="7" y="11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198" name="Freeform 54"/>
                  <p:cNvSpPr>
                    <a:spLocks/>
                  </p:cNvSpPr>
                  <p:nvPr/>
                </p:nvSpPr>
                <p:spPr bwMode="ltGray">
                  <a:xfrm>
                    <a:off x="1900" y="421"/>
                    <a:ext cx="18" cy="24"/>
                  </a:xfrm>
                  <a:custGeom>
                    <a:avLst/>
                    <a:gdLst/>
                    <a:ahLst/>
                    <a:cxnLst>
                      <a:cxn ang="0">
                        <a:pos x="13" y="28"/>
                      </a:cxn>
                      <a:cxn ang="0">
                        <a:pos x="29" y="2"/>
                      </a:cxn>
                      <a:cxn ang="0">
                        <a:pos x="43" y="4"/>
                      </a:cxn>
                      <a:cxn ang="0">
                        <a:pos x="39" y="26"/>
                      </a:cxn>
                      <a:cxn ang="0">
                        <a:pos x="13" y="74"/>
                      </a:cxn>
                      <a:cxn ang="0">
                        <a:pos x="7" y="60"/>
                      </a:cxn>
                      <a:cxn ang="0">
                        <a:pos x="3" y="36"/>
                      </a:cxn>
                      <a:cxn ang="0">
                        <a:pos x="13" y="28"/>
                      </a:cxn>
                    </a:cxnLst>
                    <a:rect l="0" t="0" r="r" b="b"/>
                    <a:pathLst>
                      <a:path w="44" h="74">
                        <a:moveTo>
                          <a:pt x="13" y="28"/>
                        </a:moveTo>
                        <a:cubicBezTo>
                          <a:pt x="15" y="13"/>
                          <a:pt x="14" y="7"/>
                          <a:pt x="29" y="2"/>
                        </a:cubicBezTo>
                        <a:cubicBezTo>
                          <a:pt x="34" y="3"/>
                          <a:pt x="40" y="0"/>
                          <a:pt x="43" y="4"/>
                        </a:cubicBezTo>
                        <a:cubicBezTo>
                          <a:pt x="44" y="6"/>
                          <a:pt x="41" y="21"/>
                          <a:pt x="39" y="26"/>
                        </a:cubicBezTo>
                        <a:cubicBezTo>
                          <a:pt x="31" y="43"/>
                          <a:pt x="30" y="63"/>
                          <a:pt x="13" y="74"/>
                        </a:cubicBezTo>
                        <a:cubicBezTo>
                          <a:pt x="4" y="71"/>
                          <a:pt x="4" y="68"/>
                          <a:pt x="7" y="60"/>
                        </a:cubicBezTo>
                        <a:cubicBezTo>
                          <a:pt x="5" y="50"/>
                          <a:pt x="0" y="46"/>
                          <a:pt x="3" y="36"/>
                        </a:cubicBezTo>
                        <a:cubicBezTo>
                          <a:pt x="4" y="32"/>
                          <a:pt x="8" y="23"/>
                          <a:pt x="13" y="2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199" name="Freeform 55"/>
                  <p:cNvSpPr>
                    <a:spLocks/>
                  </p:cNvSpPr>
                  <p:nvPr/>
                </p:nvSpPr>
                <p:spPr bwMode="ltGray">
                  <a:xfrm>
                    <a:off x="1951" y="409"/>
                    <a:ext cx="9" cy="10"/>
                  </a:xfrm>
                  <a:custGeom>
                    <a:avLst/>
                    <a:gdLst/>
                    <a:ahLst/>
                    <a:cxnLst>
                      <a:cxn ang="0">
                        <a:pos x="7" y="16"/>
                      </a:cxn>
                      <a:cxn ang="0">
                        <a:pos x="5" y="30"/>
                      </a:cxn>
                      <a:cxn ang="0">
                        <a:pos x="7" y="16"/>
                      </a:cxn>
                    </a:cxnLst>
                    <a:rect l="0" t="0" r="r" b="b"/>
                    <a:pathLst>
                      <a:path w="20" h="30">
                        <a:moveTo>
                          <a:pt x="7" y="16"/>
                        </a:moveTo>
                        <a:cubicBezTo>
                          <a:pt x="18" y="0"/>
                          <a:pt x="20" y="20"/>
                          <a:pt x="5" y="30"/>
                        </a:cubicBezTo>
                        <a:cubicBezTo>
                          <a:pt x="0" y="23"/>
                          <a:pt x="1" y="22"/>
                          <a:pt x="7" y="16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200" name="Freeform 56"/>
                  <p:cNvSpPr>
                    <a:spLocks/>
                  </p:cNvSpPr>
                  <p:nvPr/>
                </p:nvSpPr>
                <p:spPr bwMode="ltGray">
                  <a:xfrm>
                    <a:off x="1021" y="314"/>
                    <a:ext cx="433" cy="354"/>
                  </a:xfrm>
                  <a:custGeom>
                    <a:avLst/>
                    <a:gdLst/>
                    <a:ahLst/>
                    <a:cxnLst>
                      <a:cxn ang="0">
                        <a:pos x="481" y="464"/>
                      </a:cxn>
                      <a:cxn ang="0">
                        <a:pos x="486" y="451"/>
                      </a:cxn>
                      <a:cxn ang="0">
                        <a:pos x="500" y="413"/>
                      </a:cxn>
                      <a:cxn ang="0">
                        <a:pos x="309" y="287"/>
                      </a:cxn>
                      <a:cxn ang="0">
                        <a:pos x="282" y="346"/>
                      </a:cxn>
                      <a:cxn ang="0">
                        <a:pos x="303" y="556"/>
                      </a:cxn>
                      <a:cxn ang="0">
                        <a:pos x="282" y="494"/>
                      </a:cxn>
                      <a:cxn ang="0">
                        <a:pos x="242" y="439"/>
                      </a:cxn>
                      <a:cxn ang="0">
                        <a:pos x="245" y="413"/>
                      </a:cxn>
                      <a:cxn ang="0">
                        <a:pos x="247" y="394"/>
                      </a:cxn>
                      <a:cxn ang="0">
                        <a:pos x="220" y="375"/>
                      </a:cxn>
                      <a:cxn ang="0">
                        <a:pos x="194" y="346"/>
                      </a:cxn>
                      <a:cxn ang="0">
                        <a:pos x="148" y="354"/>
                      </a:cxn>
                      <a:cxn ang="0">
                        <a:pos x="126" y="365"/>
                      </a:cxn>
                      <a:cxn ang="0">
                        <a:pos x="78" y="365"/>
                      </a:cxn>
                      <a:cxn ang="0">
                        <a:pos x="22" y="312"/>
                      </a:cxn>
                      <a:cxn ang="0">
                        <a:pos x="11" y="295"/>
                      </a:cxn>
                      <a:cxn ang="0">
                        <a:pos x="0" y="264"/>
                      </a:cxn>
                      <a:cxn ang="0">
                        <a:pos x="24" y="213"/>
                      </a:cxn>
                      <a:cxn ang="0">
                        <a:pos x="32" y="181"/>
                      </a:cxn>
                      <a:cxn ang="0">
                        <a:pos x="51" y="143"/>
                      </a:cxn>
                      <a:cxn ang="0">
                        <a:pos x="81" y="116"/>
                      </a:cxn>
                      <a:cxn ang="0">
                        <a:pos x="167" y="67"/>
                      </a:cxn>
                      <a:cxn ang="0">
                        <a:pos x="220" y="30"/>
                      </a:cxn>
                      <a:cxn ang="0">
                        <a:pos x="258" y="6"/>
                      </a:cxn>
                      <a:cxn ang="0">
                        <a:pos x="363" y="2"/>
                      </a:cxn>
                      <a:cxn ang="0">
                        <a:pos x="398" y="0"/>
                      </a:cxn>
                      <a:cxn ang="0">
                        <a:pos x="384" y="34"/>
                      </a:cxn>
                      <a:cxn ang="0">
                        <a:pos x="443" y="84"/>
                      </a:cxn>
                      <a:cxn ang="0">
                        <a:pos x="497" y="74"/>
                      </a:cxn>
                      <a:cxn ang="0">
                        <a:pos x="529" y="82"/>
                      </a:cxn>
                      <a:cxn ang="0">
                        <a:pos x="559" y="97"/>
                      </a:cxn>
                      <a:cxn ang="0">
                        <a:pos x="572" y="188"/>
                      </a:cxn>
                      <a:cxn ang="0">
                        <a:pos x="572" y="240"/>
                      </a:cxn>
                      <a:cxn ang="0">
                        <a:pos x="599" y="283"/>
                      </a:cxn>
                      <a:cxn ang="0">
                        <a:pos x="645" y="300"/>
                      </a:cxn>
                      <a:cxn ang="0">
                        <a:pos x="680" y="295"/>
                      </a:cxn>
                      <a:cxn ang="0">
                        <a:pos x="664" y="340"/>
                      </a:cxn>
                      <a:cxn ang="0">
                        <a:pos x="599" y="407"/>
                      </a:cxn>
                      <a:cxn ang="0">
                        <a:pos x="548" y="485"/>
                      </a:cxn>
                      <a:cxn ang="0">
                        <a:pos x="556" y="508"/>
                      </a:cxn>
                      <a:cxn ang="0">
                        <a:pos x="435" y="556"/>
                      </a:cxn>
                    </a:cxnLst>
                    <a:rect l="0" t="0" r="r" b="b"/>
                    <a:pathLst>
                      <a:path w="682" h="557">
                        <a:moveTo>
                          <a:pt x="435" y="556"/>
                        </a:moveTo>
                        <a:lnTo>
                          <a:pt x="481" y="464"/>
                        </a:lnTo>
                        <a:lnTo>
                          <a:pt x="473" y="449"/>
                        </a:lnTo>
                        <a:lnTo>
                          <a:pt x="486" y="451"/>
                        </a:lnTo>
                        <a:lnTo>
                          <a:pt x="495" y="441"/>
                        </a:lnTo>
                        <a:lnTo>
                          <a:pt x="500" y="413"/>
                        </a:lnTo>
                        <a:lnTo>
                          <a:pt x="500" y="371"/>
                        </a:lnTo>
                        <a:lnTo>
                          <a:pt x="309" y="287"/>
                        </a:lnTo>
                        <a:lnTo>
                          <a:pt x="296" y="308"/>
                        </a:lnTo>
                        <a:lnTo>
                          <a:pt x="282" y="346"/>
                        </a:lnTo>
                        <a:lnTo>
                          <a:pt x="396" y="557"/>
                        </a:lnTo>
                        <a:lnTo>
                          <a:pt x="303" y="556"/>
                        </a:lnTo>
                        <a:lnTo>
                          <a:pt x="304" y="536"/>
                        </a:lnTo>
                        <a:cubicBezTo>
                          <a:pt x="284" y="520"/>
                          <a:pt x="296" y="510"/>
                          <a:pt x="282" y="494"/>
                        </a:cubicBezTo>
                        <a:cubicBezTo>
                          <a:pt x="276" y="475"/>
                          <a:pt x="267" y="468"/>
                          <a:pt x="253" y="451"/>
                        </a:cubicBezTo>
                        <a:cubicBezTo>
                          <a:pt x="249" y="447"/>
                          <a:pt x="245" y="443"/>
                          <a:pt x="242" y="439"/>
                        </a:cubicBezTo>
                        <a:lnTo>
                          <a:pt x="237" y="432"/>
                        </a:lnTo>
                        <a:cubicBezTo>
                          <a:pt x="237" y="432"/>
                          <a:pt x="245" y="413"/>
                          <a:pt x="245" y="413"/>
                        </a:cubicBezTo>
                        <a:cubicBezTo>
                          <a:pt x="247" y="409"/>
                          <a:pt x="250" y="401"/>
                          <a:pt x="250" y="401"/>
                        </a:cubicBezTo>
                        <a:cubicBezTo>
                          <a:pt x="249" y="399"/>
                          <a:pt x="247" y="397"/>
                          <a:pt x="247" y="394"/>
                        </a:cubicBezTo>
                        <a:cubicBezTo>
                          <a:pt x="248" y="390"/>
                          <a:pt x="253" y="382"/>
                          <a:pt x="253" y="382"/>
                        </a:cubicBezTo>
                        <a:cubicBezTo>
                          <a:pt x="243" y="370"/>
                          <a:pt x="237" y="371"/>
                          <a:pt x="220" y="375"/>
                        </a:cubicBezTo>
                        <a:cubicBezTo>
                          <a:pt x="217" y="371"/>
                          <a:pt x="210" y="369"/>
                          <a:pt x="207" y="365"/>
                        </a:cubicBezTo>
                        <a:cubicBezTo>
                          <a:pt x="185" y="337"/>
                          <a:pt x="216" y="363"/>
                          <a:pt x="194" y="346"/>
                        </a:cubicBezTo>
                        <a:cubicBezTo>
                          <a:pt x="167" y="349"/>
                          <a:pt x="179" y="346"/>
                          <a:pt x="156" y="352"/>
                        </a:cubicBezTo>
                        <a:cubicBezTo>
                          <a:pt x="153" y="353"/>
                          <a:pt x="148" y="354"/>
                          <a:pt x="148" y="354"/>
                        </a:cubicBezTo>
                        <a:cubicBezTo>
                          <a:pt x="146" y="356"/>
                          <a:pt x="145" y="359"/>
                          <a:pt x="142" y="361"/>
                        </a:cubicBezTo>
                        <a:cubicBezTo>
                          <a:pt x="138" y="363"/>
                          <a:pt x="126" y="365"/>
                          <a:pt x="126" y="365"/>
                        </a:cubicBezTo>
                        <a:cubicBezTo>
                          <a:pt x="105" y="354"/>
                          <a:pt x="116" y="355"/>
                          <a:pt x="94" y="361"/>
                        </a:cubicBezTo>
                        <a:cubicBezTo>
                          <a:pt x="89" y="362"/>
                          <a:pt x="78" y="365"/>
                          <a:pt x="78" y="365"/>
                        </a:cubicBezTo>
                        <a:cubicBezTo>
                          <a:pt x="62" y="383"/>
                          <a:pt x="46" y="346"/>
                          <a:pt x="35" y="337"/>
                        </a:cubicBezTo>
                        <a:cubicBezTo>
                          <a:pt x="32" y="330"/>
                          <a:pt x="24" y="320"/>
                          <a:pt x="22" y="312"/>
                        </a:cubicBezTo>
                        <a:cubicBezTo>
                          <a:pt x="20" y="308"/>
                          <a:pt x="22" y="303"/>
                          <a:pt x="19" y="300"/>
                        </a:cubicBezTo>
                        <a:cubicBezTo>
                          <a:pt x="17" y="297"/>
                          <a:pt x="13" y="297"/>
                          <a:pt x="11" y="295"/>
                        </a:cubicBezTo>
                        <a:cubicBezTo>
                          <a:pt x="3" y="277"/>
                          <a:pt x="15" y="306"/>
                          <a:pt x="5" y="276"/>
                        </a:cubicBezTo>
                        <a:cubicBezTo>
                          <a:pt x="4" y="272"/>
                          <a:pt x="0" y="264"/>
                          <a:pt x="0" y="264"/>
                        </a:cubicBezTo>
                        <a:cubicBezTo>
                          <a:pt x="3" y="253"/>
                          <a:pt x="2" y="248"/>
                          <a:pt x="13" y="243"/>
                        </a:cubicBezTo>
                        <a:cubicBezTo>
                          <a:pt x="20" y="221"/>
                          <a:pt x="17" y="231"/>
                          <a:pt x="24" y="213"/>
                        </a:cubicBezTo>
                        <a:cubicBezTo>
                          <a:pt x="26" y="209"/>
                          <a:pt x="30" y="200"/>
                          <a:pt x="30" y="200"/>
                        </a:cubicBezTo>
                        <a:cubicBezTo>
                          <a:pt x="26" y="192"/>
                          <a:pt x="24" y="191"/>
                          <a:pt x="32" y="181"/>
                        </a:cubicBezTo>
                        <a:cubicBezTo>
                          <a:pt x="36" y="177"/>
                          <a:pt x="43" y="169"/>
                          <a:pt x="43" y="169"/>
                        </a:cubicBezTo>
                        <a:cubicBezTo>
                          <a:pt x="37" y="155"/>
                          <a:pt x="36" y="153"/>
                          <a:pt x="51" y="143"/>
                        </a:cubicBezTo>
                        <a:cubicBezTo>
                          <a:pt x="56" y="140"/>
                          <a:pt x="67" y="135"/>
                          <a:pt x="67" y="135"/>
                        </a:cubicBezTo>
                        <a:cubicBezTo>
                          <a:pt x="73" y="129"/>
                          <a:pt x="75" y="122"/>
                          <a:pt x="81" y="116"/>
                        </a:cubicBezTo>
                        <a:cubicBezTo>
                          <a:pt x="89" y="107"/>
                          <a:pt x="102" y="105"/>
                          <a:pt x="113" y="99"/>
                        </a:cubicBezTo>
                        <a:cubicBezTo>
                          <a:pt x="125" y="85"/>
                          <a:pt x="149" y="76"/>
                          <a:pt x="167" y="67"/>
                        </a:cubicBezTo>
                        <a:cubicBezTo>
                          <a:pt x="174" y="59"/>
                          <a:pt x="175" y="50"/>
                          <a:pt x="188" y="46"/>
                        </a:cubicBezTo>
                        <a:cubicBezTo>
                          <a:pt x="198" y="39"/>
                          <a:pt x="208" y="36"/>
                          <a:pt x="220" y="30"/>
                        </a:cubicBezTo>
                        <a:cubicBezTo>
                          <a:pt x="223" y="28"/>
                          <a:pt x="228" y="25"/>
                          <a:pt x="228" y="25"/>
                        </a:cubicBezTo>
                        <a:cubicBezTo>
                          <a:pt x="237" y="16"/>
                          <a:pt x="245" y="10"/>
                          <a:pt x="258" y="6"/>
                        </a:cubicBezTo>
                        <a:cubicBezTo>
                          <a:pt x="269" y="31"/>
                          <a:pt x="301" y="6"/>
                          <a:pt x="320" y="4"/>
                        </a:cubicBezTo>
                        <a:cubicBezTo>
                          <a:pt x="334" y="3"/>
                          <a:pt x="349" y="3"/>
                          <a:pt x="363" y="2"/>
                        </a:cubicBezTo>
                        <a:cubicBezTo>
                          <a:pt x="369" y="3"/>
                          <a:pt x="376" y="5"/>
                          <a:pt x="382" y="4"/>
                        </a:cubicBezTo>
                        <a:cubicBezTo>
                          <a:pt x="387" y="4"/>
                          <a:pt x="398" y="0"/>
                          <a:pt x="398" y="0"/>
                        </a:cubicBezTo>
                        <a:cubicBezTo>
                          <a:pt x="415" y="8"/>
                          <a:pt x="406" y="16"/>
                          <a:pt x="400" y="30"/>
                        </a:cubicBezTo>
                        <a:cubicBezTo>
                          <a:pt x="398" y="34"/>
                          <a:pt x="384" y="34"/>
                          <a:pt x="384" y="34"/>
                        </a:cubicBezTo>
                        <a:cubicBezTo>
                          <a:pt x="379" y="47"/>
                          <a:pt x="398" y="51"/>
                          <a:pt x="411" y="55"/>
                        </a:cubicBezTo>
                        <a:cubicBezTo>
                          <a:pt x="419" y="72"/>
                          <a:pt x="421" y="79"/>
                          <a:pt x="443" y="84"/>
                        </a:cubicBezTo>
                        <a:cubicBezTo>
                          <a:pt x="461" y="71"/>
                          <a:pt x="435" y="65"/>
                          <a:pt x="468" y="57"/>
                        </a:cubicBezTo>
                        <a:cubicBezTo>
                          <a:pt x="482" y="61"/>
                          <a:pt x="485" y="70"/>
                          <a:pt x="497" y="74"/>
                        </a:cubicBezTo>
                        <a:cubicBezTo>
                          <a:pt x="505" y="76"/>
                          <a:pt x="513" y="78"/>
                          <a:pt x="521" y="80"/>
                        </a:cubicBezTo>
                        <a:cubicBezTo>
                          <a:pt x="524" y="81"/>
                          <a:pt x="529" y="82"/>
                          <a:pt x="529" y="82"/>
                        </a:cubicBezTo>
                        <a:cubicBezTo>
                          <a:pt x="547" y="78"/>
                          <a:pt x="547" y="76"/>
                          <a:pt x="562" y="84"/>
                        </a:cubicBezTo>
                        <a:cubicBezTo>
                          <a:pt x="566" y="95"/>
                          <a:pt x="565" y="86"/>
                          <a:pt x="559" y="97"/>
                        </a:cubicBezTo>
                        <a:cubicBezTo>
                          <a:pt x="557" y="101"/>
                          <a:pt x="554" y="110"/>
                          <a:pt x="554" y="110"/>
                        </a:cubicBezTo>
                        <a:cubicBezTo>
                          <a:pt x="556" y="132"/>
                          <a:pt x="556" y="168"/>
                          <a:pt x="572" y="188"/>
                        </a:cubicBezTo>
                        <a:cubicBezTo>
                          <a:pt x="568" y="198"/>
                          <a:pt x="564" y="208"/>
                          <a:pt x="562" y="219"/>
                        </a:cubicBezTo>
                        <a:cubicBezTo>
                          <a:pt x="564" y="227"/>
                          <a:pt x="569" y="233"/>
                          <a:pt x="572" y="240"/>
                        </a:cubicBezTo>
                        <a:cubicBezTo>
                          <a:pt x="573" y="247"/>
                          <a:pt x="572" y="254"/>
                          <a:pt x="575" y="259"/>
                        </a:cubicBezTo>
                        <a:cubicBezTo>
                          <a:pt x="577" y="263"/>
                          <a:pt x="595" y="272"/>
                          <a:pt x="599" y="283"/>
                        </a:cubicBezTo>
                        <a:cubicBezTo>
                          <a:pt x="594" y="295"/>
                          <a:pt x="603" y="306"/>
                          <a:pt x="618" y="310"/>
                        </a:cubicBezTo>
                        <a:cubicBezTo>
                          <a:pt x="630" y="307"/>
                          <a:pt x="638" y="308"/>
                          <a:pt x="645" y="300"/>
                        </a:cubicBezTo>
                        <a:cubicBezTo>
                          <a:pt x="660" y="302"/>
                          <a:pt x="663" y="303"/>
                          <a:pt x="672" y="293"/>
                        </a:cubicBezTo>
                        <a:cubicBezTo>
                          <a:pt x="675" y="294"/>
                          <a:pt x="679" y="293"/>
                          <a:pt x="680" y="295"/>
                        </a:cubicBezTo>
                        <a:cubicBezTo>
                          <a:pt x="682" y="301"/>
                          <a:pt x="674" y="321"/>
                          <a:pt x="672" y="327"/>
                        </a:cubicBezTo>
                        <a:cubicBezTo>
                          <a:pt x="668" y="340"/>
                          <a:pt x="671" y="326"/>
                          <a:pt x="664" y="340"/>
                        </a:cubicBezTo>
                        <a:cubicBezTo>
                          <a:pt x="652" y="360"/>
                          <a:pt x="646" y="381"/>
                          <a:pt x="621" y="394"/>
                        </a:cubicBezTo>
                        <a:cubicBezTo>
                          <a:pt x="614" y="402"/>
                          <a:pt x="609" y="402"/>
                          <a:pt x="599" y="407"/>
                        </a:cubicBezTo>
                        <a:cubicBezTo>
                          <a:pt x="590" y="418"/>
                          <a:pt x="579" y="429"/>
                          <a:pt x="567" y="439"/>
                        </a:cubicBezTo>
                        <a:cubicBezTo>
                          <a:pt x="560" y="454"/>
                          <a:pt x="555" y="470"/>
                          <a:pt x="548" y="485"/>
                        </a:cubicBezTo>
                        <a:cubicBezTo>
                          <a:pt x="549" y="489"/>
                          <a:pt x="550" y="492"/>
                          <a:pt x="551" y="496"/>
                        </a:cubicBezTo>
                        <a:cubicBezTo>
                          <a:pt x="552" y="500"/>
                          <a:pt x="556" y="508"/>
                          <a:pt x="556" y="508"/>
                        </a:cubicBezTo>
                        <a:cubicBezTo>
                          <a:pt x="559" y="524"/>
                          <a:pt x="562" y="546"/>
                          <a:pt x="576" y="557"/>
                        </a:cubicBezTo>
                        <a:lnTo>
                          <a:pt x="435" y="556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201" name="Freeform 57"/>
                  <p:cNvSpPr>
                    <a:spLocks/>
                  </p:cNvSpPr>
                  <p:nvPr/>
                </p:nvSpPr>
                <p:spPr bwMode="ltGray">
                  <a:xfrm>
                    <a:off x="1189" y="447"/>
                    <a:ext cx="163" cy="221"/>
                  </a:xfrm>
                  <a:custGeom>
                    <a:avLst/>
                    <a:gdLst/>
                    <a:ahLst/>
                    <a:cxnLst>
                      <a:cxn ang="0">
                        <a:pos x="243" y="347"/>
                      </a:cxn>
                      <a:cxn ang="0">
                        <a:pos x="233" y="301"/>
                      </a:cxn>
                      <a:cxn ang="0">
                        <a:pos x="217" y="288"/>
                      </a:cxn>
                      <a:cxn ang="0">
                        <a:pos x="215" y="269"/>
                      </a:cxn>
                      <a:cxn ang="0">
                        <a:pos x="209" y="254"/>
                      </a:cxn>
                      <a:cxn ang="0">
                        <a:pos x="209" y="229"/>
                      </a:cxn>
                      <a:cxn ang="0">
                        <a:pos x="207" y="214"/>
                      </a:cxn>
                      <a:cxn ang="0">
                        <a:pos x="228" y="202"/>
                      </a:cxn>
                      <a:cxn ang="0">
                        <a:pos x="257" y="197"/>
                      </a:cxn>
                      <a:cxn ang="0">
                        <a:pos x="257" y="136"/>
                      </a:cxn>
                      <a:cxn ang="0">
                        <a:pos x="54" y="96"/>
                      </a:cxn>
                      <a:cxn ang="0">
                        <a:pos x="32" y="98"/>
                      </a:cxn>
                      <a:cxn ang="0">
                        <a:pos x="16" y="102"/>
                      </a:cxn>
                      <a:cxn ang="0">
                        <a:pos x="0" y="149"/>
                      </a:cxn>
                      <a:cxn ang="0">
                        <a:pos x="93" y="346"/>
                      </a:cxn>
                      <a:cxn ang="0">
                        <a:pos x="243" y="347"/>
                      </a:cxn>
                    </a:cxnLst>
                    <a:rect l="0" t="0" r="r" b="b"/>
                    <a:pathLst>
                      <a:path w="257" h="347">
                        <a:moveTo>
                          <a:pt x="243" y="347"/>
                        </a:moveTo>
                        <a:lnTo>
                          <a:pt x="233" y="301"/>
                        </a:lnTo>
                        <a:lnTo>
                          <a:pt x="217" y="288"/>
                        </a:lnTo>
                        <a:lnTo>
                          <a:pt x="215" y="269"/>
                        </a:lnTo>
                        <a:lnTo>
                          <a:pt x="209" y="254"/>
                        </a:lnTo>
                        <a:lnTo>
                          <a:pt x="209" y="229"/>
                        </a:lnTo>
                        <a:lnTo>
                          <a:pt x="207" y="214"/>
                        </a:lnTo>
                        <a:lnTo>
                          <a:pt x="228" y="202"/>
                        </a:lnTo>
                        <a:lnTo>
                          <a:pt x="257" y="197"/>
                        </a:lnTo>
                        <a:lnTo>
                          <a:pt x="257" y="136"/>
                        </a:lnTo>
                        <a:cubicBezTo>
                          <a:pt x="209" y="119"/>
                          <a:pt x="13" y="0"/>
                          <a:pt x="54" y="96"/>
                        </a:cubicBezTo>
                        <a:cubicBezTo>
                          <a:pt x="36" y="106"/>
                          <a:pt x="57" y="97"/>
                          <a:pt x="32" y="98"/>
                        </a:cubicBezTo>
                        <a:cubicBezTo>
                          <a:pt x="27" y="99"/>
                          <a:pt x="16" y="102"/>
                          <a:pt x="16" y="102"/>
                        </a:cubicBezTo>
                        <a:lnTo>
                          <a:pt x="0" y="149"/>
                        </a:lnTo>
                        <a:lnTo>
                          <a:pt x="93" y="346"/>
                        </a:lnTo>
                        <a:lnTo>
                          <a:pt x="243" y="347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202" name="Freeform 58"/>
                  <p:cNvSpPr>
                    <a:spLocks/>
                  </p:cNvSpPr>
                  <p:nvPr/>
                </p:nvSpPr>
                <p:spPr bwMode="ltGray">
                  <a:xfrm>
                    <a:off x="1476" y="611"/>
                    <a:ext cx="7" cy="12"/>
                  </a:xfrm>
                  <a:custGeom>
                    <a:avLst/>
                    <a:gdLst/>
                    <a:ahLst/>
                    <a:cxnLst>
                      <a:cxn ang="0">
                        <a:pos x="7" y="25"/>
                      </a:cxn>
                      <a:cxn ang="0">
                        <a:pos x="19" y="21"/>
                      </a:cxn>
                      <a:cxn ang="0">
                        <a:pos x="7" y="25"/>
                      </a:cxn>
                    </a:cxnLst>
                    <a:rect l="0" t="0" r="r" b="b"/>
                    <a:pathLst>
                      <a:path w="19" h="37">
                        <a:moveTo>
                          <a:pt x="7" y="25"/>
                        </a:moveTo>
                        <a:cubicBezTo>
                          <a:pt x="0" y="4"/>
                          <a:pt x="12" y="0"/>
                          <a:pt x="19" y="21"/>
                        </a:cubicBezTo>
                        <a:cubicBezTo>
                          <a:pt x="14" y="37"/>
                          <a:pt x="18" y="36"/>
                          <a:pt x="7" y="25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203" name="Freeform 59"/>
                  <p:cNvSpPr>
                    <a:spLocks/>
                  </p:cNvSpPr>
                  <p:nvPr/>
                </p:nvSpPr>
                <p:spPr bwMode="ltGray">
                  <a:xfrm>
                    <a:off x="1467" y="497"/>
                    <a:ext cx="9" cy="7"/>
                  </a:xfrm>
                  <a:custGeom>
                    <a:avLst/>
                    <a:gdLst/>
                    <a:ahLst/>
                    <a:cxnLst>
                      <a:cxn ang="0">
                        <a:pos x="12" y="12"/>
                      </a:cxn>
                      <a:cxn ang="0">
                        <a:pos x="16" y="0"/>
                      </a:cxn>
                      <a:cxn ang="0">
                        <a:pos x="20" y="12"/>
                      </a:cxn>
                      <a:cxn ang="0">
                        <a:pos x="8" y="20"/>
                      </a:cxn>
                      <a:cxn ang="0">
                        <a:pos x="12" y="12"/>
                      </a:cxn>
                    </a:cxnLst>
                    <a:rect l="0" t="0" r="r" b="b"/>
                    <a:pathLst>
                      <a:path w="22" h="20">
                        <a:moveTo>
                          <a:pt x="12" y="12"/>
                        </a:moveTo>
                        <a:cubicBezTo>
                          <a:pt x="13" y="8"/>
                          <a:pt x="12" y="0"/>
                          <a:pt x="16" y="0"/>
                        </a:cubicBezTo>
                        <a:cubicBezTo>
                          <a:pt x="20" y="0"/>
                          <a:pt x="22" y="8"/>
                          <a:pt x="20" y="12"/>
                        </a:cubicBezTo>
                        <a:cubicBezTo>
                          <a:pt x="18" y="16"/>
                          <a:pt x="12" y="17"/>
                          <a:pt x="8" y="20"/>
                        </a:cubicBezTo>
                        <a:cubicBezTo>
                          <a:pt x="3" y="5"/>
                          <a:pt x="0" y="6"/>
                          <a:pt x="12" y="12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204" name="Freeform 60"/>
                  <p:cNvSpPr>
                    <a:spLocks/>
                  </p:cNvSpPr>
                  <p:nvPr/>
                </p:nvSpPr>
                <p:spPr bwMode="ltGray">
                  <a:xfrm>
                    <a:off x="1072" y="357"/>
                    <a:ext cx="25" cy="10"/>
                  </a:xfrm>
                  <a:custGeom>
                    <a:avLst/>
                    <a:gdLst/>
                    <a:ahLst/>
                    <a:cxnLst>
                      <a:cxn ang="0">
                        <a:pos x="24" y="18"/>
                      </a:cxn>
                      <a:cxn ang="0">
                        <a:pos x="32" y="6"/>
                      </a:cxn>
                      <a:cxn ang="0">
                        <a:pos x="36" y="30"/>
                      </a:cxn>
                      <a:cxn ang="0">
                        <a:pos x="24" y="18"/>
                      </a:cxn>
                    </a:cxnLst>
                    <a:rect l="0" t="0" r="r" b="b"/>
                    <a:pathLst>
                      <a:path w="57" h="30">
                        <a:moveTo>
                          <a:pt x="24" y="18"/>
                        </a:moveTo>
                        <a:cubicBezTo>
                          <a:pt x="0" y="10"/>
                          <a:pt x="9" y="0"/>
                          <a:pt x="32" y="6"/>
                        </a:cubicBezTo>
                        <a:cubicBezTo>
                          <a:pt x="46" y="15"/>
                          <a:pt x="57" y="23"/>
                          <a:pt x="36" y="30"/>
                        </a:cubicBezTo>
                        <a:cubicBezTo>
                          <a:pt x="21" y="25"/>
                          <a:pt x="24" y="30"/>
                          <a:pt x="24" y="1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205" name="Freeform 61"/>
                  <p:cNvSpPr>
                    <a:spLocks/>
                  </p:cNvSpPr>
                  <p:nvPr/>
                </p:nvSpPr>
                <p:spPr bwMode="ltGray">
                  <a:xfrm>
                    <a:off x="1374" y="265"/>
                    <a:ext cx="295" cy="233"/>
                  </a:xfrm>
                  <a:custGeom>
                    <a:avLst/>
                    <a:gdLst/>
                    <a:ahLst/>
                    <a:cxnLst>
                      <a:cxn ang="0">
                        <a:pos x="473" y="464"/>
                      </a:cxn>
                      <a:cxn ang="0">
                        <a:pos x="393" y="452"/>
                      </a:cxn>
                      <a:cxn ang="0">
                        <a:pos x="325" y="412"/>
                      </a:cxn>
                      <a:cxn ang="0">
                        <a:pos x="265" y="400"/>
                      </a:cxn>
                      <a:cxn ang="0">
                        <a:pos x="237" y="416"/>
                      </a:cxn>
                      <a:cxn ang="0">
                        <a:pos x="261" y="428"/>
                      </a:cxn>
                      <a:cxn ang="0">
                        <a:pos x="293" y="468"/>
                      </a:cxn>
                      <a:cxn ang="0">
                        <a:pos x="321" y="476"/>
                      </a:cxn>
                      <a:cxn ang="0">
                        <a:pos x="333" y="536"/>
                      </a:cxn>
                      <a:cxn ang="0">
                        <a:pos x="313" y="552"/>
                      </a:cxn>
                      <a:cxn ang="0">
                        <a:pos x="261" y="616"/>
                      </a:cxn>
                      <a:cxn ang="0">
                        <a:pos x="225" y="628"/>
                      </a:cxn>
                      <a:cxn ang="0">
                        <a:pos x="97" y="696"/>
                      </a:cxn>
                      <a:cxn ang="0">
                        <a:pos x="77" y="616"/>
                      </a:cxn>
                      <a:cxn ang="0">
                        <a:pos x="45" y="524"/>
                      </a:cxn>
                      <a:cxn ang="0">
                        <a:pos x="33" y="448"/>
                      </a:cxn>
                      <a:cxn ang="0">
                        <a:pos x="53" y="344"/>
                      </a:cxn>
                      <a:cxn ang="0">
                        <a:pos x="17" y="392"/>
                      </a:cxn>
                      <a:cxn ang="0">
                        <a:pos x="81" y="280"/>
                      </a:cxn>
                      <a:cxn ang="0">
                        <a:pos x="113" y="204"/>
                      </a:cxn>
                      <a:cxn ang="0">
                        <a:pos x="37" y="204"/>
                      </a:cxn>
                      <a:cxn ang="0">
                        <a:pos x="1" y="196"/>
                      </a:cxn>
                      <a:cxn ang="0">
                        <a:pos x="25" y="140"/>
                      </a:cxn>
                      <a:cxn ang="0">
                        <a:pos x="97" y="112"/>
                      </a:cxn>
                      <a:cxn ang="0">
                        <a:pos x="221" y="124"/>
                      </a:cxn>
                      <a:cxn ang="0">
                        <a:pos x="229" y="64"/>
                      </a:cxn>
                      <a:cxn ang="0">
                        <a:pos x="261" y="0"/>
                      </a:cxn>
                      <a:cxn ang="0">
                        <a:pos x="357" y="44"/>
                      </a:cxn>
                      <a:cxn ang="0">
                        <a:pos x="329" y="88"/>
                      </a:cxn>
                      <a:cxn ang="0">
                        <a:pos x="301" y="176"/>
                      </a:cxn>
                      <a:cxn ang="0">
                        <a:pos x="361" y="192"/>
                      </a:cxn>
                      <a:cxn ang="0">
                        <a:pos x="373" y="136"/>
                      </a:cxn>
                      <a:cxn ang="0">
                        <a:pos x="417" y="92"/>
                      </a:cxn>
                      <a:cxn ang="0">
                        <a:pos x="497" y="88"/>
                      </a:cxn>
                      <a:cxn ang="0">
                        <a:pos x="529" y="52"/>
                      </a:cxn>
                      <a:cxn ang="0">
                        <a:pos x="541" y="460"/>
                      </a:cxn>
                    </a:cxnLst>
                    <a:rect l="0" t="0" r="r" b="b"/>
                    <a:pathLst>
                      <a:path w="693" h="696">
                        <a:moveTo>
                          <a:pt x="541" y="460"/>
                        </a:moveTo>
                        <a:lnTo>
                          <a:pt x="473" y="464"/>
                        </a:lnTo>
                        <a:lnTo>
                          <a:pt x="441" y="452"/>
                        </a:lnTo>
                        <a:lnTo>
                          <a:pt x="393" y="452"/>
                        </a:lnTo>
                        <a:cubicBezTo>
                          <a:pt x="365" y="448"/>
                          <a:pt x="360" y="444"/>
                          <a:pt x="337" y="436"/>
                        </a:cubicBezTo>
                        <a:cubicBezTo>
                          <a:pt x="336" y="432"/>
                          <a:pt x="330" y="413"/>
                          <a:pt x="325" y="412"/>
                        </a:cubicBezTo>
                        <a:cubicBezTo>
                          <a:pt x="317" y="411"/>
                          <a:pt x="301" y="420"/>
                          <a:pt x="301" y="420"/>
                        </a:cubicBezTo>
                        <a:cubicBezTo>
                          <a:pt x="289" y="412"/>
                          <a:pt x="277" y="408"/>
                          <a:pt x="265" y="400"/>
                        </a:cubicBezTo>
                        <a:cubicBezTo>
                          <a:pt x="252" y="380"/>
                          <a:pt x="256" y="356"/>
                          <a:pt x="233" y="348"/>
                        </a:cubicBezTo>
                        <a:cubicBezTo>
                          <a:pt x="217" y="372"/>
                          <a:pt x="221" y="392"/>
                          <a:pt x="237" y="416"/>
                        </a:cubicBezTo>
                        <a:cubicBezTo>
                          <a:pt x="234" y="428"/>
                          <a:pt x="228" y="445"/>
                          <a:pt x="237" y="444"/>
                        </a:cubicBezTo>
                        <a:cubicBezTo>
                          <a:pt x="247" y="443"/>
                          <a:pt x="261" y="428"/>
                          <a:pt x="261" y="428"/>
                        </a:cubicBezTo>
                        <a:cubicBezTo>
                          <a:pt x="258" y="450"/>
                          <a:pt x="243" y="475"/>
                          <a:pt x="269" y="484"/>
                        </a:cubicBezTo>
                        <a:cubicBezTo>
                          <a:pt x="277" y="479"/>
                          <a:pt x="288" y="476"/>
                          <a:pt x="293" y="468"/>
                        </a:cubicBezTo>
                        <a:cubicBezTo>
                          <a:pt x="302" y="454"/>
                          <a:pt x="303" y="446"/>
                          <a:pt x="317" y="436"/>
                        </a:cubicBezTo>
                        <a:cubicBezTo>
                          <a:pt x="315" y="448"/>
                          <a:pt x="306" y="467"/>
                          <a:pt x="321" y="476"/>
                        </a:cubicBezTo>
                        <a:cubicBezTo>
                          <a:pt x="328" y="480"/>
                          <a:pt x="345" y="484"/>
                          <a:pt x="345" y="484"/>
                        </a:cubicBezTo>
                        <a:cubicBezTo>
                          <a:pt x="382" y="472"/>
                          <a:pt x="347" y="527"/>
                          <a:pt x="333" y="536"/>
                        </a:cubicBezTo>
                        <a:cubicBezTo>
                          <a:pt x="330" y="540"/>
                          <a:pt x="329" y="545"/>
                          <a:pt x="325" y="548"/>
                        </a:cubicBezTo>
                        <a:cubicBezTo>
                          <a:pt x="322" y="551"/>
                          <a:pt x="316" y="549"/>
                          <a:pt x="313" y="552"/>
                        </a:cubicBezTo>
                        <a:cubicBezTo>
                          <a:pt x="300" y="565"/>
                          <a:pt x="320" y="575"/>
                          <a:pt x="293" y="584"/>
                        </a:cubicBezTo>
                        <a:cubicBezTo>
                          <a:pt x="286" y="595"/>
                          <a:pt x="272" y="610"/>
                          <a:pt x="261" y="616"/>
                        </a:cubicBezTo>
                        <a:cubicBezTo>
                          <a:pt x="254" y="620"/>
                          <a:pt x="245" y="621"/>
                          <a:pt x="237" y="624"/>
                        </a:cubicBezTo>
                        <a:cubicBezTo>
                          <a:pt x="233" y="625"/>
                          <a:pt x="225" y="628"/>
                          <a:pt x="225" y="628"/>
                        </a:cubicBezTo>
                        <a:cubicBezTo>
                          <a:pt x="215" y="659"/>
                          <a:pt x="212" y="652"/>
                          <a:pt x="173" y="656"/>
                        </a:cubicBezTo>
                        <a:cubicBezTo>
                          <a:pt x="140" y="667"/>
                          <a:pt x="132" y="687"/>
                          <a:pt x="97" y="696"/>
                        </a:cubicBezTo>
                        <a:cubicBezTo>
                          <a:pt x="77" y="691"/>
                          <a:pt x="75" y="687"/>
                          <a:pt x="81" y="668"/>
                        </a:cubicBezTo>
                        <a:cubicBezTo>
                          <a:pt x="77" y="646"/>
                          <a:pt x="72" y="639"/>
                          <a:pt x="77" y="616"/>
                        </a:cubicBezTo>
                        <a:cubicBezTo>
                          <a:pt x="73" y="598"/>
                          <a:pt x="71" y="587"/>
                          <a:pt x="61" y="572"/>
                        </a:cubicBezTo>
                        <a:cubicBezTo>
                          <a:pt x="58" y="551"/>
                          <a:pt x="51" y="543"/>
                          <a:pt x="45" y="524"/>
                        </a:cubicBezTo>
                        <a:cubicBezTo>
                          <a:pt x="52" y="502"/>
                          <a:pt x="58" y="496"/>
                          <a:pt x="49" y="472"/>
                        </a:cubicBezTo>
                        <a:cubicBezTo>
                          <a:pt x="46" y="463"/>
                          <a:pt x="33" y="448"/>
                          <a:pt x="33" y="448"/>
                        </a:cubicBezTo>
                        <a:cubicBezTo>
                          <a:pt x="42" y="422"/>
                          <a:pt x="42" y="408"/>
                          <a:pt x="33" y="380"/>
                        </a:cubicBezTo>
                        <a:cubicBezTo>
                          <a:pt x="49" y="369"/>
                          <a:pt x="48" y="362"/>
                          <a:pt x="53" y="344"/>
                        </a:cubicBezTo>
                        <a:cubicBezTo>
                          <a:pt x="47" y="327"/>
                          <a:pt x="49" y="308"/>
                          <a:pt x="33" y="332"/>
                        </a:cubicBezTo>
                        <a:cubicBezTo>
                          <a:pt x="40" y="353"/>
                          <a:pt x="29" y="374"/>
                          <a:pt x="17" y="392"/>
                        </a:cubicBezTo>
                        <a:cubicBezTo>
                          <a:pt x="6" y="360"/>
                          <a:pt x="10" y="340"/>
                          <a:pt x="13" y="304"/>
                        </a:cubicBezTo>
                        <a:cubicBezTo>
                          <a:pt x="44" y="314"/>
                          <a:pt x="54" y="289"/>
                          <a:pt x="81" y="280"/>
                        </a:cubicBezTo>
                        <a:cubicBezTo>
                          <a:pt x="94" y="261"/>
                          <a:pt x="85" y="242"/>
                          <a:pt x="105" y="228"/>
                        </a:cubicBezTo>
                        <a:cubicBezTo>
                          <a:pt x="108" y="220"/>
                          <a:pt x="110" y="212"/>
                          <a:pt x="113" y="204"/>
                        </a:cubicBezTo>
                        <a:cubicBezTo>
                          <a:pt x="116" y="196"/>
                          <a:pt x="89" y="196"/>
                          <a:pt x="89" y="196"/>
                        </a:cubicBezTo>
                        <a:cubicBezTo>
                          <a:pt x="81" y="221"/>
                          <a:pt x="58" y="211"/>
                          <a:pt x="37" y="204"/>
                        </a:cubicBezTo>
                        <a:cubicBezTo>
                          <a:pt x="33" y="207"/>
                          <a:pt x="30" y="213"/>
                          <a:pt x="25" y="212"/>
                        </a:cubicBezTo>
                        <a:cubicBezTo>
                          <a:pt x="16" y="210"/>
                          <a:pt x="1" y="196"/>
                          <a:pt x="1" y="196"/>
                        </a:cubicBezTo>
                        <a:cubicBezTo>
                          <a:pt x="4" y="186"/>
                          <a:pt x="4" y="174"/>
                          <a:pt x="9" y="164"/>
                        </a:cubicBezTo>
                        <a:cubicBezTo>
                          <a:pt x="13" y="155"/>
                          <a:pt x="25" y="140"/>
                          <a:pt x="25" y="140"/>
                        </a:cubicBezTo>
                        <a:cubicBezTo>
                          <a:pt x="0" y="132"/>
                          <a:pt x="25" y="128"/>
                          <a:pt x="37" y="124"/>
                        </a:cubicBezTo>
                        <a:cubicBezTo>
                          <a:pt x="58" y="131"/>
                          <a:pt x="75" y="116"/>
                          <a:pt x="97" y="112"/>
                        </a:cubicBezTo>
                        <a:cubicBezTo>
                          <a:pt x="135" y="87"/>
                          <a:pt x="159" y="122"/>
                          <a:pt x="197" y="132"/>
                        </a:cubicBezTo>
                        <a:cubicBezTo>
                          <a:pt x="205" y="129"/>
                          <a:pt x="213" y="127"/>
                          <a:pt x="221" y="124"/>
                        </a:cubicBezTo>
                        <a:cubicBezTo>
                          <a:pt x="225" y="123"/>
                          <a:pt x="226" y="147"/>
                          <a:pt x="233" y="120"/>
                        </a:cubicBezTo>
                        <a:lnTo>
                          <a:pt x="229" y="64"/>
                        </a:lnTo>
                        <a:lnTo>
                          <a:pt x="209" y="40"/>
                        </a:lnTo>
                        <a:cubicBezTo>
                          <a:pt x="243" y="21"/>
                          <a:pt x="240" y="21"/>
                          <a:pt x="261" y="0"/>
                        </a:cubicBezTo>
                        <a:cubicBezTo>
                          <a:pt x="297" y="16"/>
                          <a:pt x="333" y="32"/>
                          <a:pt x="369" y="48"/>
                        </a:cubicBezTo>
                        <a:cubicBezTo>
                          <a:pt x="373" y="50"/>
                          <a:pt x="361" y="44"/>
                          <a:pt x="357" y="44"/>
                        </a:cubicBezTo>
                        <a:cubicBezTo>
                          <a:pt x="349" y="45"/>
                          <a:pt x="333" y="52"/>
                          <a:pt x="333" y="52"/>
                        </a:cubicBezTo>
                        <a:cubicBezTo>
                          <a:pt x="322" y="68"/>
                          <a:pt x="318" y="71"/>
                          <a:pt x="329" y="88"/>
                        </a:cubicBezTo>
                        <a:cubicBezTo>
                          <a:pt x="308" y="119"/>
                          <a:pt x="323" y="118"/>
                          <a:pt x="333" y="148"/>
                        </a:cubicBezTo>
                        <a:cubicBezTo>
                          <a:pt x="320" y="157"/>
                          <a:pt x="314" y="167"/>
                          <a:pt x="301" y="176"/>
                        </a:cubicBezTo>
                        <a:cubicBezTo>
                          <a:pt x="306" y="213"/>
                          <a:pt x="303" y="213"/>
                          <a:pt x="337" y="220"/>
                        </a:cubicBezTo>
                        <a:cubicBezTo>
                          <a:pt x="358" y="216"/>
                          <a:pt x="368" y="214"/>
                          <a:pt x="361" y="192"/>
                        </a:cubicBezTo>
                        <a:cubicBezTo>
                          <a:pt x="362" y="177"/>
                          <a:pt x="362" y="162"/>
                          <a:pt x="365" y="148"/>
                        </a:cubicBezTo>
                        <a:cubicBezTo>
                          <a:pt x="366" y="143"/>
                          <a:pt x="369" y="133"/>
                          <a:pt x="373" y="136"/>
                        </a:cubicBezTo>
                        <a:cubicBezTo>
                          <a:pt x="379" y="140"/>
                          <a:pt x="376" y="149"/>
                          <a:pt x="377" y="156"/>
                        </a:cubicBezTo>
                        <a:cubicBezTo>
                          <a:pt x="404" y="147"/>
                          <a:pt x="409" y="116"/>
                          <a:pt x="417" y="92"/>
                        </a:cubicBezTo>
                        <a:cubicBezTo>
                          <a:pt x="422" y="76"/>
                          <a:pt x="453" y="74"/>
                          <a:pt x="465" y="72"/>
                        </a:cubicBezTo>
                        <a:cubicBezTo>
                          <a:pt x="472" y="92"/>
                          <a:pt x="477" y="93"/>
                          <a:pt x="497" y="88"/>
                        </a:cubicBezTo>
                        <a:cubicBezTo>
                          <a:pt x="512" y="78"/>
                          <a:pt x="515" y="74"/>
                          <a:pt x="509" y="56"/>
                        </a:cubicBezTo>
                        <a:cubicBezTo>
                          <a:pt x="523" y="46"/>
                          <a:pt x="517" y="46"/>
                          <a:pt x="529" y="52"/>
                        </a:cubicBezTo>
                        <a:lnTo>
                          <a:pt x="693" y="72"/>
                        </a:lnTo>
                        <a:lnTo>
                          <a:pt x="541" y="460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206" name="Freeform 62"/>
                  <p:cNvSpPr>
                    <a:spLocks/>
                  </p:cNvSpPr>
                  <p:nvPr/>
                </p:nvSpPr>
                <p:spPr bwMode="ltGray">
                  <a:xfrm>
                    <a:off x="1173" y="247"/>
                    <a:ext cx="591" cy="95"/>
                  </a:xfrm>
                  <a:custGeom>
                    <a:avLst/>
                    <a:gdLst/>
                    <a:ahLst/>
                    <a:cxnLst>
                      <a:cxn ang="0">
                        <a:pos x="825" y="0"/>
                      </a:cxn>
                      <a:cxn ang="0">
                        <a:pos x="143" y="29"/>
                      </a:cxn>
                      <a:cxn ang="0">
                        <a:pos x="91" y="42"/>
                      </a:cxn>
                      <a:cxn ang="0">
                        <a:pos x="62" y="42"/>
                      </a:cxn>
                      <a:cxn ang="0">
                        <a:pos x="22" y="77"/>
                      </a:cxn>
                      <a:cxn ang="0">
                        <a:pos x="0" y="105"/>
                      </a:cxn>
                      <a:cxn ang="0">
                        <a:pos x="59" y="115"/>
                      </a:cxn>
                      <a:cxn ang="0">
                        <a:pos x="97" y="96"/>
                      </a:cxn>
                      <a:cxn ang="0">
                        <a:pos x="108" y="84"/>
                      </a:cxn>
                      <a:cxn ang="0">
                        <a:pos x="167" y="52"/>
                      </a:cxn>
                      <a:cxn ang="0">
                        <a:pos x="215" y="46"/>
                      </a:cxn>
                      <a:cxn ang="0">
                        <a:pos x="237" y="94"/>
                      </a:cxn>
                      <a:cxn ang="0">
                        <a:pos x="188" y="109"/>
                      </a:cxn>
                      <a:cxn ang="0">
                        <a:pos x="231" y="113"/>
                      </a:cxn>
                      <a:cxn ang="0">
                        <a:pos x="250" y="90"/>
                      </a:cxn>
                      <a:cxn ang="0">
                        <a:pos x="266" y="92"/>
                      </a:cxn>
                      <a:cxn ang="0">
                        <a:pos x="253" y="54"/>
                      </a:cxn>
                      <a:cxn ang="0">
                        <a:pos x="266" y="44"/>
                      </a:cxn>
                      <a:cxn ang="0">
                        <a:pos x="277" y="88"/>
                      </a:cxn>
                      <a:cxn ang="0">
                        <a:pos x="266" y="113"/>
                      </a:cxn>
                      <a:cxn ang="0">
                        <a:pos x="296" y="130"/>
                      </a:cxn>
                      <a:cxn ang="0">
                        <a:pos x="299" y="92"/>
                      </a:cxn>
                      <a:cxn ang="0">
                        <a:pos x="331" y="103"/>
                      </a:cxn>
                      <a:cxn ang="0">
                        <a:pos x="382" y="73"/>
                      </a:cxn>
                      <a:cxn ang="0">
                        <a:pos x="409" y="50"/>
                      </a:cxn>
                      <a:cxn ang="0">
                        <a:pos x="439" y="56"/>
                      </a:cxn>
                      <a:cxn ang="0">
                        <a:pos x="455" y="50"/>
                      </a:cxn>
                      <a:cxn ang="0">
                        <a:pos x="431" y="44"/>
                      </a:cxn>
                      <a:cxn ang="0">
                        <a:pos x="474" y="35"/>
                      </a:cxn>
                      <a:cxn ang="0">
                        <a:pos x="544" y="54"/>
                      </a:cxn>
                      <a:cxn ang="0">
                        <a:pos x="581" y="42"/>
                      </a:cxn>
                      <a:cxn ang="0">
                        <a:pos x="584" y="63"/>
                      </a:cxn>
                      <a:cxn ang="0">
                        <a:pos x="568" y="101"/>
                      </a:cxn>
                      <a:cxn ang="0">
                        <a:pos x="611" y="88"/>
                      </a:cxn>
                      <a:cxn ang="0">
                        <a:pos x="624" y="80"/>
                      </a:cxn>
                      <a:cxn ang="0">
                        <a:pos x="648" y="61"/>
                      </a:cxn>
                      <a:cxn ang="0">
                        <a:pos x="794" y="84"/>
                      </a:cxn>
                    </a:cxnLst>
                    <a:rect l="0" t="0" r="r" b="b"/>
                    <a:pathLst>
                      <a:path w="931" h="149">
                        <a:moveTo>
                          <a:pt x="794" y="84"/>
                        </a:moveTo>
                        <a:cubicBezTo>
                          <a:pt x="813" y="72"/>
                          <a:pt x="931" y="14"/>
                          <a:pt x="825" y="0"/>
                        </a:cubicBezTo>
                        <a:lnTo>
                          <a:pt x="159" y="0"/>
                        </a:lnTo>
                        <a:cubicBezTo>
                          <a:pt x="149" y="12"/>
                          <a:pt x="162" y="18"/>
                          <a:pt x="143" y="29"/>
                        </a:cubicBezTo>
                        <a:cubicBezTo>
                          <a:pt x="130" y="44"/>
                          <a:pt x="133" y="39"/>
                          <a:pt x="116" y="48"/>
                        </a:cubicBezTo>
                        <a:cubicBezTo>
                          <a:pt x="108" y="46"/>
                          <a:pt x="100" y="44"/>
                          <a:pt x="91" y="42"/>
                        </a:cubicBezTo>
                        <a:cubicBezTo>
                          <a:pt x="89" y="41"/>
                          <a:pt x="83" y="40"/>
                          <a:pt x="83" y="40"/>
                        </a:cubicBezTo>
                        <a:cubicBezTo>
                          <a:pt x="76" y="40"/>
                          <a:pt x="68" y="39"/>
                          <a:pt x="62" y="42"/>
                        </a:cubicBezTo>
                        <a:cubicBezTo>
                          <a:pt x="54" y="45"/>
                          <a:pt x="46" y="61"/>
                          <a:pt x="38" y="67"/>
                        </a:cubicBezTo>
                        <a:cubicBezTo>
                          <a:pt x="32" y="71"/>
                          <a:pt x="27" y="74"/>
                          <a:pt x="22" y="77"/>
                        </a:cubicBezTo>
                        <a:cubicBezTo>
                          <a:pt x="16" y="81"/>
                          <a:pt x="5" y="86"/>
                          <a:pt x="5" y="86"/>
                        </a:cubicBezTo>
                        <a:cubicBezTo>
                          <a:pt x="9" y="95"/>
                          <a:pt x="7" y="97"/>
                          <a:pt x="0" y="105"/>
                        </a:cubicBezTo>
                        <a:cubicBezTo>
                          <a:pt x="17" y="107"/>
                          <a:pt x="22" y="107"/>
                          <a:pt x="16" y="120"/>
                        </a:cubicBezTo>
                        <a:cubicBezTo>
                          <a:pt x="27" y="122"/>
                          <a:pt x="48" y="116"/>
                          <a:pt x="59" y="115"/>
                        </a:cubicBezTo>
                        <a:cubicBezTo>
                          <a:pt x="71" y="112"/>
                          <a:pt x="73" y="117"/>
                          <a:pt x="83" y="111"/>
                        </a:cubicBezTo>
                        <a:cubicBezTo>
                          <a:pt x="89" y="96"/>
                          <a:pt x="83" y="100"/>
                          <a:pt x="97" y="96"/>
                        </a:cubicBezTo>
                        <a:cubicBezTo>
                          <a:pt x="100" y="94"/>
                          <a:pt x="103" y="93"/>
                          <a:pt x="105" y="90"/>
                        </a:cubicBezTo>
                        <a:cubicBezTo>
                          <a:pt x="106" y="88"/>
                          <a:pt x="106" y="85"/>
                          <a:pt x="108" y="84"/>
                        </a:cubicBezTo>
                        <a:cubicBezTo>
                          <a:pt x="112" y="80"/>
                          <a:pt x="140" y="69"/>
                          <a:pt x="148" y="67"/>
                        </a:cubicBezTo>
                        <a:cubicBezTo>
                          <a:pt x="160" y="52"/>
                          <a:pt x="153" y="56"/>
                          <a:pt x="167" y="52"/>
                        </a:cubicBezTo>
                        <a:cubicBezTo>
                          <a:pt x="178" y="55"/>
                          <a:pt x="179" y="62"/>
                          <a:pt x="191" y="58"/>
                        </a:cubicBezTo>
                        <a:cubicBezTo>
                          <a:pt x="199" y="52"/>
                          <a:pt x="206" y="51"/>
                          <a:pt x="215" y="46"/>
                        </a:cubicBezTo>
                        <a:cubicBezTo>
                          <a:pt x="226" y="58"/>
                          <a:pt x="217" y="46"/>
                          <a:pt x="223" y="69"/>
                        </a:cubicBezTo>
                        <a:cubicBezTo>
                          <a:pt x="226" y="79"/>
                          <a:pt x="233" y="85"/>
                          <a:pt x="237" y="94"/>
                        </a:cubicBezTo>
                        <a:cubicBezTo>
                          <a:pt x="227" y="100"/>
                          <a:pt x="229" y="104"/>
                          <a:pt x="218" y="107"/>
                        </a:cubicBezTo>
                        <a:cubicBezTo>
                          <a:pt x="207" y="120"/>
                          <a:pt x="203" y="113"/>
                          <a:pt x="188" y="109"/>
                        </a:cubicBezTo>
                        <a:cubicBezTo>
                          <a:pt x="191" y="117"/>
                          <a:pt x="200" y="127"/>
                          <a:pt x="210" y="132"/>
                        </a:cubicBezTo>
                        <a:cubicBezTo>
                          <a:pt x="218" y="114"/>
                          <a:pt x="211" y="122"/>
                          <a:pt x="231" y="113"/>
                        </a:cubicBezTo>
                        <a:cubicBezTo>
                          <a:pt x="237" y="111"/>
                          <a:pt x="248" y="105"/>
                          <a:pt x="248" y="105"/>
                        </a:cubicBezTo>
                        <a:cubicBezTo>
                          <a:pt x="248" y="100"/>
                          <a:pt x="246" y="94"/>
                          <a:pt x="250" y="90"/>
                        </a:cubicBezTo>
                        <a:cubicBezTo>
                          <a:pt x="253" y="88"/>
                          <a:pt x="254" y="96"/>
                          <a:pt x="258" y="96"/>
                        </a:cubicBezTo>
                        <a:cubicBezTo>
                          <a:pt x="262" y="97"/>
                          <a:pt x="264" y="94"/>
                          <a:pt x="266" y="92"/>
                        </a:cubicBezTo>
                        <a:cubicBezTo>
                          <a:pt x="262" y="82"/>
                          <a:pt x="252" y="77"/>
                          <a:pt x="248" y="67"/>
                        </a:cubicBezTo>
                        <a:cubicBezTo>
                          <a:pt x="250" y="63"/>
                          <a:pt x="255" y="58"/>
                          <a:pt x="253" y="54"/>
                        </a:cubicBezTo>
                        <a:cubicBezTo>
                          <a:pt x="251" y="50"/>
                          <a:pt x="248" y="42"/>
                          <a:pt x="248" y="42"/>
                        </a:cubicBezTo>
                        <a:cubicBezTo>
                          <a:pt x="256" y="32"/>
                          <a:pt x="259" y="35"/>
                          <a:pt x="266" y="44"/>
                        </a:cubicBezTo>
                        <a:cubicBezTo>
                          <a:pt x="270" y="56"/>
                          <a:pt x="276" y="61"/>
                          <a:pt x="285" y="71"/>
                        </a:cubicBezTo>
                        <a:cubicBezTo>
                          <a:pt x="281" y="81"/>
                          <a:pt x="289" y="82"/>
                          <a:pt x="277" y="88"/>
                        </a:cubicBezTo>
                        <a:cubicBezTo>
                          <a:pt x="262" y="106"/>
                          <a:pt x="278" y="83"/>
                          <a:pt x="274" y="101"/>
                        </a:cubicBezTo>
                        <a:cubicBezTo>
                          <a:pt x="274" y="105"/>
                          <a:pt x="268" y="109"/>
                          <a:pt x="266" y="113"/>
                        </a:cubicBezTo>
                        <a:cubicBezTo>
                          <a:pt x="270" y="122"/>
                          <a:pt x="268" y="125"/>
                          <a:pt x="261" y="132"/>
                        </a:cubicBezTo>
                        <a:cubicBezTo>
                          <a:pt x="268" y="149"/>
                          <a:pt x="282" y="134"/>
                          <a:pt x="296" y="130"/>
                        </a:cubicBezTo>
                        <a:cubicBezTo>
                          <a:pt x="299" y="122"/>
                          <a:pt x="295" y="119"/>
                          <a:pt x="299" y="111"/>
                        </a:cubicBezTo>
                        <a:cubicBezTo>
                          <a:pt x="296" y="105"/>
                          <a:pt x="288" y="97"/>
                          <a:pt x="299" y="92"/>
                        </a:cubicBezTo>
                        <a:cubicBezTo>
                          <a:pt x="303" y="90"/>
                          <a:pt x="315" y="88"/>
                          <a:pt x="315" y="88"/>
                        </a:cubicBezTo>
                        <a:cubicBezTo>
                          <a:pt x="326" y="91"/>
                          <a:pt x="325" y="95"/>
                          <a:pt x="331" y="103"/>
                        </a:cubicBezTo>
                        <a:cubicBezTo>
                          <a:pt x="339" y="84"/>
                          <a:pt x="331" y="90"/>
                          <a:pt x="361" y="92"/>
                        </a:cubicBezTo>
                        <a:cubicBezTo>
                          <a:pt x="355" y="76"/>
                          <a:pt x="365" y="76"/>
                          <a:pt x="382" y="73"/>
                        </a:cubicBezTo>
                        <a:cubicBezTo>
                          <a:pt x="383" y="71"/>
                          <a:pt x="387" y="57"/>
                          <a:pt x="393" y="54"/>
                        </a:cubicBezTo>
                        <a:cubicBezTo>
                          <a:pt x="398" y="52"/>
                          <a:pt x="409" y="50"/>
                          <a:pt x="409" y="50"/>
                        </a:cubicBezTo>
                        <a:cubicBezTo>
                          <a:pt x="430" y="54"/>
                          <a:pt x="413" y="58"/>
                          <a:pt x="431" y="63"/>
                        </a:cubicBezTo>
                        <a:cubicBezTo>
                          <a:pt x="433" y="61"/>
                          <a:pt x="435" y="57"/>
                          <a:pt x="439" y="56"/>
                        </a:cubicBezTo>
                        <a:cubicBezTo>
                          <a:pt x="445" y="55"/>
                          <a:pt x="452" y="61"/>
                          <a:pt x="457" y="58"/>
                        </a:cubicBezTo>
                        <a:cubicBezTo>
                          <a:pt x="461" y="57"/>
                          <a:pt x="457" y="52"/>
                          <a:pt x="455" y="50"/>
                        </a:cubicBezTo>
                        <a:cubicBezTo>
                          <a:pt x="451" y="47"/>
                          <a:pt x="444" y="47"/>
                          <a:pt x="439" y="46"/>
                        </a:cubicBezTo>
                        <a:cubicBezTo>
                          <a:pt x="436" y="45"/>
                          <a:pt x="431" y="44"/>
                          <a:pt x="431" y="44"/>
                        </a:cubicBezTo>
                        <a:cubicBezTo>
                          <a:pt x="440" y="38"/>
                          <a:pt x="443" y="36"/>
                          <a:pt x="455" y="40"/>
                        </a:cubicBezTo>
                        <a:cubicBezTo>
                          <a:pt x="461" y="38"/>
                          <a:pt x="467" y="35"/>
                          <a:pt x="474" y="35"/>
                        </a:cubicBezTo>
                        <a:cubicBezTo>
                          <a:pt x="483" y="36"/>
                          <a:pt x="511" y="43"/>
                          <a:pt x="519" y="46"/>
                        </a:cubicBezTo>
                        <a:cubicBezTo>
                          <a:pt x="527" y="49"/>
                          <a:pt x="544" y="54"/>
                          <a:pt x="544" y="54"/>
                        </a:cubicBezTo>
                        <a:cubicBezTo>
                          <a:pt x="548" y="54"/>
                          <a:pt x="560" y="52"/>
                          <a:pt x="565" y="50"/>
                        </a:cubicBezTo>
                        <a:cubicBezTo>
                          <a:pt x="570" y="47"/>
                          <a:pt x="581" y="42"/>
                          <a:pt x="581" y="42"/>
                        </a:cubicBezTo>
                        <a:cubicBezTo>
                          <a:pt x="585" y="42"/>
                          <a:pt x="598" y="44"/>
                          <a:pt x="600" y="48"/>
                        </a:cubicBezTo>
                        <a:cubicBezTo>
                          <a:pt x="603" y="55"/>
                          <a:pt x="589" y="61"/>
                          <a:pt x="584" y="63"/>
                        </a:cubicBezTo>
                        <a:cubicBezTo>
                          <a:pt x="576" y="69"/>
                          <a:pt x="568" y="69"/>
                          <a:pt x="565" y="77"/>
                        </a:cubicBezTo>
                        <a:cubicBezTo>
                          <a:pt x="568" y="86"/>
                          <a:pt x="564" y="92"/>
                          <a:pt x="568" y="101"/>
                        </a:cubicBezTo>
                        <a:cubicBezTo>
                          <a:pt x="574" y="93"/>
                          <a:pt x="577" y="91"/>
                          <a:pt x="589" y="94"/>
                        </a:cubicBezTo>
                        <a:cubicBezTo>
                          <a:pt x="595" y="108"/>
                          <a:pt x="602" y="93"/>
                          <a:pt x="611" y="88"/>
                        </a:cubicBezTo>
                        <a:cubicBezTo>
                          <a:pt x="613" y="86"/>
                          <a:pt x="613" y="83"/>
                          <a:pt x="616" y="82"/>
                        </a:cubicBezTo>
                        <a:cubicBezTo>
                          <a:pt x="618" y="80"/>
                          <a:pt x="622" y="81"/>
                          <a:pt x="624" y="80"/>
                        </a:cubicBezTo>
                        <a:cubicBezTo>
                          <a:pt x="626" y="78"/>
                          <a:pt x="626" y="75"/>
                          <a:pt x="627" y="73"/>
                        </a:cubicBezTo>
                        <a:cubicBezTo>
                          <a:pt x="632" y="65"/>
                          <a:pt x="638" y="63"/>
                          <a:pt x="648" y="61"/>
                        </a:cubicBezTo>
                        <a:cubicBezTo>
                          <a:pt x="664" y="62"/>
                          <a:pt x="684" y="69"/>
                          <a:pt x="700" y="69"/>
                        </a:cubicBezTo>
                        <a:lnTo>
                          <a:pt x="794" y="84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207" name="Freeform 63"/>
                  <p:cNvSpPr>
                    <a:spLocks/>
                  </p:cNvSpPr>
                  <p:nvPr/>
                </p:nvSpPr>
                <p:spPr bwMode="ltGray">
                  <a:xfrm>
                    <a:off x="1293" y="282"/>
                    <a:ext cx="13" cy="10"/>
                  </a:xfrm>
                  <a:custGeom>
                    <a:avLst/>
                    <a:gdLst/>
                    <a:ahLst/>
                    <a:cxnLst>
                      <a:cxn ang="0">
                        <a:pos x="3" y="28"/>
                      </a:cxn>
                      <a:cxn ang="0">
                        <a:pos x="31" y="0"/>
                      </a:cxn>
                      <a:cxn ang="0">
                        <a:pos x="19" y="24"/>
                      </a:cxn>
                      <a:cxn ang="0">
                        <a:pos x="3" y="28"/>
                      </a:cxn>
                    </a:cxnLst>
                    <a:rect l="0" t="0" r="r" b="b"/>
                    <a:pathLst>
                      <a:path w="31" h="30">
                        <a:moveTo>
                          <a:pt x="3" y="28"/>
                        </a:moveTo>
                        <a:cubicBezTo>
                          <a:pt x="8" y="8"/>
                          <a:pt x="12" y="6"/>
                          <a:pt x="31" y="0"/>
                        </a:cubicBezTo>
                        <a:cubicBezTo>
                          <a:pt x="29" y="5"/>
                          <a:pt x="25" y="22"/>
                          <a:pt x="19" y="24"/>
                        </a:cubicBezTo>
                        <a:cubicBezTo>
                          <a:pt x="0" y="30"/>
                          <a:pt x="3" y="9"/>
                          <a:pt x="3" y="2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208" name="Freeform 64"/>
                  <p:cNvSpPr>
                    <a:spLocks/>
                  </p:cNvSpPr>
                  <p:nvPr/>
                </p:nvSpPr>
                <p:spPr bwMode="ltGray">
                  <a:xfrm>
                    <a:off x="1278" y="296"/>
                    <a:ext cx="19" cy="11"/>
                  </a:xfrm>
                  <a:custGeom>
                    <a:avLst/>
                    <a:gdLst/>
                    <a:ahLst/>
                    <a:cxnLst>
                      <a:cxn ang="0">
                        <a:pos x="6" y="32"/>
                      </a:cxn>
                      <a:cxn ang="0">
                        <a:pos x="22" y="0"/>
                      </a:cxn>
                      <a:cxn ang="0">
                        <a:pos x="38" y="4"/>
                      </a:cxn>
                      <a:cxn ang="0">
                        <a:pos x="6" y="32"/>
                      </a:cxn>
                    </a:cxnLst>
                    <a:rect l="0" t="0" r="r" b="b"/>
                    <a:pathLst>
                      <a:path w="44" h="32">
                        <a:moveTo>
                          <a:pt x="6" y="32"/>
                        </a:moveTo>
                        <a:cubicBezTo>
                          <a:pt x="0" y="14"/>
                          <a:pt x="7" y="10"/>
                          <a:pt x="22" y="0"/>
                        </a:cubicBezTo>
                        <a:cubicBezTo>
                          <a:pt x="27" y="1"/>
                          <a:pt x="35" y="0"/>
                          <a:pt x="38" y="4"/>
                        </a:cubicBezTo>
                        <a:cubicBezTo>
                          <a:pt x="44" y="13"/>
                          <a:pt x="16" y="32"/>
                          <a:pt x="6" y="32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209" name="Freeform 65"/>
                  <p:cNvSpPr>
                    <a:spLocks/>
                  </p:cNvSpPr>
                  <p:nvPr/>
                </p:nvSpPr>
                <p:spPr bwMode="ltGray">
                  <a:xfrm>
                    <a:off x="1340" y="337"/>
                    <a:ext cx="32" cy="6"/>
                  </a:xfrm>
                  <a:custGeom>
                    <a:avLst/>
                    <a:gdLst/>
                    <a:ahLst/>
                    <a:cxnLst>
                      <a:cxn ang="0">
                        <a:pos x="37" y="18"/>
                      </a:cxn>
                      <a:cxn ang="0">
                        <a:pos x="25" y="2"/>
                      </a:cxn>
                      <a:cxn ang="0">
                        <a:pos x="37" y="18"/>
                      </a:cxn>
                    </a:cxnLst>
                    <a:rect l="0" t="0" r="r" b="b"/>
                    <a:pathLst>
                      <a:path w="76" h="18">
                        <a:moveTo>
                          <a:pt x="37" y="18"/>
                        </a:moveTo>
                        <a:cubicBezTo>
                          <a:pt x="25" y="14"/>
                          <a:pt x="0" y="10"/>
                          <a:pt x="25" y="2"/>
                        </a:cubicBezTo>
                        <a:cubicBezTo>
                          <a:pt x="76" y="9"/>
                          <a:pt x="46" y="0"/>
                          <a:pt x="37" y="1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210" name="Freeform 66"/>
                  <p:cNvSpPr>
                    <a:spLocks/>
                  </p:cNvSpPr>
                  <p:nvPr/>
                </p:nvSpPr>
                <p:spPr bwMode="ltGray">
                  <a:xfrm>
                    <a:off x="1395" y="336"/>
                    <a:ext cx="18" cy="15"/>
                  </a:xfrm>
                  <a:custGeom>
                    <a:avLst/>
                    <a:gdLst/>
                    <a:ahLst/>
                    <a:cxnLst>
                      <a:cxn ang="0">
                        <a:pos x="0" y="21"/>
                      </a:cxn>
                      <a:cxn ang="0">
                        <a:pos x="12" y="9"/>
                      </a:cxn>
                      <a:cxn ang="0">
                        <a:pos x="0" y="21"/>
                      </a:cxn>
                    </a:cxnLst>
                    <a:rect l="0" t="0" r="r" b="b"/>
                    <a:pathLst>
                      <a:path w="42" h="44">
                        <a:moveTo>
                          <a:pt x="0" y="21"/>
                        </a:moveTo>
                        <a:cubicBezTo>
                          <a:pt x="4" y="17"/>
                          <a:pt x="7" y="11"/>
                          <a:pt x="12" y="9"/>
                        </a:cubicBezTo>
                        <a:cubicBezTo>
                          <a:pt x="42" y="0"/>
                          <a:pt x="23" y="44"/>
                          <a:pt x="0" y="21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211" name="Freeform 67"/>
                  <p:cNvSpPr>
                    <a:spLocks/>
                  </p:cNvSpPr>
                  <p:nvPr/>
                </p:nvSpPr>
                <p:spPr bwMode="ltGray">
                  <a:xfrm>
                    <a:off x="1248" y="295"/>
                    <a:ext cx="14" cy="10"/>
                  </a:xfrm>
                  <a:custGeom>
                    <a:avLst/>
                    <a:gdLst/>
                    <a:ahLst/>
                    <a:cxnLst>
                      <a:cxn ang="0">
                        <a:pos x="7" y="22"/>
                      </a:cxn>
                      <a:cxn ang="0">
                        <a:pos x="31" y="10"/>
                      </a:cxn>
                      <a:cxn ang="0">
                        <a:pos x="7" y="22"/>
                      </a:cxn>
                    </a:cxnLst>
                    <a:rect l="0" t="0" r="r" b="b"/>
                    <a:pathLst>
                      <a:path w="31" h="30">
                        <a:moveTo>
                          <a:pt x="7" y="22"/>
                        </a:moveTo>
                        <a:cubicBezTo>
                          <a:pt x="0" y="0"/>
                          <a:pt x="15" y="6"/>
                          <a:pt x="31" y="10"/>
                        </a:cubicBezTo>
                        <a:cubicBezTo>
                          <a:pt x="14" y="16"/>
                          <a:pt x="15" y="30"/>
                          <a:pt x="7" y="22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</p:grpSp>
            <p:grpSp>
              <p:nvGrpSpPr>
                <p:cNvPr id="6" name="Group 68"/>
                <p:cNvGrpSpPr>
                  <a:grpSpLocks/>
                </p:cNvGrpSpPr>
                <p:nvPr/>
              </p:nvGrpSpPr>
              <p:grpSpPr bwMode="auto">
                <a:xfrm>
                  <a:off x="3709" y="240"/>
                  <a:ext cx="1139" cy="429"/>
                  <a:chOff x="3709" y="240"/>
                  <a:chExt cx="1139" cy="429"/>
                </a:xfrm>
              </p:grpSpPr>
              <p:sp>
                <p:nvSpPr>
                  <p:cNvPr id="1030213" name="Freeform 69"/>
                  <p:cNvSpPr>
                    <a:spLocks/>
                  </p:cNvSpPr>
                  <p:nvPr/>
                </p:nvSpPr>
                <p:spPr bwMode="ltGray">
                  <a:xfrm>
                    <a:off x="4808" y="616"/>
                    <a:ext cx="13" cy="14"/>
                  </a:xfrm>
                  <a:custGeom>
                    <a:avLst/>
                    <a:gdLst/>
                    <a:ahLst/>
                    <a:cxnLst>
                      <a:cxn ang="0">
                        <a:pos x="16" y="33"/>
                      </a:cxn>
                      <a:cxn ang="0">
                        <a:pos x="8" y="21"/>
                      </a:cxn>
                      <a:cxn ang="0">
                        <a:pos x="0" y="9"/>
                      </a:cxn>
                      <a:cxn ang="0">
                        <a:pos x="16" y="3"/>
                      </a:cxn>
                      <a:cxn ang="0">
                        <a:pos x="30" y="23"/>
                      </a:cxn>
                      <a:cxn ang="0">
                        <a:pos x="28" y="31"/>
                      </a:cxn>
                      <a:cxn ang="0">
                        <a:pos x="16" y="33"/>
                      </a:cxn>
                    </a:cxnLst>
                    <a:rect l="0" t="0" r="r" b="b"/>
                    <a:pathLst>
                      <a:path w="30" h="42">
                        <a:moveTo>
                          <a:pt x="16" y="33"/>
                        </a:moveTo>
                        <a:cubicBezTo>
                          <a:pt x="3" y="20"/>
                          <a:pt x="15" y="34"/>
                          <a:pt x="8" y="21"/>
                        </a:cubicBezTo>
                        <a:cubicBezTo>
                          <a:pt x="6" y="17"/>
                          <a:pt x="0" y="9"/>
                          <a:pt x="0" y="9"/>
                        </a:cubicBezTo>
                        <a:cubicBezTo>
                          <a:pt x="5" y="1"/>
                          <a:pt x="7" y="0"/>
                          <a:pt x="16" y="3"/>
                        </a:cubicBezTo>
                        <a:cubicBezTo>
                          <a:pt x="25" y="16"/>
                          <a:pt x="10" y="16"/>
                          <a:pt x="30" y="23"/>
                        </a:cubicBezTo>
                        <a:cubicBezTo>
                          <a:pt x="29" y="26"/>
                          <a:pt x="30" y="29"/>
                          <a:pt x="28" y="31"/>
                        </a:cubicBezTo>
                        <a:cubicBezTo>
                          <a:pt x="15" y="42"/>
                          <a:pt x="16" y="38"/>
                          <a:pt x="16" y="33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214" name="Freeform 70"/>
                  <p:cNvSpPr>
                    <a:spLocks/>
                  </p:cNvSpPr>
                  <p:nvPr/>
                </p:nvSpPr>
                <p:spPr bwMode="ltGray">
                  <a:xfrm>
                    <a:off x="4655" y="629"/>
                    <a:ext cx="11" cy="5"/>
                  </a:xfrm>
                  <a:custGeom>
                    <a:avLst/>
                    <a:gdLst/>
                    <a:ahLst/>
                    <a:cxnLst>
                      <a:cxn ang="0">
                        <a:pos x="15" y="16"/>
                      </a:cxn>
                      <a:cxn ang="0">
                        <a:pos x="3" y="8"/>
                      </a:cxn>
                      <a:cxn ang="0">
                        <a:pos x="15" y="0"/>
                      </a:cxn>
                      <a:cxn ang="0">
                        <a:pos x="15" y="16"/>
                      </a:cxn>
                    </a:cxnLst>
                    <a:rect l="0" t="0" r="r" b="b"/>
                    <a:pathLst>
                      <a:path w="25" h="16">
                        <a:moveTo>
                          <a:pt x="15" y="16"/>
                        </a:moveTo>
                        <a:cubicBezTo>
                          <a:pt x="10" y="15"/>
                          <a:pt x="0" y="12"/>
                          <a:pt x="3" y="8"/>
                        </a:cubicBezTo>
                        <a:cubicBezTo>
                          <a:pt x="6" y="4"/>
                          <a:pt x="15" y="0"/>
                          <a:pt x="15" y="0"/>
                        </a:cubicBezTo>
                        <a:cubicBezTo>
                          <a:pt x="17" y="3"/>
                          <a:pt x="25" y="16"/>
                          <a:pt x="15" y="16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215" name="Freeform 71"/>
                  <p:cNvSpPr>
                    <a:spLocks/>
                  </p:cNvSpPr>
                  <p:nvPr/>
                </p:nvSpPr>
                <p:spPr bwMode="ltGray">
                  <a:xfrm>
                    <a:off x="4609" y="635"/>
                    <a:ext cx="28" cy="16"/>
                  </a:xfrm>
                  <a:custGeom>
                    <a:avLst/>
                    <a:gdLst/>
                    <a:ahLst/>
                    <a:cxnLst>
                      <a:cxn ang="0">
                        <a:pos x="14" y="24"/>
                      </a:cxn>
                      <a:cxn ang="0">
                        <a:pos x="30" y="4"/>
                      </a:cxn>
                      <a:cxn ang="0">
                        <a:pos x="42" y="0"/>
                      </a:cxn>
                      <a:cxn ang="0">
                        <a:pos x="58" y="12"/>
                      </a:cxn>
                      <a:cxn ang="0">
                        <a:pos x="32" y="26"/>
                      </a:cxn>
                      <a:cxn ang="0">
                        <a:pos x="12" y="46"/>
                      </a:cxn>
                      <a:cxn ang="0">
                        <a:pos x="8" y="20"/>
                      </a:cxn>
                      <a:cxn ang="0">
                        <a:pos x="12" y="14"/>
                      </a:cxn>
                      <a:cxn ang="0">
                        <a:pos x="14" y="24"/>
                      </a:cxn>
                    </a:cxnLst>
                    <a:rect l="0" t="0" r="r" b="b"/>
                    <a:pathLst>
                      <a:path w="65" h="46">
                        <a:moveTo>
                          <a:pt x="14" y="24"/>
                        </a:moveTo>
                        <a:cubicBezTo>
                          <a:pt x="18" y="13"/>
                          <a:pt x="16" y="9"/>
                          <a:pt x="30" y="4"/>
                        </a:cubicBezTo>
                        <a:cubicBezTo>
                          <a:pt x="34" y="3"/>
                          <a:pt x="42" y="0"/>
                          <a:pt x="42" y="0"/>
                        </a:cubicBezTo>
                        <a:cubicBezTo>
                          <a:pt x="50" y="1"/>
                          <a:pt x="65" y="0"/>
                          <a:pt x="58" y="12"/>
                        </a:cubicBezTo>
                        <a:cubicBezTo>
                          <a:pt x="53" y="21"/>
                          <a:pt x="40" y="21"/>
                          <a:pt x="32" y="26"/>
                        </a:cubicBezTo>
                        <a:cubicBezTo>
                          <a:pt x="26" y="35"/>
                          <a:pt x="23" y="42"/>
                          <a:pt x="12" y="46"/>
                        </a:cubicBezTo>
                        <a:cubicBezTo>
                          <a:pt x="0" y="42"/>
                          <a:pt x="5" y="30"/>
                          <a:pt x="8" y="20"/>
                        </a:cubicBezTo>
                        <a:cubicBezTo>
                          <a:pt x="9" y="18"/>
                          <a:pt x="10" y="13"/>
                          <a:pt x="12" y="14"/>
                        </a:cubicBezTo>
                        <a:cubicBezTo>
                          <a:pt x="15" y="16"/>
                          <a:pt x="13" y="21"/>
                          <a:pt x="14" y="24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216" name="Freeform 72"/>
                  <p:cNvSpPr>
                    <a:spLocks/>
                  </p:cNvSpPr>
                  <p:nvPr/>
                </p:nvSpPr>
                <p:spPr bwMode="ltGray">
                  <a:xfrm>
                    <a:off x="4580" y="634"/>
                    <a:ext cx="29" cy="16"/>
                  </a:xfrm>
                  <a:custGeom>
                    <a:avLst/>
                    <a:gdLst/>
                    <a:ahLst/>
                    <a:cxnLst>
                      <a:cxn ang="0">
                        <a:pos x="0" y="31"/>
                      </a:cxn>
                      <a:cxn ang="0">
                        <a:pos x="18" y="25"/>
                      </a:cxn>
                      <a:cxn ang="0">
                        <a:pos x="52" y="1"/>
                      </a:cxn>
                      <a:cxn ang="0">
                        <a:pos x="64" y="3"/>
                      </a:cxn>
                      <a:cxn ang="0">
                        <a:pos x="50" y="19"/>
                      </a:cxn>
                      <a:cxn ang="0">
                        <a:pos x="28" y="33"/>
                      </a:cxn>
                      <a:cxn ang="0">
                        <a:pos x="22" y="47"/>
                      </a:cxn>
                      <a:cxn ang="0">
                        <a:pos x="16" y="45"/>
                      </a:cxn>
                      <a:cxn ang="0">
                        <a:pos x="12" y="39"/>
                      </a:cxn>
                      <a:cxn ang="0">
                        <a:pos x="0" y="35"/>
                      </a:cxn>
                      <a:cxn ang="0">
                        <a:pos x="0" y="31"/>
                      </a:cxn>
                    </a:cxnLst>
                    <a:rect l="0" t="0" r="r" b="b"/>
                    <a:pathLst>
                      <a:path w="69" h="47">
                        <a:moveTo>
                          <a:pt x="0" y="31"/>
                        </a:moveTo>
                        <a:cubicBezTo>
                          <a:pt x="7" y="24"/>
                          <a:pt x="9" y="22"/>
                          <a:pt x="18" y="25"/>
                        </a:cubicBezTo>
                        <a:cubicBezTo>
                          <a:pt x="25" y="4"/>
                          <a:pt x="36" y="12"/>
                          <a:pt x="52" y="1"/>
                        </a:cubicBezTo>
                        <a:cubicBezTo>
                          <a:pt x="56" y="2"/>
                          <a:pt x="61" y="0"/>
                          <a:pt x="64" y="3"/>
                        </a:cubicBezTo>
                        <a:cubicBezTo>
                          <a:pt x="69" y="8"/>
                          <a:pt x="50" y="19"/>
                          <a:pt x="50" y="19"/>
                        </a:cubicBezTo>
                        <a:cubicBezTo>
                          <a:pt x="46" y="31"/>
                          <a:pt x="35" y="22"/>
                          <a:pt x="28" y="33"/>
                        </a:cubicBezTo>
                        <a:cubicBezTo>
                          <a:pt x="31" y="41"/>
                          <a:pt x="31" y="44"/>
                          <a:pt x="22" y="47"/>
                        </a:cubicBezTo>
                        <a:cubicBezTo>
                          <a:pt x="20" y="46"/>
                          <a:pt x="18" y="46"/>
                          <a:pt x="16" y="45"/>
                        </a:cubicBezTo>
                        <a:cubicBezTo>
                          <a:pt x="14" y="43"/>
                          <a:pt x="14" y="40"/>
                          <a:pt x="12" y="39"/>
                        </a:cubicBezTo>
                        <a:cubicBezTo>
                          <a:pt x="8" y="37"/>
                          <a:pt x="0" y="35"/>
                          <a:pt x="0" y="35"/>
                        </a:cubicBezTo>
                        <a:cubicBezTo>
                          <a:pt x="2" y="26"/>
                          <a:pt x="3" y="25"/>
                          <a:pt x="0" y="31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217" name="Freeform 73"/>
                  <p:cNvSpPr>
                    <a:spLocks/>
                  </p:cNvSpPr>
                  <p:nvPr/>
                </p:nvSpPr>
                <p:spPr bwMode="ltGray">
                  <a:xfrm>
                    <a:off x="4423" y="547"/>
                    <a:ext cx="151" cy="93"/>
                  </a:xfrm>
                  <a:custGeom>
                    <a:avLst/>
                    <a:gdLst/>
                    <a:ahLst/>
                    <a:cxnLst>
                      <a:cxn ang="0">
                        <a:pos x="10" y="4"/>
                      </a:cxn>
                      <a:cxn ang="0">
                        <a:pos x="36" y="18"/>
                      </a:cxn>
                      <a:cxn ang="0">
                        <a:pos x="46" y="30"/>
                      </a:cxn>
                      <a:cxn ang="0">
                        <a:pos x="76" y="52"/>
                      </a:cxn>
                      <a:cxn ang="0">
                        <a:pos x="92" y="66"/>
                      </a:cxn>
                      <a:cxn ang="0">
                        <a:pos x="122" y="98"/>
                      </a:cxn>
                      <a:cxn ang="0">
                        <a:pos x="136" y="128"/>
                      </a:cxn>
                      <a:cxn ang="0">
                        <a:pos x="148" y="132"/>
                      </a:cxn>
                      <a:cxn ang="0">
                        <a:pos x="154" y="150"/>
                      </a:cxn>
                      <a:cxn ang="0">
                        <a:pos x="176" y="152"/>
                      </a:cxn>
                      <a:cxn ang="0">
                        <a:pos x="170" y="196"/>
                      </a:cxn>
                      <a:cxn ang="0">
                        <a:pos x="180" y="224"/>
                      </a:cxn>
                      <a:cxn ang="0">
                        <a:pos x="198" y="232"/>
                      </a:cxn>
                      <a:cxn ang="0">
                        <a:pos x="216" y="234"/>
                      </a:cxn>
                      <a:cxn ang="0">
                        <a:pos x="236" y="242"/>
                      </a:cxn>
                      <a:cxn ang="0">
                        <a:pos x="254" y="236"/>
                      </a:cxn>
                      <a:cxn ang="0">
                        <a:pos x="272" y="248"/>
                      </a:cxn>
                      <a:cxn ang="0">
                        <a:pos x="296" y="256"/>
                      </a:cxn>
                      <a:cxn ang="0">
                        <a:pos x="314" y="264"/>
                      </a:cxn>
                      <a:cxn ang="0">
                        <a:pos x="352" y="266"/>
                      </a:cxn>
                      <a:cxn ang="0">
                        <a:pos x="342" y="274"/>
                      </a:cxn>
                      <a:cxn ang="0">
                        <a:pos x="322" y="272"/>
                      </a:cxn>
                      <a:cxn ang="0">
                        <a:pos x="300" y="270"/>
                      </a:cxn>
                      <a:cxn ang="0">
                        <a:pos x="288" y="266"/>
                      </a:cxn>
                      <a:cxn ang="0">
                        <a:pos x="252" y="264"/>
                      </a:cxn>
                      <a:cxn ang="0">
                        <a:pos x="234" y="260"/>
                      </a:cxn>
                      <a:cxn ang="0">
                        <a:pos x="172" y="242"/>
                      </a:cxn>
                      <a:cxn ang="0">
                        <a:pos x="160" y="216"/>
                      </a:cxn>
                      <a:cxn ang="0">
                        <a:pos x="126" y="200"/>
                      </a:cxn>
                      <a:cxn ang="0">
                        <a:pos x="108" y="186"/>
                      </a:cxn>
                      <a:cxn ang="0">
                        <a:pos x="94" y="158"/>
                      </a:cxn>
                      <a:cxn ang="0">
                        <a:pos x="68" y="108"/>
                      </a:cxn>
                      <a:cxn ang="0">
                        <a:pos x="64" y="102"/>
                      </a:cxn>
                      <a:cxn ang="0">
                        <a:pos x="58" y="100"/>
                      </a:cxn>
                      <a:cxn ang="0">
                        <a:pos x="54" y="88"/>
                      </a:cxn>
                      <a:cxn ang="0">
                        <a:pos x="38" y="58"/>
                      </a:cxn>
                      <a:cxn ang="0">
                        <a:pos x="20" y="40"/>
                      </a:cxn>
                      <a:cxn ang="0">
                        <a:pos x="4" y="22"/>
                      </a:cxn>
                      <a:cxn ang="0">
                        <a:pos x="10" y="2"/>
                      </a:cxn>
                      <a:cxn ang="0">
                        <a:pos x="10" y="4"/>
                      </a:cxn>
                    </a:cxnLst>
                    <a:rect l="0" t="0" r="r" b="b"/>
                    <a:pathLst>
                      <a:path w="355" h="277">
                        <a:moveTo>
                          <a:pt x="10" y="4"/>
                        </a:moveTo>
                        <a:cubicBezTo>
                          <a:pt x="22" y="0"/>
                          <a:pt x="24" y="14"/>
                          <a:pt x="36" y="18"/>
                        </a:cubicBezTo>
                        <a:cubicBezTo>
                          <a:pt x="37" y="19"/>
                          <a:pt x="45" y="29"/>
                          <a:pt x="46" y="30"/>
                        </a:cubicBezTo>
                        <a:cubicBezTo>
                          <a:pt x="56" y="40"/>
                          <a:pt x="67" y="38"/>
                          <a:pt x="76" y="52"/>
                        </a:cubicBezTo>
                        <a:cubicBezTo>
                          <a:pt x="80" y="58"/>
                          <a:pt x="92" y="66"/>
                          <a:pt x="92" y="66"/>
                        </a:cubicBezTo>
                        <a:cubicBezTo>
                          <a:pt x="96" y="79"/>
                          <a:pt x="112" y="88"/>
                          <a:pt x="122" y="98"/>
                        </a:cubicBezTo>
                        <a:cubicBezTo>
                          <a:pt x="124" y="105"/>
                          <a:pt x="130" y="124"/>
                          <a:pt x="136" y="128"/>
                        </a:cubicBezTo>
                        <a:cubicBezTo>
                          <a:pt x="140" y="130"/>
                          <a:pt x="148" y="132"/>
                          <a:pt x="148" y="132"/>
                        </a:cubicBezTo>
                        <a:cubicBezTo>
                          <a:pt x="150" y="138"/>
                          <a:pt x="154" y="150"/>
                          <a:pt x="154" y="150"/>
                        </a:cubicBezTo>
                        <a:cubicBezTo>
                          <a:pt x="161" y="139"/>
                          <a:pt x="168" y="144"/>
                          <a:pt x="176" y="152"/>
                        </a:cubicBezTo>
                        <a:cubicBezTo>
                          <a:pt x="174" y="167"/>
                          <a:pt x="173" y="181"/>
                          <a:pt x="170" y="196"/>
                        </a:cubicBezTo>
                        <a:cubicBezTo>
                          <a:pt x="171" y="202"/>
                          <a:pt x="174" y="220"/>
                          <a:pt x="180" y="224"/>
                        </a:cubicBezTo>
                        <a:cubicBezTo>
                          <a:pt x="185" y="228"/>
                          <a:pt x="193" y="228"/>
                          <a:pt x="198" y="232"/>
                        </a:cubicBezTo>
                        <a:cubicBezTo>
                          <a:pt x="204" y="230"/>
                          <a:pt x="216" y="234"/>
                          <a:pt x="216" y="234"/>
                        </a:cubicBezTo>
                        <a:cubicBezTo>
                          <a:pt x="223" y="241"/>
                          <a:pt x="225" y="245"/>
                          <a:pt x="236" y="242"/>
                        </a:cubicBezTo>
                        <a:cubicBezTo>
                          <a:pt x="242" y="240"/>
                          <a:pt x="254" y="236"/>
                          <a:pt x="254" y="236"/>
                        </a:cubicBezTo>
                        <a:cubicBezTo>
                          <a:pt x="260" y="240"/>
                          <a:pt x="265" y="246"/>
                          <a:pt x="272" y="248"/>
                        </a:cubicBezTo>
                        <a:cubicBezTo>
                          <a:pt x="277" y="250"/>
                          <a:pt x="291" y="252"/>
                          <a:pt x="296" y="256"/>
                        </a:cubicBezTo>
                        <a:cubicBezTo>
                          <a:pt x="301" y="260"/>
                          <a:pt x="314" y="264"/>
                          <a:pt x="314" y="264"/>
                        </a:cubicBezTo>
                        <a:cubicBezTo>
                          <a:pt x="330" y="263"/>
                          <a:pt x="338" y="261"/>
                          <a:pt x="352" y="266"/>
                        </a:cubicBezTo>
                        <a:cubicBezTo>
                          <a:pt x="355" y="275"/>
                          <a:pt x="350" y="277"/>
                          <a:pt x="342" y="274"/>
                        </a:cubicBezTo>
                        <a:cubicBezTo>
                          <a:pt x="336" y="276"/>
                          <a:pt x="322" y="272"/>
                          <a:pt x="322" y="272"/>
                        </a:cubicBezTo>
                        <a:cubicBezTo>
                          <a:pt x="314" y="275"/>
                          <a:pt x="308" y="272"/>
                          <a:pt x="300" y="270"/>
                        </a:cubicBezTo>
                        <a:cubicBezTo>
                          <a:pt x="296" y="269"/>
                          <a:pt x="288" y="266"/>
                          <a:pt x="288" y="266"/>
                        </a:cubicBezTo>
                        <a:cubicBezTo>
                          <a:pt x="276" y="270"/>
                          <a:pt x="264" y="266"/>
                          <a:pt x="252" y="264"/>
                        </a:cubicBezTo>
                        <a:cubicBezTo>
                          <a:pt x="245" y="259"/>
                          <a:pt x="242" y="257"/>
                          <a:pt x="234" y="260"/>
                        </a:cubicBezTo>
                        <a:cubicBezTo>
                          <a:pt x="211" y="252"/>
                          <a:pt x="192" y="256"/>
                          <a:pt x="172" y="242"/>
                        </a:cubicBezTo>
                        <a:cubicBezTo>
                          <a:pt x="165" y="231"/>
                          <a:pt x="176" y="221"/>
                          <a:pt x="160" y="216"/>
                        </a:cubicBezTo>
                        <a:cubicBezTo>
                          <a:pt x="154" y="233"/>
                          <a:pt x="136" y="203"/>
                          <a:pt x="126" y="200"/>
                        </a:cubicBezTo>
                        <a:cubicBezTo>
                          <a:pt x="120" y="196"/>
                          <a:pt x="114" y="190"/>
                          <a:pt x="108" y="186"/>
                        </a:cubicBezTo>
                        <a:cubicBezTo>
                          <a:pt x="104" y="175"/>
                          <a:pt x="104" y="165"/>
                          <a:pt x="94" y="158"/>
                        </a:cubicBezTo>
                        <a:cubicBezTo>
                          <a:pt x="83" y="142"/>
                          <a:pt x="85" y="119"/>
                          <a:pt x="68" y="108"/>
                        </a:cubicBezTo>
                        <a:cubicBezTo>
                          <a:pt x="67" y="106"/>
                          <a:pt x="66" y="104"/>
                          <a:pt x="64" y="102"/>
                        </a:cubicBezTo>
                        <a:cubicBezTo>
                          <a:pt x="62" y="101"/>
                          <a:pt x="59" y="102"/>
                          <a:pt x="58" y="100"/>
                        </a:cubicBezTo>
                        <a:cubicBezTo>
                          <a:pt x="56" y="97"/>
                          <a:pt x="54" y="88"/>
                          <a:pt x="54" y="88"/>
                        </a:cubicBezTo>
                        <a:cubicBezTo>
                          <a:pt x="59" y="73"/>
                          <a:pt x="52" y="61"/>
                          <a:pt x="38" y="58"/>
                        </a:cubicBezTo>
                        <a:cubicBezTo>
                          <a:pt x="32" y="49"/>
                          <a:pt x="31" y="44"/>
                          <a:pt x="20" y="40"/>
                        </a:cubicBezTo>
                        <a:cubicBezTo>
                          <a:pt x="16" y="27"/>
                          <a:pt x="16" y="26"/>
                          <a:pt x="4" y="22"/>
                        </a:cubicBezTo>
                        <a:cubicBezTo>
                          <a:pt x="1" y="13"/>
                          <a:pt x="0" y="5"/>
                          <a:pt x="10" y="2"/>
                        </a:cubicBezTo>
                        <a:cubicBezTo>
                          <a:pt x="18" y="5"/>
                          <a:pt x="18" y="4"/>
                          <a:pt x="10" y="4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218" name="Freeform 74"/>
                  <p:cNvSpPr>
                    <a:spLocks/>
                  </p:cNvSpPr>
                  <p:nvPr/>
                </p:nvSpPr>
                <p:spPr bwMode="ltGray">
                  <a:xfrm>
                    <a:off x="4515" y="541"/>
                    <a:ext cx="67" cy="68"/>
                  </a:xfrm>
                  <a:custGeom>
                    <a:avLst/>
                    <a:gdLst/>
                    <a:ahLst/>
                    <a:cxnLst>
                      <a:cxn ang="0">
                        <a:pos x="54" y="66"/>
                      </a:cxn>
                      <a:cxn ang="0">
                        <a:pos x="66" y="58"/>
                      </a:cxn>
                      <a:cxn ang="0">
                        <a:pos x="68" y="52"/>
                      </a:cxn>
                      <a:cxn ang="0">
                        <a:pos x="80" y="44"/>
                      </a:cxn>
                      <a:cxn ang="0">
                        <a:pos x="106" y="22"/>
                      </a:cxn>
                      <a:cxn ang="0">
                        <a:pos x="112" y="4"/>
                      </a:cxn>
                      <a:cxn ang="0">
                        <a:pos x="124" y="0"/>
                      </a:cxn>
                      <a:cxn ang="0">
                        <a:pos x="150" y="28"/>
                      </a:cxn>
                      <a:cxn ang="0">
                        <a:pos x="146" y="44"/>
                      </a:cxn>
                      <a:cxn ang="0">
                        <a:pos x="126" y="64"/>
                      </a:cxn>
                      <a:cxn ang="0">
                        <a:pos x="132" y="94"/>
                      </a:cxn>
                      <a:cxn ang="0">
                        <a:pos x="142" y="110"/>
                      </a:cxn>
                      <a:cxn ang="0">
                        <a:pos x="146" y="128"/>
                      </a:cxn>
                      <a:cxn ang="0">
                        <a:pos x="128" y="128"/>
                      </a:cxn>
                      <a:cxn ang="0">
                        <a:pos x="116" y="146"/>
                      </a:cxn>
                      <a:cxn ang="0">
                        <a:pos x="104" y="156"/>
                      </a:cxn>
                      <a:cxn ang="0">
                        <a:pos x="100" y="198"/>
                      </a:cxn>
                      <a:cxn ang="0">
                        <a:pos x="88" y="202"/>
                      </a:cxn>
                      <a:cxn ang="0">
                        <a:pos x="82" y="206"/>
                      </a:cxn>
                      <a:cxn ang="0">
                        <a:pos x="76" y="202"/>
                      </a:cxn>
                      <a:cxn ang="0">
                        <a:pos x="72" y="190"/>
                      </a:cxn>
                      <a:cxn ang="0">
                        <a:pos x="60" y="186"/>
                      </a:cxn>
                      <a:cxn ang="0">
                        <a:pos x="42" y="194"/>
                      </a:cxn>
                      <a:cxn ang="0">
                        <a:pos x="28" y="186"/>
                      </a:cxn>
                      <a:cxn ang="0">
                        <a:pos x="10" y="148"/>
                      </a:cxn>
                      <a:cxn ang="0">
                        <a:pos x="4" y="130"/>
                      </a:cxn>
                      <a:cxn ang="0">
                        <a:pos x="0" y="118"/>
                      </a:cxn>
                      <a:cxn ang="0">
                        <a:pos x="20" y="96"/>
                      </a:cxn>
                      <a:cxn ang="0">
                        <a:pos x="32" y="104"/>
                      </a:cxn>
                      <a:cxn ang="0">
                        <a:pos x="34" y="80"/>
                      </a:cxn>
                      <a:cxn ang="0">
                        <a:pos x="52" y="70"/>
                      </a:cxn>
                      <a:cxn ang="0">
                        <a:pos x="54" y="66"/>
                      </a:cxn>
                    </a:cxnLst>
                    <a:rect l="0" t="0" r="r" b="b"/>
                    <a:pathLst>
                      <a:path w="156" h="206">
                        <a:moveTo>
                          <a:pt x="54" y="66"/>
                        </a:moveTo>
                        <a:cubicBezTo>
                          <a:pt x="58" y="63"/>
                          <a:pt x="64" y="63"/>
                          <a:pt x="66" y="58"/>
                        </a:cubicBezTo>
                        <a:cubicBezTo>
                          <a:pt x="67" y="56"/>
                          <a:pt x="67" y="53"/>
                          <a:pt x="68" y="52"/>
                        </a:cubicBezTo>
                        <a:cubicBezTo>
                          <a:pt x="71" y="49"/>
                          <a:pt x="80" y="44"/>
                          <a:pt x="80" y="44"/>
                        </a:cubicBezTo>
                        <a:cubicBezTo>
                          <a:pt x="113" y="55"/>
                          <a:pt x="85" y="29"/>
                          <a:pt x="106" y="22"/>
                        </a:cubicBezTo>
                        <a:cubicBezTo>
                          <a:pt x="110" y="17"/>
                          <a:pt x="108" y="9"/>
                          <a:pt x="112" y="4"/>
                        </a:cubicBezTo>
                        <a:cubicBezTo>
                          <a:pt x="115" y="1"/>
                          <a:pt x="124" y="0"/>
                          <a:pt x="124" y="0"/>
                        </a:cubicBezTo>
                        <a:cubicBezTo>
                          <a:pt x="138" y="14"/>
                          <a:pt x="126" y="23"/>
                          <a:pt x="150" y="28"/>
                        </a:cubicBezTo>
                        <a:cubicBezTo>
                          <a:pt x="156" y="36"/>
                          <a:pt x="154" y="39"/>
                          <a:pt x="146" y="44"/>
                        </a:cubicBezTo>
                        <a:cubicBezTo>
                          <a:pt x="141" y="52"/>
                          <a:pt x="135" y="61"/>
                          <a:pt x="126" y="64"/>
                        </a:cubicBezTo>
                        <a:cubicBezTo>
                          <a:pt x="118" y="75"/>
                          <a:pt x="128" y="83"/>
                          <a:pt x="132" y="94"/>
                        </a:cubicBezTo>
                        <a:cubicBezTo>
                          <a:pt x="129" y="103"/>
                          <a:pt x="135" y="105"/>
                          <a:pt x="142" y="110"/>
                        </a:cubicBezTo>
                        <a:cubicBezTo>
                          <a:pt x="145" y="119"/>
                          <a:pt x="141" y="120"/>
                          <a:pt x="146" y="128"/>
                        </a:cubicBezTo>
                        <a:cubicBezTo>
                          <a:pt x="142" y="139"/>
                          <a:pt x="135" y="133"/>
                          <a:pt x="128" y="128"/>
                        </a:cubicBezTo>
                        <a:cubicBezTo>
                          <a:pt x="116" y="132"/>
                          <a:pt x="122" y="136"/>
                          <a:pt x="116" y="146"/>
                        </a:cubicBezTo>
                        <a:cubicBezTo>
                          <a:pt x="113" y="151"/>
                          <a:pt x="108" y="152"/>
                          <a:pt x="104" y="156"/>
                        </a:cubicBezTo>
                        <a:cubicBezTo>
                          <a:pt x="107" y="167"/>
                          <a:pt x="112" y="191"/>
                          <a:pt x="100" y="198"/>
                        </a:cubicBezTo>
                        <a:cubicBezTo>
                          <a:pt x="96" y="200"/>
                          <a:pt x="92" y="200"/>
                          <a:pt x="88" y="202"/>
                        </a:cubicBezTo>
                        <a:cubicBezTo>
                          <a:pt x="86" y="203"/>
                          <a:pt x="84" y="205"/>
                          <a:pt x="82" y="206"/>
                        </a:cubicBezTo>
                        <a:cubicBezTo>
                          <a:pt x="80" y="205"/>
                          <a:pt x="77" y="204"/>
                          <a:pt x="76" y="202"/>
                        </a:cubicBezTo>
                        <a:cubicBezTo>
                          <a:pt x="74" y="198"/>
                          <a:pt x="76" y="191"/>
                          <a:pt x="72" y="190"/>
                        </a:cubicBezTo>
                        <a:cubicBezTo>
                          <a:pt x="68" y="189"/>
                          <a:pt x="60" y="186"/>
                          <a:pt x="60" y="186"/>
                        </a:cubicBezTo>
                        <a:cubicBezTo>
                          <a:pt x="53" y="188"/>
                          <a:pt x="49" y="192"/>
                          <a:pt x="42" y="194"/>
                        </a:cubicBezTo>
                        <a:cubicBezTo>
                          <a:pt x="34" y="189"/>
                          <a:pt x="37" y="183"/>
                          <a:pt x="28" y="186"/>
                        </a:cubicBezTo>
                        <a:cubicBezTo>
                          <a:pt x="12" y="181"/>
                          <a:pt x="19" y="161"/>
                          <a:pt x="10" y="148"/>
                        </a:cubicBezTo>
                        <a:cubicBezTo>
                          <a:pt x="5" y="121"/>
                          <a:pt x="11" y="147"/>
                          <a:pt x="4" y="130"/>
                        </a:cubicBezTo>
                        <a:cubicBezTo>
                          <a:pt x="2" y="126"/>
                          <a:pt x="0" y="118"/>
                          <a:pt x="0" y="118"/>
                        </a:cubicBezTo>
                        <a:cubicBezTo>
                          <a:pt x="2" y="95"/>
                          <a:pt x="0" y="83"/>
                          <a:pt x="20" y="96"/>
                        </a:cubicBezTo>
                        <a:cubicBezTo>
                          <a:pt x="23" y="105"/>
                          <a:pt x="23" y="110"/>
                          <a:pt x="32" y="104"/>
                        </a:cubicBezTo>
                        <a:cubicBezTo>
                          <a:pt x="35" y="95"/>
                          <a:pt x="29" y="88"/>
                          <a:pt x="34" y="80"/>
                        </a:cubicBezTo>
                        <a:cubicBezTo>
                          <a:pt x="36" y="76"/>
                          <a:pt x="48" y="73"/>
                          <a:pt x="52" y="70"/>
                        </a:cubicBezTo>
                        <a:cubicBezTo>
                          <a:pt x="57" y="63"/>
                          <a:pt x="58" y="62"/>
                          <a:pt x="54" y="66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219" name="Freeform 75"/>
                  <p:cNvSpPr>
                    <a:spLocks/>
                  </p:cNvSpPr>
                  <p:nvPr/>
                </p:nvSpPr>
                <p:spPr bwMode="ltGray">
                  <a:xfrm>
                    <a:off x="4580" y="572"/>
                    <a:ext cx="47" cy="13"/>
                  </a:xfrm>
                  <a:custGeom>
                    <a:avLst/>
                    <a:gdLst/>
                    <a:ahLst/>
                    <a:cxnLst>
                      <a:cxn ang="0">
                        <a:pos x="4" y="32"/>
                      </a:cxn>
                      <a:cxn ang="0">
                        <a:pos x="18" y="10"/>
                      </a:cxn>
                      <a:cxn ang="0">
                        <a:pos x="46" y="20"/>
                      </a:cxn>
                      <a:cxn ang="0">
                        <a:pos x="72" y="14"/>
                      </a:cxn>
                      <a:cxn ang="0">
                        <a:pos x="90" y="0"/>
                      </a:cxn>
                      <a:cxn ang="0">
                        <a:pos x="76" y="26"/>
                      </a:cxn>
                      <a:cxn ang="0">
                        <a:pos x="60" y="38"/>
                      </a:cxn>
                      <a:cxn ang="0">
                        <a:pos x="42" y="32"/>
                      </a:cxn>
                      <a:cxn ang="0">
                        <a:pos x="14" y="30"/>
                      </a:cxn>
                      <a:cxn ang="0">
                        <a:pos x="4" y="32"/>
                      </a:cxn>
                    </a:cxnLst>
                    <a:rect l="0" t="0" r="r" b="b"/>
                    <a:pathLst>
                      <a:path w="109" h="38">
                        <a:moveTo>
                          <a:pt x="4" y="32"/>
                        </a:moveTo>
                        <a:cubicBezTo>
                          <a:pt x="7" y="22"/>
                          <a:pt x="7" y="14"/>
                          <a:pt x="18" y="10"/>
                        </a:cubicBezTo>
                        <a:cubicBezTo>
                          <a:pt x="28" y="12"/>
                          <a:pt x="37" y="14"/>
                          <a:pt x="46" y="20"/>
                        </a:cubicBezTo>
                        <a:cubicBezTo>
                          <a:pt x="62" y="15"/>
                          <a:pt x="54" y="17"/>
                          <a:pt x="72" y="14"/>
                        </a:cubicBezTo>
                        <a:cubicBezTo>
                          <a:pt x="77" y="9"/>
                          <a:pt x="90" y="0"/>
                          <a:pt x="90" y="0"/>
                        </a:cubicBezTo>
                        <a:cubicBezTo>
                          <a:pt x="109" y="6"/>
                          <a:pt x="85" y="23"/>
                          <a:pt x="76" y="26"/>
                        </a:cubicBezTo>
                        <a:cubicBezTo>
                          <a:pt x="71" y="33"/>
                          <a:pt x="68" y="35"/>
                          <a:pt x="60" y="38"/>
                        </a:cubicBezTo>
                        <a:cubicBezTo>
                          <a:pt x="54" y="36"/>
                          <a:pt x="42" y="32"/>
                          <a:pt x="42" y="32"/>
                        </a:cubicBezTo>
                        <a:cubicBezTo>
                          <a:pt x="33" y="23"/>
                          <a:pt x="26" y="26"/>
                          <a:pt x="14" y="30"/>
                        </a:cubicBezTo>
                        <a:cubicBezTo>
                          <a:pt x="1" y="28"/>
                          <a:pt x="0" y="24"/>
                          <a:pt x="4" y="32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220" name="Freeform 76"/>
                  <p:cNvSpPr>
                    <a:spLocks/>
                  </p:cNvSpPr>
                  <p:nvPr/>
                </p:nvSpPr>
                <p:spPr bwMode="ltGray">
                  <a:xfrm>
                    <a:off x="4578" y="588"/>
                    <a:ext cx="32" cy="34"/>
                  </a:xfrm>
                  <a:custGeom>
                    <a:avLst/>
                    <a:gdLst/>
                    <a:ahLst/>
                    <a:cxnLst>
                      <a:cxn ang="0">
                        <a:pos x="8" y="18"/>
                      </a:cxn>
                      <a:cxn ang="0">
                        <a:pos x="18" y="0"/>
                      </a:cxn>
                      <a:cxn ang="0">
                        <a:pos x="34" y="18"/>
                      </a:cxn>
                      <a:cxn ang="0">
                        <a:pos x="62" y="4"/>
                      </a:cxn>
                      <a:cxn ang="0">
                        <a:pos x="46" y="34"/>
                      </a:cxn>
                      <a:cxn ang="0">
                        <a:pos x="54" y="48"/>
                      </a:cxn>
                      <a:cxn ang="0">
                        <a:pos x="58" y="60"/>
                      </a:cxn>
                      <a:cxn ang="0">
                        <a:pos x="46" y="74"/>
                      </a:cxn>
                      <a:cxn ang="0">
                        <a:pos x="34" y="60"/>
                      </a:cxn>
                      <a:cxn ang="0">
                        <a:pos x="22" y="48"/>
                      </a:cxn>
                      <a:cxn ang="0">
                        <a:pos x="28" y="68"/>
                      </a:cxn>
                      <a:cxn ang="0">
                        <a:pos x="30" y="74"/>
                      </a:cxn>
                      <a:cxn ang="0">
                        <a:pos x="20" y="104"/>
                      </a:cxn>
                      <a:cxn ang="0">
                        <a:pos x="12" y="102"/>
                      </a:cxn>
                      <a:cxn ang="0">
                        <a:pos x="8" y="90"/>
                      </a:cxn>
                      <a:cxn ang="0">
                        <a:pos x="0" y="54"/>
                      </a:cxn>
                      <a:cxn ang="0">
                        <a:pos x="2" y="30"/>
                      </a:cxn>
                      <a:cxn ang="0">
                        <a:pos x="8" y="18"/>
                      </a:cxn>
                    </a:cxnLst>
                    <a:rect l="0" t="0" r="r" b="b"/>
                    <a:pathLst>
                      <a:path w="76" h="104">
                        <a:moveTo>
                          <a:pt x="8" y="18"/>
                        </a:moveTo>
                        <a:cubicBezTo>
                          <a:pt x="10" y="8"/>
                          <a:pt x="9" y="3"/>
                          <a:pt x="18" y="0"/>
                        </a:cubicBezTo>
                        <a:cubicBezTo>
                          <a:pt x="28" y="3"/>
                          <a:pt x="25" y="12"/>
                          <a:pt x="34" y="18"/>
                        </a:cubicBezTo>
                        <a:cubicBezTo>
                          <a:pt x="46" y="16"/>
                          <a:pt x="51" y="8"/>
                          <a:pt x="62" y="4"/>
                        </a:cubicBezTo>
                        <a:cubicBezTo>
                          <a:pt x="76" y="9"/>
                          <a:pt x="56" y="31"/>
                          <a:pt x="46" y="34"/>
                        </a:cubicBezTo>
                        <a:cubicBezTo>
                          <a:pt x="51" y="56"/>
                          <a:pt x="43" y="29"/>
                          <a:pt x="54" y="48"/>
                        </a:cubicBezTo>
                        <a:cubicBezTo>
                          <a:pt x="56" y="52"/>
                          <a:pt x="58" y="60"/>
                          <a:pt x="58" y="60"/>
                        </a:cubicBezTo>
                        <a:cubicBezTo>
                          <a:pt x="55" y="68"/>
                          <a:pt x="54" y="71"/>
                          <a:pt x="46" y="74"/>
                        </a:cubicBezTo>
                        <a:cubicBezTo>
                          <a:pt x="38" y="71"/>
                          <a:pt x="37" y="68"/>
                          <a:pt x="34" y="60"/>
                        </a:cubicBezTo>
                        <a:cubicBezTo>
                          <a:pt x="33" y="50"/>
                          <a:pt x="32" y="33"/>
                          <a:pt x="22" y="48"/>
                        </a:cubicBezTo>
                        <a:cubicBezTo>
                          <a:pt x="25" y="60"/>
                          <a:pt x="23" y="53"/>
                          <a:pt x="28" y="68"/>
                        </a:cubicBezTo>
                        <a:cubicBezTo>
                          <a:pt x="29" y="70"/>
                          <a:pt x="30" y="74"/>
                          <a:pt x="30" y="74"/>
                        </a:cubicBezTo>
                        <a:cubicBezTo>
                          <a:pt x="24" y="84"/>
                          <a:pt x="22" y="93"/>
                          <a:pt x="20" y="104"/>
                        </a:cubicBezTo>
                        <a:cubicBezTo>
                          <a:pt x="17" y="103"/>
                          <a:pt x="14" y="104"/>
                          <a:pt x="12" y="102"/>
                        </a:cubicBezTo>
                        <a:cubicBezTo>
                          <a:pt x="9" y="99"/>
                          <a:pt x="8" y="90"/>
                          <a:pt x="8" y="90"/>
                        </a:cubicBezTo>
                        <a:cubicBezTo>
                          <a:pt x="13" y="75"/>
                          <a:pt x="14" y="64"/>
                          <a:pt x="0" y="54"/>
                        </a:cubicBezTo>
                        <a:cubicBezTo>
                          <a:pt x="1" y="46"/>
                          <a:pt x="1" y="38"/>
                          <a:pt x="2" y="30"/>
                        </a:cubicBezTo>
                        <a:cubicBezTo>
                          <a:pt x="2" y="27"/>
                          <a:pt x="13" y="2"/>
                          <a:pt x="8" y="1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221" name="Freeform 77"/>
                  <p:cNvSpPr>
                    <a:spLocks/>
                  </p:cNvSpPr>
                  <p:nvPr/>
                </p:nvSpPr>
                <p:spPr bwMode="ltGray">
                  <a:xfrm>
                    <a:off x="4632" y="569"/>
                    <a:ext cx="16" cy="20"/>
                  </a:xfrm>
                  <a:custGeom>
                    <a:avLst/>
                    <a:gdLst/>
                    <a:ahLst/>
                    <a:cxnLst>
                      <a:cxn ang="0">
                        <a:pos x="3" y="28"/>
                      </a:cxn>
                      <a:cxn ang="0">
                        <a:pos x="13" y="0"/>
                      </a:cxn>
                      <a:cxn ang="0">
                        <a:pos x="15" y="28"/>
                      </a:cxn>
                      <a:cxn ang="0">
                        <a:pos x="37" y="38"/>
                      </a:cxn>
                      <a:cxn ang="0">
                        <a:pos x="19" y="44"/>
                      </a:cxn>
                      <a:cxn ang="0">
                        <a:pos x="5" y="58"/>
                      </a:cxn>
                      <a:cxn ang="0">
                        <a:pos x="1" y="34"/>
                      </a:cxn>
                      <a:cxn ang="0">
                        <a:pos x="3" y="28"/>
                      </a:cxn>
                    </a:cxnLst>
                    <a:rect l="0" t="0" r="r" b="b"/>
                    <a:pathLst>
                      <a:path w="37" h="61">
                        <a:moveTo>
                          <a:pt x="3" y="28"/>
                        </a:moveTo>
                        <a:cubicBezTo>
                          <a:pt x="5" y="14"/>
                          <a:pt x="2" y="7"/>
                          <a:pt x="13" y="0"/>
                        </a:cubicBezTo>
                        <a:cubicBezTo>
                          <a:pt x="26" y="9"/>
                          <a:pt x="23" y="17"/>
                          <a:pt x="15" y="28"/>
                        </a:cubicBezTo>
                        <a:cubicBezTo>
                          <a:pt x="25" y="31"/>
                          <a:pt x="33" y="27"/>
                          <a:pt x="37" y="38"/>
                        </a:cubicBezTo>
                        <a:cubicBezTo>
                          <a:pt x="30" y="45"/>
                          <a:pt x="28" y="47"/>
                          <a:pt x="19" y="44"/>
                        </a:cubicBezTo>
                        <a:cubicBezTo>
                          <a:pt x="13" y="54"/>
                          <a:pt x="18" y="61"/>
                          <a:pt x="5" y="58"/>
                        </a:cubicBezTo>
                        <a:cubicBezTo>
                          <a:pt x="0" y="50"/>
                          <a:pt x="3" y="44"/>
                          <a:pt x="1" y="34"/>
                        </a:cubicBezTo>
                        <a:cubicBezTo>
                          <a:pt x="2" y="32"/>
                          <a:pt x="3" y="28"/>
                          <a:pt x="3" y="2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222" name="Freeform 78"/>
                  <p:cNvSpPr>
                    <a:spLocks/>
                  </p:cNvSpPr>
                  <p:nvPr/>
                </p:nvSpPr>
                <p:spPr bwMode="ltGray">
                  <a:xfrm>
                    <a:off x="4636" y="600"/>
                    <a:ext cx="20" cy="10"/>
                  </a:xfrm>
                  <a:custGeom>
                    <a:avLst/>
                    <a:gdLst/>
                    <a:ahLst/>
                    <a:cxnLst>
                      <a:cxn ang="0">
                        <a:pos x="7" y="0"/>
                      </a:cxn>
                      <a:cxn ang="0">
                        <a:pos x="29" y="0"/>
                      </a:cxn>
                      <a:cxn ang="0">
                        <a:pos x="49" y="16"/>
                      </a:cxn>
                      <a:cxn ang="0">
                        <a:pos x="35" y="14"/>
                      </a:cxn>
                      <a:cxn ang="0">
                        <a:pos x="3" y="16"/>
                      </a:cxn>
                      <a:cxn ang="0">
                        <a:pos x="7" y="0"/>
                      </a:cxn>
                    </a:cxnLst>
                    <a:rect l="0" t="0" r="r" b="b"/>
                    <a:pathLst>
                      <a:path w="49" h="29">
                        <a:moveTo>
                          <a:pt x="7" y="0"/>
                        </a:moveTo>
                        <a:cubicBezTo>
                          <a:pt x="15" y="6"/>
                          <a:pt x="19" y="2"/>
                          <a:pt x="29" y="0"/>
                        </a:cubicBezTo>
                        <a:cubicBezTo>
                          <a:pt x="45" y="5"/>
                          <a:pt x="40" y="3"/>
                          <a:pt x="49" y="16"/>
                        </a:cubicBezTo>
                        <a:cubicBezTo>
                          <a:pt x="46" y="29"/>
                          <a:pt x="42" y="21"/>
                          <a:pt x="35" y="14"/>
                        </a:cubicBezTo>
                        <a:cubicBezTo>
                          <a:pt x="26" y="15"/>
                          <a:pt x="12" y="19"/>
                          <a:pt x="3" y="16"/>
                        </a:cubicBezTo>
                        <a:cubicBezTo>
                          <a:pt x="0" y="6"/>
                          <a:pt x="7" y="10"/>
                          <a:pt x="7" y="0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223" name="Freeform 79"/>
                  <p:cNvSpPr>
                    <a:spLocks/>
                  </p:cNvSpPr>
                  <p:nvPr/>
                </p:nvSpPr>
                <p:spPr bwMode="ltGray">
                  <a:xfrm>
                    <a:off x="4657" y="585"/>
                    <a:ext cx="26" cy="17"/>
                  </a:xfrm>
                  <a:custGeom>
                    <a:avLst/>
                    <a:gdLst/>
                    <a:ahLst/>
                    <a:cxnLst>
                      <a:cxn ang="0">
                        <a:pos x="21" y="38"/>
                      </a:cxn>
                      <a:cxn ang="0">
                        <a:pos x="15" y="26"/>
                      </a:cxn>
                      <a:cxn ang="0">
                        <a:pos x="3" y="22"/>
                      </a:cxn>
                      <a:cxn ang="0">
                        <a:pos x="13" y="8"/>
                      </a:cxn>
                      <a:cxn ang="0">
                        <a:pos x="25" y="0"/>
                      </a:cxn>
                      <a:cxn ang="0">
                        <a:pos x="49" y="10"/>
                      </a:cxn>
                      <a:cxn ang="0">
                        <a:pos x="53" y="20"/>
                      </a:cxn>
                      <a:cxn ang="0">
                        <a:pos x="61" y="32"/>
                      </a:cxn>
                      <a:cxn ang="0">
                        <a:pos x="41" y="38"/>
                      </a:cxn>
                      <a:cxn ang="0">
                        <a:pos x="23" y="44"/>
                      </a:cxn>
                      <a:cxn ang="0">
                        <a:pos x="21" y="38"/>
                      </a:cxn>
                    </a:cxnLst>
                    <a:rect l="0" t="0" r="r" b="b"/>
                    <a:pathLst>
                      <a:path w="61" h="48">
                        <a:moveTo>
                          <a:pt x="21" y="38"/>
                        </a:moveTo>
                        <a:cubicBezTo>
                          <a:pt x="19" y="34"/>
                          <a:pt x="19" y="29"/>
                          <a:pt x="15" y="26"/>
                        </a:cubicBezTo>
                        <a:cubicBezTo>
                          <a:pt x="12" y="24"/>
                          <a:pt x="3" y="22"/>
                          <a:pt x="3" y="22"/>
                        </a:cubicBezTo>
                        <a:cubicBezTo>
                          <a:pt x="0" y="12"/>
                          <a:pt x="5" y="12"/>
                          <a:pt x="13" y="8"/>
                        </a:cubicBezTo>
                        <a:cubicBezTo>
                          <a:pt x="17" y="6"/>
                          <a:pt x="25" y="0"/>
                          <a:pt x="25" y="0"/>
                        </a:cubicBezTo>
                        <a:cubicBezTo>
                          <a:pt x="37" y="2"/>
                          <a:pt x="41" y="2"/>
                          <a:pt x="49" y="10"/>
                        </a:cubicBezTo>
                        <a:cubicBezTo>
                          <a:pt x="45" y="21"/>
                          <a:pt x="46" y="12"/>
                          <a:pt x="53" y="20"/>
                        </a:cubicBezTo>
                        <a:cubicBezTo>
                          <a:pt x="56" y="24"/>
                          <a:pt x="61" y="32"/>
                          <a:pt x="61" y="32"/>
                        </a:cubicBezTo>
                        <a:cubicBezTo>
                          <a:pt x="56" y="47"/>
                          <a:pt x="53" y="42"/>
                          <a:pt x="41" y="38"/>
                        </a:cubicBezTo>
                        <a:cubicBezTo>
                          <a:pt x="27" y="47"/>
                          <a:pt x="34" y="48"/>
                          <a:pt x="23" y="44"/>
                        </a:cubicBezTo>
                        <a:cubicBezTo>
                          <a:pt x="22" y="42"/>
                          <a:pt x="21" y="38"/>
                          <a:pt x="21" y="3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224" name="Freeform 80"/>
                  <p:cNvSpPr>
                    <a:spLocks/>
                  </p:cNvSpPr>
                  <p:nvPr/>
                </p:nvSpPr>
                <p:spPr bwMode="ltGray">
                  <a:xfrm>
                    <a:off x="4664" y="593"/>
                    <a:ext cx="122" cy="61"/>
                  </a:xfrm>
                  <a:custGeom>
                    <a:avLst/>
                    <a:gdLst/>
                    <a:ahLst/>
                    <a:cxnLst>
                      <a:cxn ang="0">
                        <a:pos x="46" y="28"/>
                      </a:cxn>
                      <a:cxn ang="0">
                        <a:pos x="36" y="14"/>
                      </a:cxn>
                      <a:cxn ang="0">
                        <a:pos x="26" y="30"/>
                      </a:cxn>
                      <a:cxn ang="0">
                        <a:pos x="0" y="24"/>
                      </a:cxn>
                      <a:cxn ang="0">
                        <a:pos x="10" y="42"/>
                      </a:cxn>
                      <a:cxn ang="0">
                        <a:pos x="16" y="62"/>
                      </a:cxn>
                      <a:cxn ang="0">
                        <a:pos x="24" y="48"/>
                      </a:cxn>
                      <a:cxn ang="0">
                        <a:pos x="30" y="44"/>
                      </a:cxn>
                      <a:cxn ang="0">
                        <a:pos x="48" y="56"/>
                      </a:cxn>
                      <a:cxn ang="0">
                        <a:pos x="70" y="62"/>
                      </a:cxn>
                      <a:cxn ang="0">
                        <a:pos x="88" y="72"/>
                      </a:cxn>
                      <a:cxn ang="0">
                        <a:pos x="106" y="102"/>
                      </a:cxn>
                      <a:cxn ang="0">
                        <a:pos x="104" y="122"/>
                      </a:cxn>
                      <a:cxn ang="0">
                        <a:pos x="98" y="134"/>
                      </a:cxn>
                      <a:cxn ang="0">
                        <a:pos x="122" y="128"/>
                      </a:cxn>
                      <a:cxn ang="0">
                        <a:pos x="140" y="140"/>
                      </a:cxn>
                      <a:cxn ang="0">
                        <a:pos x="168" y="148"/>
                      </a:cxn>
                      <a:cxn ang="0">
                        <a:pos x="174" y="146"/>
                      </a:cxn>
                      <a:cxn ang="0">
                        <a:pos x="168" y="134"/>
                      </a:cxn>
                      <a:cxn ang="0">
                        <a:pos x="178" y="136"/>
                      </a:cxn>
                      <a:cxn ang="0">
                        <a:pos x="186" y="118"/>
                      </a:cxn>
                      <a:cxn ang="0">
                        <a:pos x="202" y="122"/>
                      </a:cxn>
                      <a:cxn ang="0">
                        <a:pos x="214" y="130"/>
                      </a:cxn>
                      <a:cxn ang="0">
                        <a:pos x="244" y="168"/>
                      </a:cxn>
                      <a:cxn ang="0">
                        <a:pos x="262" y="178"/>
                      </a:cxn>
                      <a:cxn ang="0">
                        <a:pos x="284" y="170"/>
                      </a:cxn>
                      <a:cxn ang="0">
                        <a:pos x="268" y="160"/>
                      </a:cxn>
                      <a:cxn ang="0">
                        <a:pos x="256" y="138"/>
                      </a:cxn>
                      <a:cxn ang="0">
                        <a:pos x="250" y="132"/>
                      </a:cxn>
                      <a:cxn ang="0">
                        <a:pos x="248" y="122"/>
                      </a:cxn>
                      <a:cxn ang="0">
                        <a:pos x="236" y="116"/>
                      </a:cxn>
                      <a:cxn ang="0">
                        <a:pos x="240" y="96"/>
                      </a:cxn>
                      <a:cxn ang="0">
                        <a:pos x="220" y="86"/>
                      </a:cxn>
                      <a:cxn ang="0">
                        <a:pos x="210" y="70"/>
                      </a:cxn>
                      <a:cxn ang="0">
                        <a:pos x="190" y="54"/>
                      </a:cxn>
                      <a:cxn ang="0">
                        <a:pos x="168" y="38"/>
                      </a:cxn>
                      <a:cxn ang="0">
                        <a:pos x="156" y="34"/>
                      </a:cxn>
                      <a:cxn ang="0">
                        <a:pos x="120" y="16"/>
                      </a:cxn>
                      <a:cxn ang="0">
                        <a:pos x="102" y="4"/>
                      </a:cxn>
                      <a:cxn ang="0">
                        <a:pos x="96" y="0"/>
                      </a:cxn>
                      <a:cxn ang="0">
                        <a:pos x="70" y="10"/>
                      </a:cxn>
                      <a:cxn ang="0">
                        <a:pos x="56" y="32"/>
                      </a:cxn>
                      <a:cxn ang="0">
                        <a:pos x="46" y="28"/>
                      </a:cxn>
                    </a:cxnLst>
                    <a:rect l="0" t="0" r="r" b="b"/>
                    <a:pathLst>
                      <a:path w="286" h="182">
                        <a:moveTo>
                          <a:pt x="46" y="28"/>
                        </a:moveTo>
                        <a:cubicBezTo>
                          <a:pt x="41" y="14"/>
                          <a:pt x="46" y="17"/>
                          <a:pt x="36" y="14"/>
                        </a:cubicBezTo>
                        <a:cubicBezTo>
                          <a:pt x="31" y="17"/>
                          <a:pt x="26" y="30"/>
                          <a:pt x="26" y="30"/>
                        </a:cubicBezTo>
                        <a:cubicBezTo>
                          <a:pt x="12" y="25"/>
                          <a:pt x="19" y="21"/>
                          <a:pt x="0" y="24"/>
                        </a:cubicBezTo>
                        <a:cubicBezTo>
                          <a:pt x="2" y="33"/>
                          <a:pt x="2" y="37"/>
                          <a:pt x="10" y="42"/>
                        </a:cubicBezTo>
                        <a:cubicBezTo>
                          <a:pt x="12" y="49"/>
                          <a:pt x="14" y="55"/>
                          <a:pt x="16" y="62"/>
                        </a:cubicBezTo>
                        <a:cubicBezTo>
                          <a:pt x="24" y="59"/>
                          <a:pt x="27" y="57"/>
                          <a:pt x="24" y="48"/>
                        </a:cubicBezTo>
                        <a:cubicBezTo>
                          <a:pt x="26" y="47"/>
                          <a:pt x="28" y="43"/>
                          <a:pt x="30" y="44"/>
                        </a:cubicBezTo>
                        <a:cubicBezTo>
                          <a:pt x="48" y="48"/>
                          <a:pt x="36" y="52"/>
                          <a:pt x="48" y="56"/>
                        </a:cubicBezTo>
                        <a:cubicBezTo>
                          <a:pt x="74" y="65"/>
                          <a:pt x="47" y="56"/>
                          <a:pt x="70" y="62"/>
                        </a:cubicBezTo>
                        <a:cubicBezTo>
                          <a:pt x="77" y="64"/>
                          <a:pt x="88" y="72"/>
                          <a:pt x="88" y="72"/>
                        </a:cubicBezTo>
                        <a:cubicBezTo>
                          <a:pt x="96" y="84"/>
                          <a:pt x="102" y="87"/>
                          <a:pt x="106" y="102"/>
                        </a:cubicBezTo>
                        <a:cubicBezTo>
                          <a:pt x="105" y="109"/>
                          <a:pt x="106" y="115"/>
                          <a:pt x="104" y="122"/>
                        </a:cubicBezTo>
                        <a:cubicBezTo>
                          <a:pt x="103" y="126"/>
                          <a:pt x="94" y="132"/>
                          <a:pt x="98" y="134"/>
                        </a:cubicBezTo>
                        <a:cubicBezTo>
                          <a:pt x="106" y="137"/>
                          <a:pt x="122" y="128"/>
                          <a:pt x="122" y="128"/>
                        </a:cubicBezTo>
                        <a:cubicBezTo>
                          <a:pt x="130" y="131"/>
                          <a:pt x="133" y="135"/>
                          <a:pt x="140" y="140"/>
                        </a:cubicBezTo>
                        <a:cubicBezTo>
                          <a:pt x="148" y="145"/>
                          <a:pt x="159" y="145"/>
                          <a:pt x="168" y="148"/>
                        </a:cubicBezTo>
                        <a:cubicBezTo>
                          <a:pt x="170" y="147"/>
                          <a:pt x="173" y="148"/>
                          <a:pt x="174" y="146"/>
                        </a:cubicBezTo>
                        <a:cubicBezTo>
                          <a:pt x="176" y="142"/>
                          <a:pt x="164" y="136"/>
                          <a:pt x="168" y="134"/>
                        </a:cubicBezTo>
                        <a:cubicBezTo>
                          <a:pt x="171" y="132"/>
                          <a:pt x="175" y="135"/>
                          <a:pt x="178" y="136"/>
                        </a:cubicBezTo>
                        <a:cubicBezTo>
                          <a:pt x="182" y="131"/>
                          <a:pt x="186" y="118"/>
                          <a:pt x="186" y="118"/>
                        </a:cubicBezTo>
                        <a:cubicBezTo>
                          <a:pt x="189" y="119"/>
                          <a:pt x="199" y="120"/>
                          <a:pt x="202" y="122"/>
                        </a:cubicBezTo>
                        <a:cubicBezTo>
                          <a:pt x="206" y="124"/>
                          <a:pt x="214" y="130"/>
                          <a:pt x="214" y="130"/>
                        </a:cubicBezTo>
                        <a:cubicBezTo>
                          <a:pt x="224" y="145"/>
                          <a:pt x="228" y="158"/>
                          <a:pt x="244" y="168"/>
                        </a:cubicBezTo>
                        <a:cubicBezTo>
                          <a:pt x="250" y="172"/>
                          <a:pt x="262" y="178"/>
                          <a:pt x="262" y="178"/>
                        </a:cubicBezTo>
                        <a:cubicBezTo>
                          <a:pt x="265" y="178"/>
                          <a:pt x="286" y="182"/>
                          <a:pt x="284" y="170"/>
                        </a:cubicBezTo>
                        <a:cubicBezTo>
                          <a:pt x="283" y="164"/>
                          <a:pt x="268" y="160"/>
                          <a:pt x="268" y="160"/>
                        </a:cubicBezTo>
                        <a:cubicBezTo>
                          <a:pt x="261" y="150"/>
                          <a:pt x="270" y="143"/>
                          <a:pt x="256" y="138"/>
                        </a:cubicBezTo>
                        <a:cubicBezTo>
                          <a:pt x="254" y="136"/>
                          <a:pt x="251" y="135"/>
                          <a:pt x="250" y="132"/>
                        </a:cubicBezTo>
                        <a:cubicBezTo>
                          <a:pt x="248" y="129"/>
                          <a:pt x="250" y="125"/>
                          <a:pt x="248" y="122"/>
                        </a:cubicBezTo>
                        <a:cubicBezTo>
                          <a:pt x="246" y="118"/>
                          <a:pt x="240" y="118"/>
                          <a:pt x="236" y="116"/>
                        </a:cubicBezTo>
                        <a:cubicBezTo>
                          <a:pt x="230" y="107"/>
                          <a:pt x="227" y="100"/>
                          <a:pt x="240" y="96"/>
                        </a:cubicBezTo>
                        <a:cubicBezTo>
                          <a:pt x="236" y="83"/>
                          <a:pt x="236" y="84"/>
                          <a:pt x="220" y="86"/>
                        </a:cubicBezTo>
                        <a:cubicBezTo>
                          <a:pt x="209" y="82"/>
                          <a:pt x="208" y="82"/>
                          <a:pt x="210" y="70"/>
                        </a:cubicBezTo>
                        <a:cubicBezTo>
                          <a:pt x="207" y="60"/>
                          <a:pt x="199" y="57"/>
                          <a:pt x="190" y="54"/>
                        </a:cubicBezTo>
                        <a:cubicBezTo>
                          <a:pt x="181" y="45"/>
                          <a:pt x="181" y="42"/>
                          <a:pt x="168" y="38"/>
                        </a:cubicBezTo>
                        <a:cubicBezTo>
                          <a:pt x="164" y="37"/>
                          <a:pt x="156" y="34"/>
                          <a:pt x="156" y="34"/>
                        </a:cubicBezTo>
                        <a:cubicBezTo>
                          <a:pt x="146" y="24"/>
                          <a:pt x="134" y="21"/>
                          <a:pt x="120" y="16"/>
                        </a:cubicBezTo>
                        <a:cubicBezTo>
                          <a:pt x="113" y="14"/>
                          <a:pt x="108" y="8"/>
                          <a:pt x="102" y="4"/>
                        </a:cubicBezTo>
                        <a:cubicBezTo>
                          <a:pt x="100" y="3"/>
                          <a:pt x="96" y="0"/>
                          <a:pt x="96" y="0"/>
                        </a:cubicBezTo>
                        <a:cubicBezTo>
                          <a:pt x="83" y="2"/>
                          <a:pt x="79" y="1"/>
                          <a:pt x="70" y="10"/>
                        </a:cubicBezTo>
                        <a:cubicBezTo>
                          <a:pt x="67" y="19"/>
                          <a:pt x="63" y="27"/>
                          <a:pt x="56" y="32"/>
                        </a:cubicBezTo>
                        <a:cubicBezTo>
                          <a:pt x="49" y="30"/>
                          <a:pt x="52" y="31"/>
                          <a:pt x="46" y="2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225" name="Freeform 81"/>
                  <p:cNvSpPr>
                    <a:spLocks/>
                  </p:cNvSpPr>
                  <p:nvPr/>
                </p:nvSpPr>
                <p:spPr bwMode="ltGray">
                  <a:xfrm>
                    <a:off x="4770" y="599"/>
                    <a:ext cx="33" cy="26"/>
                  </a:xfrm>
                  <a:custGeom>
                    <a:avLst/>
                    <a:gdLst/>
                    <a:ahLst/>
                    <a:cxnLst>
                      <a:cxn ang="0">
                        <a:pos x="1" y="58"/>
                      </a:cxn>
                      <a:cxn ang="0">
                        <a:pos x="27" y="60"/>
                      </a:cxn>
                      <a:cxn ang="0">
                        <a:pos x="45" y="48"/>
                      </a:cxn>
                      <a:cxn ang="0">
                        <a:pos x="57" y="30"/>
                      </a:cxn>
                      <a:cxn ang="0">
                        <a:pos x="43" y="14"/>
                      </a:cxn>
                      <a:cxn ang="0">
                        <a:pos x="43" y="4"/>
                      </a:cxn>
                      <a:cxn ang="0">
                        <a:pos x="71" y="26"/>
                      </a:cxn>
                      <a:cxn ang="0">
                        <a:pos x="67" y="54"/>
                      </a:cxn>
                      <a:cxn ang="0">
                        <a:pos x="33" y="78"/>
                      </a:cxn>
                      <a:cxn ang="0">
                        <a:pos x="9" y="66"/>
                      </a:cxn>
                      <a:cxn ang="0">
                        <a:pos x="3" y="62"/>
                      </a:cxn>
                      <a:cxn ang="0">
                        <a:pos x="1" y="58"/>
                      </a:cxn>
                    </a:cxnLst>
                    <a:rect l="0" t="0" r="r" b="b"/>
                    <a:pathLst>
                      <a:path w="78" h="78">
                        <a:moveTo>
                          <a:pt x="1" y="58"/>
                        </a:moveTo>
                        <a:cubicBezTo>
                          <a:pt x="6" y="44"/>
                          <a:pt x="18" y="57"/>
                          <a:pt x="27" y="60"/>
                        </a:cubicBezTo>
                        <a:cubicBezTo>
                          <a:pt x="35" y="57"/>
                          <a:pt x="38" y="52"/>
                          <a:pt x="45" y="48"/>
                        </a:cubicBezTo>
                        <a:cubicBezTo>
                          <a:pt x="48" y="40"/>
                          <a:pt x="51" y="36"/>
                          <a:pt x="57" y="30"/>
                        </a:cubicBezTo>
                        <a:cubicBezTo>
                          <a:pt x="55" y="23"/>
                          <a:pt x="43" y="14"/>
                          <a:pt x="43" y="14"/>
                        </a:cubicBezTo>
                        <a:cubicBezTo>
                          <a:pt x="33" y="0"/>
                          <a:pt x="30" y="1"/>
                          <a:pt x="43" y="4"/>
                        </a:cubicBezTo>
                        <a:cubicBezTo>
                          <a:pt x="54" y="11"/>
                          <a:pt x="58" y="22"/>
                          <a:pt x="71" y="26"/>
                        </a:cubicBezTo>
                        <a:cubicBezTo>
                          <a:pt x="78" y="37"/>
                          <a:pt x="78" y="46"/>
                          <a:pt x="67" y="54"/>
                        </a:cubicBezTo>
                        <a:cubicBezTo>
                          <a:pt x="51" y="49"/>
                          <a:pt x="53" y="71"/>
                          <a:pt x="33" y="78"/>
                        </a:cubicBezTo>
                        <a:cubicBezTo>
                          <a:pt x="16" y="72"/>
                          <a:pt x="25" y="76"/>
                          <a:pt x="9" y="66"/>
                        </a:cubicBezTo>
                        <a:cubicBezTo>
                          <a:pt x="7" y="65"/>
                          <a:pt x="3" y="62"/>
                          <a:pt x="3" y="62"/>
                        </a:cubicBezTo>
                        <a:cubicBezTo>
                          <a:pt x="0" y="54"/>
                          <a:pt x="13" y="42"/>
                          <a:pt x="1" y="5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226" name="Freeform 82"/>
                  <p:cNvSpPr>
                    <a:spLocks/>
                  </p:cNvSpPr>
                  <p:nvPr/>
                </p:nvSpPr>
                <p:spPr bwMode="ltGray">
                  <a:xfrm>
                    <a:off x="4840" y="544"/>
                    <a:ext cx="8" cy="6"/>
                  </a:xfrm>
                  <a:custGeom>
                    <a:avLst/>
                    <a:gdLst/>
                    <a:ahLst/>
                    <a:cxnLst>
                      <a:cxn ang="0">
                        <a:pos x="3" y="4"/>
                      </a:cxn>
                      <a:cxn ang="0">
                        <a:pos x="3" y="14"/>
                      </a:cxn>
                      <a:cxn ang="0">
                        <a:pos x="3" y="4"/>
                      </a:cxn>
                    </a:cxnLst>
                    <a:rect l="0" t="0" r="r" b="b"/>
                    <a:pathLst>
                      <a:path w="17" h="18">
                        <a:moveTo>
                          <a:pt x="3" y="4"/>
                        </a:moveTo>
                        <a:cubicBezTo>
                          <a:pt x="17" y="7"/>
                          <a:pt x="16" y="18"/>
                          <a:pt x="3" y="14"/>
                        </a:cubicBezTo>
                        <a:cubicBezTo>
                          <a:pt x="0" y="6"/>
                          <a:pt x="7" y="0"/>
                          <a:pt x="3" y="4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227" name="Freeform 83"/>
                  <p:cNvSpPr>
                    <a:spLocks/>
                  </p:cNvSpPr>
                  <p:nvPr/>
                </p:nvSpPr>
                <p:spPr bwMode="ltGray">
                  <a:xfrm>
                    <a:off x="4747" y="494"/>
                    <a:ext cx="8" cy="5"/>
                  </a:xfrm>
                  <a:custGeom>
                    <a:avLst/>
                    <a:gdLst/>
                    <a:ahLst/>
                    <a:cxnLst>
                      <a:cxn ang="0">
                        <a:pos x="7" y="12"/>
                      </a:cxn>
                      <a:cxn ang="0">
                        <a:pos x="17" y="2"/>
                      </a:cxn>
                      <a:cxn ang="0">
                        <a:pos x="9" y="12"/>
                      </a:cxn>
                      <a:cxn ang="0">
                        <a:pos x="7" y="12"/>
                      </a:cxn>
                    </a:cxnLst>
                    <a:rect l="0" t="0" r="r" b="b"/>
                    <a:pathLst>
                      <a:path w="20" h="15">
                        <a:moveTo>
                          <a:pt x="7" y="12"/>
                        </a:moveTo>
                        <a:cubicBezTo>
                          <a:pt x="0" y="1"/>
                          <a:pt x="6" y="0"/>
                          <a:pt x="17" y="2"/>
                        </a:cubicBezTo>
                        <a:cubicBezTo>
                          <a:pt x="20" y="10"/>
                          <a:pt x="18" y="15"/>
                          <a:pt x="9" y="12"/>
                        </a:cubicBezTo>
                        <a:cubicBezTo>
                          <a:pt x="4" y="4"/>
                          <a:pt x="4" y="4"/>
                          <a:pt x="7" y="12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228" name="Freeform 84"/>
                  <p:cNvSpPr>
                    <a:spLocks/>
                  </p:cNvSpPr>
                  <p:nvPr/>
                </p:nvSpPr>
                <p:spPr bwMode="ltGray">
                  <a:xfrm>
                    <a:off x="4676" y="536"/>
                    <a:ext cx="8" cy="5"/>
                  </a:xfrm>
                  <a:custGeom>
                    <a:avLst/>
                    <a:gdLst/>
                    <a:ahLst/>
                    <a:cxnLst>
                      <a:cxn ang="0">
                        <a:pos x="7" y="12"/>
                      </a:cxn>
                      <a:cxn ang="0">
                        <a:pos x="15" y="2"/>
                      </a:cxn>
                      <a:cxn ang="0">
                        <a:pos x="15" y="14"/>
                      </a:cxn>
                      <a:cxn ang="0">
                        <a:pos x="7" y="12"/>
                      </a:cxn>
                    </a:cxnLst>
                    <a:rect l="0" t="0" r="r" b="b"/>
                    <a:pathLst>
                      <a:path w="20" h="15">
                        <a:moveTo>
                          <a:pt x="7" y="12"/>
                        </a:moveTo>
                        <a:cubicBezTo>
                          <a:pt x="0" y="2"/>
                          <a:pt x="3" y="0"/>
                          <a:pt x="15" y="2"/>
                        </a:cubicBezTo>
                        <a:cubicBezTo>
                          <a:pt x="16" y="4"/>
                          <a:pt x="20" y="12"/>
                          <a:pt x="15" y="14"/>
                        </a:cubicBezTo>
                        <a:cubicBezTo>
                          <a:pt x="12" y="15"/>
                          <a:pt x="7" y="12"/>
                          <a:pt x="7" y="12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229" name="Freeform 85"/>
                  <p:cNvSpPr>
                    <a:spLocks/>
                  </p:cNvSpPr>
                  <p:nvPr/>
                </p:nvSpPr>
                <p:spPr bwMode="ltGray">
                  <a:xfrm>
                    <a:off x="4598" y="523"/>
                    <a:ext cx="34" cy="27"/>
                  </a:xfrm>
                  <a:custGeom>
                    <a:avLst/>
                    <a:gdLst/>
                    <a:ahLst/>
                    <a:cxnLst>
                      <a:cxn ang="0">
                        <a:pos x="0" y="50"/>
                      </a:cxn>
                      <a:cxn ang="0">
                        <a:pos x="14" y="24"/>
                      </a:cxn>
                      <a:cxn ang="0">
                        <a:pos x="26" y="20"/>
                      </a:cxn>
                      <a:cxn ang="0">
                        <a:pos x="48" y="18"/>
                      </a:cxn>
                      <a:cxn ang="0">
                        <a:pos x="58" y="0"/>
                      </a:cxn>
                      <a:cxn ang="0">
                        <a:pos x="80" y="40"/>
                      </a:cxn>
                      <a:cxn ang="0">
                        <a:pos x="70" y="56"/>
                      </a:cxn>
                      <a:cxn ang="0">
                        <a:pos x="54" y="62"/>
                      </a:cxn>
                      <a:cxn ang="0">
                        <a:pos x="48" y="80"/>
                      </a:cxn>
                      <a:cxn ang="0">
                        <a:pos x="32" y="68"/>
                      </a:cxn>
                      <a:cxn ang="0">
                        <a:pos x="38" y="52"/>
                      </a:cxn>
                      <a:cxn ang="0">
                        <a:pos x="30" y="28"/>
                      </a:cxn>
                      <a:cxn ang="0">
                        <a:pos x="20" y="48"/>
                      </a:cxn>
                      <a:cxn ang="0">
                        <a:pos x="8" y="56"/>
                      </a:cxn>
                      <a:cxn ang="0">
                        <a:pos x="0" y="50"/>
                      </a:cxn>
                    </a:cxnLst>
                    <a:rect l="0" t="0" r="r" b="b"/>
                    <a:pathLst>
                      <a:path w="80" h="80">
                        <a:moveTo>
                          <a:pt x="0" y="50"/>
                        </a:moveTo>
                        <a:cubicBezTo>
                          <a:pt x="1" y="47"/>
                          <a:pt x="12" y="25"/>
                          <a:pt x="14" y="24"/>
                        </a:cubicBezTo>
                        <a:cubicBezTo>
                          <a:pt x="17" y="22"/>
                          <a:pt x="26" y="20"/>
                          <a:pt x="26" y="20"/>
                        </a:cubicBezTo>
                        <a:cubicBezTo>
                          <a:pt x="34" y="23"/>
                          <a:pt x="40" y="21"/>
                          <a:pt x="48" y="18"/>
                        </a:cubicBezTo>
                        <a:cubicBezTo>
                          <a:pt x="52" y="12"/>
                          <a:pt x="54" y="6"/>
                          <a:pt x="58" y="0"/>
                        </a:cubicBezTo>
                        <a:cubicBezTo>
                          <a:pt x="70" y="4"/>
                          <a:pt x="76" y="28"/>
                          <a:pt x="80" y="40"/>
                        </a:cubicBezTo>
                        <a:cubicBezTo>
                          <a:pt x="75" y="54"/>
                          <a:pt x="80" y="50"/>
                          <a:pt x="70" y="56"/>
                        </a:cubicBezTo>
                        <a:cubicBezTo>
                          <a:pt x="61" y="53"/>
                          <a:pt x="59" y="54"/>
                          <a:pt x="54" y="62"/>
                        </a:cubicBezTo>
                        <a:cubicBezTo>
                          <a:pt x="57" y="71"/>
                          <a:pt x="56" y="75"/>
                          <a:pt x="48" y="80"/>
                        </a:cubicBezTo>
                        <a:cubicBezTo>
                          <a:pt x="40" y="77"/>
                          <a:pt x="39" y="72"/>
                          <a:pt x="32" y="68"/>
                        </a:cubicBezTo>
                        <a:cubicBezTo>
                          <a:pt x="26" y="59"/>
                          <a:pt x="30" y="57"/>
                          <a:pt x="38" y="52"/>
                        </a:cubicBezTo>
                        <a:cubicBezTo>
                          <a:pt x="41" y="42"/>
                          <a:pt x="39" y="34"/>
                          <a:pt x="30" y="28"/>
                        </a:cubicBezTo>
                        <a:cubicBezTo>
                          <a:pt x="20" y="31"/>
                          <a:pt x="30" y="40"/>
                          <a:pt x="20" y="48"/>
                        </a:cubicBezTo>
                        <a:cubicBezTo>
                          <a:pt x="16" y="51"/>
                          <a:pt x="8" y="56"/>
                          <a:pt x="8" y="56"/>
                        </a:cubicBezTo>
                        <a:cubicBezTo>
                          <a:pt x="2" y="50"/>
                          <a:pt x="5" y="50"/>
                          <a:pt x="0" y="50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230" name="Freeform 86"/>
                  <p:cNvSpPr>
                    <a:spLocks/>
                  </p:cNvSpPr>
                  <p:nvPr/>
                </p:nvSpPr>
                <p:spPr bwMode="ltGray">
                  <a:xfrm>
                    <a:off x="4587" y="466"/>
                    <a:ext cx="40" cy="58"/>
                  </a:xfrm>
                  <a:custGeom>
                    <a:avLst/>
                    <a:gdLst/>
                    <a:ahLst/>
                    <a:cxnLst>
                      <a:cxn ang="0">
                        <a:pos x="14" y="96"/>
                      </a:cxn>
                      <a:cxn ang="0">
                        <a:pos x="26" y="128"/>
                      </a:cxn>
                      <a:cxn ang="0">
                        <a:pos x="32" y="108"/>
                      </a:cxn>
                      <a:cxn ang="0">
                        <a:pos x="52" y="100"/>
                      </a:cxn>
                      <a:cxn ang="0">
                        <a:pos x="46" y="124"/>
                      </a:cxn>
                      <a:cxn ang="0">
                        <a:pos x="66" y="126"/>
                      </a:cxn>
                      <a:cxn ang="0">
                        <a:pos x="76" y="142"/>
                      </a:cxn>
                      <a:cxn ang="0">
                        <a:pos x="58" y="148"/>
                      </a:cxn>
                      <a:cxn ang="0">
                        <a:pos x="74" y="174"/>
                      </a:cxn>
                      <a:cxn ang="0">
                        <a:pos x="84" y="154"/>
                      </a:cxn>
                      <a:cxn ang="0">
                        <a:pos x="82" y="112"/>
                      </a:cxn>
                      <a:cxn ang="0">
                        <a:pos x="60" y="106"/>
                      </a:cxn>
                      <a:cxn ang="0">
                        <a:pos x="50" y="82"/>
                      </a:cxn>
                      <a:cxn ang="0">
                        <a:pos x="34" y="82"/>
                      </a:cxn>
                      <a:cxn ang="0">
                        <a:pos x="30" y="70"/>
                      </a:cxn>
                      <a:cxn ang="0">
                        <a:pos x="42" y="42"/>
                      </a:cxn>
                      <a:cxn ang="0">
                        <a:pos x="30" y="0"/>
                      </a:cxn>
                      <a:cxn ang="0">
                        <a:pos x="18" y="22"/>
                      </a:cxn>
                      <a:cxn ang="0">
                        <a:pos x="4" y="46"/>
                      </a:cxn>
                      <a:cxn ang="0">
                        <a:pos x="14" y="76"/>
                      </a:cxn>
                      <a:cxn ang="0">
                        <a:pos x="14" y="96"/>
                      </a:cxn>
                    </a:cxnLst>
                    <a:rect l="0" t="0" r="r" b="b"/>
                    <a:pathLst>
                      <a:path w="94" h="174">
                        <a:moveTo>
                          <a:pt x="14" y="96"/>
                        </a:moveTo>
                        <a:cubicBezTo>
                          <a:pt x="11" y="109"/>
                          <a:pt x="15" y="120"/>
                          <a:pt x="26" y="128"/>
                        </a:cubicBezTo>
                        <a:cubicBezTo>
                          <a:pt x="34" y="120"/>
                          <a:pt x="35" y="119"/>
                          <a:pt x="32" y="108"/>
                        </a:cubicBezTo>
                        <a:cubicBezTo>
                          <a:pt x="35" y="92"/>
                          <a:pt x="39" y="92"/>
                          <a:pt x="52" y="100"/>
                        </a:cubicBezTo>
                        <a:cubicBezTo>
                          <a:pt x="59" y="110"/>
                          <a:pt x="49" y="114"/>
                          <a:pt x="46" y="124"/>
                        </a:cubicBezTo>
                        <a:cubicBezTo>
                          <a:pt x="50" y="137"/>
                          <a:pt x="57" y="129"/>
                          <a:pt x="66" y="126"/>
                        </a:cubicBezTo>
                        <a:cubicBezTo>
                          <a:pt x="77" y="129"/>
                          <a:pt x="79" y="131"/>
                          <a:pt x="76" y="142"/>
                        </a:cubicBezTo>
                        <a:cubicBezTo>
                          <a:pt x="67" y="139"/>
                          <a:pt x="65" y="141"/>
                          <a:pt x="58" y="148"/>
                        </a:cubicBezTo>
                        <a:cubicBezTo>
                          <a:pt x="60" y="160"/>
                          <a:pt x="62" y="170"/>
                          <a:pt x="74" y="174"/>
                        </a:cubicBezTo>
                        <a:cubicBezTo>
                          <a:pt x="77" y="165"/>
                          <a:pt x="74" y="157"/>
                          <a:pt x="84" y="154"/>
                        </a:cubicBezTo>
                        <a:cubicBezTo>
                          <a:pt x="91" y="143"/>
                          <a:pt x="94" y="122"/>
                          <a:pt x="82" y="112"/>
                        </a:cubicBezTo>
                        <a:cubicBezTo>
                          <a:pt x="77" y="108"/>
                          <a:pt x="66" y="108"/>
                          <a:pt x="60" y="106"/>
                        </a:cubicBezTo>
                        <a:cubicBezTo>
                          <a:pt x="65" y="92"/>
                          <a:pt x="66" y="87"/>
                          <a:pt x="50" y="82"/>
                        </a:cubicBezTo>
                        <a:cubicBezTo>
                          <a:pt x="48" y="82"/>
                          <a:pt x="37" y="86"/>
                          <a:pt x="34" y="82"/>
                        </a:cubicBezTo>
                        <a:cubicBezTo>
                          <a:pt x="32" y="79"/>
                          <a:pt x="30" y="70"/>
                          <a:pt x="30" y="70"/>
                        </a:cubicBezTo>
                        <a:cubicBezTo>
                          <a:pt x="32" y="54"/>
                          <a:pt x="32" y="52"/>
                          <a:pt x="42" y="42"/>
                        </a:cubicBezTo>
                        <a:cubicBezTo>
                          <a:pt x="41" y="30"/>
                          <a:pt x="45" y="5"/>
                          <a:pt x="30" y="0"/>
                        </a:cubicBezTo>
                        <a:cubicBezTo>
                          <a:pt x="14" y="4"/>
                          <a:pt x="16" y="4"/>
                          <a:pt x="18" y="22"/>
                        </a:cubicBezTo>
                        <a:cubicBezTo>
                          <a:pt x="16" y="39"/>
                          <a:pt x="15" y="35"/>
                          <a:pt x="4" y="46"/>
                        </a:cubicBezTo>
                        <a:cubicBezTo>
                          <a:pt x="0" y="59"/>
                          <a:pt x="5" y="67"/>
                          <a:pt x="14" y="76"/>
                        </a:cubicBezTo>
                        <a:cubicBezTo>
                          <a:pt x="15" y="80"/>
                          <a:pt x="17" y="93"/>
                          <a:pt x="14" y="96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231" name="Freeform 87"/>
                  <p:cNvSpPr>
                    <a:spLocks/>
                  </p:cNvSpPr>
                  <p:nvPr/>
                </p:nvSpPr>
                <p:spPr bwMode="ltGray">
                  <a:xfrm>
                    <a:off x="4597" y="508"/>
                    <a:ext cx="14" cy="17"/>
                  </a:xfrm>
                  <a:custGeom>
                    <a:avLst/>
                    <a:gdLst/>
                    <a:ahLst/>
                    <a:cxnLst>
                      <a:cxn ang="0">
                        <a:pos x="6" y="24"/>
                      </a:cxn>
                      <a:cxn ang="0">
                        <a:pos x="12" y="0"/>
                      </a:cxn>
                      <a:cxn ang="0">
                        <a:pos x="20" y="16"/>
                      </a:cxn>
                      <a:cxn ang="0">
                        <a:pos x="22" y="24"/>
                      </a:cxn>
                      <a:cxn ang="0">
                        <a:pos x="28" y="26"/>
                      </a:cxn>
                      <a:cxn ang="0">
                        <a:pos x="32" y="38"/>
                      </a:cxn>
                      <a:cxn ang="0">
                        <a:pos x="18" y="50"/>
                      </a:cxn>
                      <a:cxn ang="0">
                        <a:pos x="6" y="24"/>
                      </a:cxn>
                    </a:cxnLst>
                    <a:rect l="0" t="0" r="r" b="b"/>
                    <a:pathLst>
                      <a:path w="32" h="50">
                        <a:moveTo>
                          <a:pt x="6" y="24"/>
                        </a:moveTo>
                        <a:cubicBezTo>
                          <a:pt x="0" y="15"/>
                          <a:pt x="3" y="6"/>
                          <a:pt x="12" y="0"/>
                        </a:cubicBezTo>
                        <a:cubicBezTo>
                          <a:pt x="23" y="3"/>
                          <a:pt x="23" y="5"/>
                          <a:pt x="20" y="16"/>
                        </a:cubicBezTo>
                        <a:cubicBezTo>
                          <a:pt x="21" y="19"/>
                          <a:pt x="20" y="22"/>
                          <a:pt x="22" y="24"/>
                        </a:cubicBezTo>
                        <a:cubicBezTo>
                          <a:pt x="23" y="26"/>
                          <a:pt x="27" y="24"/>
                          <a:pt x="28" y="26"/>
                        </a:cubicBezTo>
                        <a:cubicBezTo>
                          <a:pt x="30" y="29"/>
                          <a:pt x="32" y="38"/>
                          <a:pt x="32" y="38"/>
                        </a:cubicBezTo>
                        <a:cubicBezTo>
                          <a:pt x="29" y="46"/>
                          <a:pt x="26" y="47"/>
                          <a:pt x="18" y="50"/>
                        </a:cubicBezTo>
                        <a:cubicBezTo>
                          <a:pt x="12" y="41"/>
                          <a:pt x="18" y="24"/>
                          <a:pt x="6" y="24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232" name="Freeform 88"/>
                  <p:cNvSpPr>
                    <a:spLocks/>
                  </p:cNvSpPr>
                  <p:nvPr/>
                </p:nvSpPr>
                <p:spPr bwMode="ltGray">
                  <a:xfrm>
                    <a:off x="4569" y="512"/>
                    <a:ext cx="19" cy="17"/>
                  </a:xfrm>
                  <a:custGeom>
                    <a:avLst/>
                    <a:gdLst/>
                    <a:ahLst/>
                    <a:cxnLst>
                      <a:cxn ang="0">
                        <a:pos x="0" y="44"/>
                      </a:cxn>
                      <a:cxn ang="0">
                        <a:pos x="22" y="20"/>
                      </a:cxn>
                      <a:cxn ang="0">
                        <a:pos x="36" y="0"/>
                      </a:cxn>
                      <a:cxn ang="0">
                        <a:pos x="24" y="28"/>
                      </a:cxn>
                      <a:cxn ang="0">
                        <a:pos x="2" y="50"/>
                      </a:cxn>
                      <a:cxn ang="0">
                        <a:pos x="0" y="44"/>
                      </a:cxn>
                    </a:cxnLst>
                    <a:rect l="0" t="0" r="r" b="b"/>
                    <a:pathLst>
                      <a:path w="43" h="50">
                        <a:moveTo>
                          <a:pt x="0" y="44"/>
                        </a:moveTo>
                        <a:cubicBezTo>
                          <a:pt x="6" y="38"/>
                          <a:pt x="18" y="29"/>
                          <a:pt x="22" y="20"/>
                        </a:cubicBezTo>
                        <a:cubicBezTo>
                          <a:pt x="27" y="10"/>
                          <a:pt x="25" y="4"/>
                          <a:pt x="36" y="0"/>
                        </a:cubicBezTo>
                        <a:cubicBezTo>
                          <a:pt x="43" y="11"/>
                          <a:pt x="36" y="24"/>
                          <a:pt x="24" y="28"/>
                        </a:cubicBezTo>
                        <a:cubicBezTo>
                          <a:pt x="21" y="38"/>
                          <a:pt x="12" y="47"/>
                          <a:pt x="2" y="50"/>
                        </a:cubicBezTo>
                        <a:cubicBezTo>
                          <a:pt x="1" y="48"/>
                          <a:pt x="0" y="44"/>
                          <a:pt x="0" y="44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233" name="Freeform 89"/>
                  <p:cNvSpPr>
                    <a:spLocks/>
                  </p:cNvSpPr>
                  <p:nvPr/>
                </p:nvSpPr>
                <p:spPr bwMode="ltGray">
                  <a:xfrm>
                    <a:off x="4784" y="275"/>
                    <a:ext cx="18" cy="10"/>
                  </a:xfrm>
                  <a:custGeom>
                    <a:avLst/>
                    <a:gdLst/>
                    <a:ahLst/>
                    <a:cxnLst>
                      <a:cxn ang="0">
                        <a:pos x="0" y="25"/>
                      </a:cxn>
                      <a:cxn ang="0">
                        <a:pos x="12" y="29"/>
                      </a:cxn>
                      <a:cxn ang="0">
                        <a:pos x="0" y="25"/>
                      </a:cxn>
                    </a:cxnLst>
                    <a:rect l="0" t="0" r="r" b="b"/>
                    <a:pathLst>
                      <a:path w="41" h="29">
                        <a:moveTo>
                          <a:pt x="0" y="25"/>
                        </a:moveTo>
                        <a:cubicBezTo>
                          <a:pt x="10" y="11"/>
                          <a:pt x="41" y="0"/>
                          <a:pt x="12" y="29"/>
                        </a:cubicBezTo>
                        <a:cubicBezTo>
                          <a:pt x="8" y="28"/>
                          <a:pt x="0" y="25"/>
                          <a:pt x="0" y="25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234" name="Freeform 90"/>
                  <p:cNvSpPr>
                    <a:spLocks/>
                  </p:cNvSpPr>
                  <p:nvPr/>
                </p:nvSpPr>
                <p:spPr bwMode="ltGray">
                  <a:xfrm>
                    <a:off x="4293" y="246"/>
                    <a:ext cx="438" cy="152"/>
                  </a:xfrm>
                  <a:custGeom>
                    <a:avLst/>
                    <a:gdLst/>
                    <a:ahLst/>
                    <a:cxnLst>
                      <a:cxn ang="0">
                        <a:pos x="73" y="1"/>
                      </a:cxn>
                      <a:cxn ang="0">
                        <a:pos x="438" y="0"/>
                      </a:cxn>
                      <a:cxn ang="0">
                        <a:pos x="416" y="54"/>
                      </a:cxn>
                      <a:cxn ang="0">
                        <a:pos x="397" y="68"/>
                      </a:cxn>
                      <a:cxn ang="0">
                        <a:pos x="392" y="70"/>
                      </a:cxn>
                      <a:cxn ang="0">
                        <a:pos x="375" y="73"/>
                      </a:cxn>
                      <a:cxn ang="0">
                        <a:pos x="361" y="88"/>
                      </a:cxn>
                      <a:cxn ang="0">
                        <a:pos x="362" y="99"/>
                      </a:cxn>
                      <a:cxn ang="0">
                        <a:pos x="364" y="107"/>
                      </a:cxn>
                      <a:cxn ang="0">
                        <a:pos x="366" y="113"/>
                      </a:cxn>
                      <a:cxn ang="0">
                        <a:pos x="362" y="122"/>
                      </a:cxn>
                      <a:cxn ang="0">
                        <a:pos x="351" y="120"/>
                      </a:cxn>
                      <a:cxn ang="0">
                        <a:pos x="342" y="129"/>
                      </a:cxn>
                      <a:cxn ang="0">
                        <a:pos x="347" y="105"/>
                      </a:cxn>
                      <a:cxn ang="0">
                        <a:pos x="338" y="100"/>
                      </a:cxn>
                      <a:cxn ang="0">
                        <a:pos x="344" y="93"/>
                      </a:cxn>
                      <a:cxn ang="0">
                        <a:pos x="342" y="89"/>
                      </a:cxn>
                      <a:cxn ang="0">
                        <a:pos x="320" y="94"/>
                      </a:cxn>
                      <a:cxn ang="0">
                        <a:pos x="317" y="85"/>
                      </a:cxn>
                      <a:cxn ang="0">
                        <a:pos x="297" y="94"/>
                      </a:cxn>
                      <a:cxn ang="0">
                        <a:pos x="320" y="103"/>
                      </a:cxn>
                      <a:cxn ang="0">
                        <a:pos x="305" y="117"/>
                      </a:cxn>
                      <a:cxn ang="0">
                        <a:pos x="311" y="126"/>
                      </a:cxn>
                      <a:cxn ang="0">
                        <a:pos x="315" y="138"/>
                      </a:cxn>
                      <a:cxn ang="0">
                        <a:pos x="309" y="139"/>
                      </a:cxn>
                      <a:cxn ang="0">
                        <a:pos x="314" y="144"/>
                      </a:cxn>
                      <a:cxn ang="0">
                        <a:pos x="307" y="152"/>
                      </a:cxn>
                      <a:cxn ang="0">
                        <a:pos x="0" y="149"/>
                      </a:cxn>
                      <a:cxn ang="0">
                        <a:pos x="73" y="1"/>
                      </a:cxn>
                    </a:cxnLst>
                    <a:rect l="0" t="0" r="r" b="b"/>
                    <a:pathLst>
                      <a:path w="438" h="152">
                        <a:moveTo>
                          <a:pt x="73" y="1"/>
                        </a:moveTo>
                        <a:lnTo>
                          <a:pt x="438" y="0"/>
                        </a:lnTo>
                        <a:cubicBezTo>
                          <a:pt x="432" y="15"/>
                          <a:pt x="429" y="42"/>
                          <a:pt x="416" y="54"/>
                        </a:cubicBezTo>
                        <a:cubicBezTo>
                          <a:pt x="410" y="60"/>
                          <a:pt x="405" y="63"/>
                          <a:pt x="397" y="68"/>
                        </a:cubicBezTo>
                        <a:cubicBezTo>
                          <a:pt x="396" y="69"/>
                          <a:pt x="392" y="70"/>
                          <a:pt x="392" y="70"/>
                        </a:cubicBezTo>
                        <a:cubicBezTo>
                          <a:pt x="377" y="63"/>
                          <a:pt x="385" y="68"/>
                          <a:pt x="375" y="73"/>
                        </a:cubicBezTo>
                        <a:cubicBezTo>
                          <a:pt x="371" y="82"/>
                          <a:pt x="371" y="83"/>
                          <a:pt x="361" y="88"/>
                        </a:cubicBezTo>
                        <a:cubicBezTo>
                          <a:pt x="359" y="92"/>
                          <a:pt x="364" y="93"/>
                          <a:pt x="362" y="99"/>
                        </a:cubicBezTo>
                        <a:cubicBezTo>
                          <a:pt x="363" y="102"/>
                          <a:pt x="364" y="105"/>
                          <a:pt x="364" y="107"/>
                        </a:cubicBezTo>
                        <a:cubicBezTo>
                          <a:pt x="365" y="109"/>
                          <a:pt x="366" y="111"/>
                          <a:pt x="366" y="113"/>
                        </a:cubicBezTo>
                        <a:cubicBezTo>
                          <a:pt x="365" y="115"/>
                          <a:pt x="364" y="120"/>
                          <a:pt x="362" y="122"/>
                        </a:cubicBezTo>
                        <a:cubicBezTo>
                          <a:pt x="359" y="123"/>
                          <a:pt x="354" y="119"/>
                          <a:pt x="351" y="120"/>
                        </a:cubicBezTo>
                        <a:cubicBezTo>
                          <a:pt x="347" y="129"/>
                          <a:pt x="352" y="127"/>
                          <a:pt x="342" y="129"/>
                        </a:cubicBezTo>
                        <a:cubicBezTo>
                          <a:pt x="340" y="123"/>
                          <a:pt x="345" y="111"/>
                          <a:pt x="347" y="105"/>
                        </a:cubicBezTo>
                        <a:cubicBezTo>
                          <a:pt x="347" y="100"/>
                          <a:pt x="338" y="102"/>
                          <a:pt x="338" y="100"/>
                        </a:cubicBezTo>
                        <a:cubicBezTo>
                          <a:pt x="338" y="98"/>
                          <a:pt x="344" y="95"/>
                          <a:pt x="344" y="93"/>
                        </a:cubicBezTo>
                        <a:cubicBezTo>
                          <a:pt x="344" y="92"/>
                          <a:pt x="344" y="89"/>
                          <a:pt x="342" y="89"/>
                        </a:cubicBezTo>
                        <a:cubicBezTo>
                          <a:pt x="339" y="89"/>
                          <a:pt x="324" y="94"/>
                          <a:pt x="320" y="94"/>
                        </a:cubicBezTo>
                        <a:cubicBezTo>
                          <a:pt x="317" y="86"/>
                          <a:pt x="328" y="88"/>
                          <a:pt x="317" y="85"/>
                        </a:cubicBezTo>
                        <a:cubicBezTo>
                          <a:pt x="311" y="91"/>
                          <a:pt x="306" y="93"/>
                          <a:pt x="297" y="94"/>
                        </a:cubicBezTo>
                        <a:cubicBezTo>
                          <a:pt x="300" y="104"/>
                          <a:pt x="307" y="101"/>
                          <a:pt x="320" y="103"/>
                        </a:cubicBezTo>
                        <a:cubicBezTo>
                          <a:pt x="318" y="109"/>
                          <a:pt x="311" y="111"/>
                          <a:pt x="305" y="117"/>
                        </a:cubicBezTo>
                        <a:lnTo>
                          <a:pt x="311" y="126"/>
                        </a:lnTo>
                        <a:lnTo>
                          <a:pt x="315" y="138"/>
                        </a:lnTo>
                        <a:lnTo>
                          <a:pt x="309" y="139"/>
                        </a:lnTo>
                        <a:lnTo>
                          <a:pt x="314" y="144"/>
                        </a:lnTo>
                        <a:lnTo>
                          <a:pt x="307" y="152"/>
                        </a:lnTo>
                        <a:lnTo>
                          <a:pt x="0" y="149"/>
                        </a:lnTo>
                        <a:lnTo>
                          <a:pt x="73" y="1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235" name="Freeform 91"/>
                  <p:cNvSpPr>
                    <a:spLocks/>
                  </p:cNvSpPr>
                  <p:nvPr/>
                </p:nvSpPr>
                <p:spPr bwMode="ltGray">
                  <a:xfrm>
                    <a:off x="4731" y="240"/>
                    <a:ext cx="20" cy="55"/>
                  </a:xfrm>
                  <a:custGeom>
                    <a:avLst/>
                    <a:gdLst/>
                    <a:ahLst/>
                    <a:cxnLst>
                      <a:cxn ang="0">
                        <a:pos x="5" y="156"/>
                      </a:cxn>
                      <a:cxn ang="0">
                        <a:pos x="15" y="108"/>
                      </a:cxn>
                      <a:cxn ang="0">
                        <a:pos x="17" y="68"/>
                      </a:cxn>
                      <a:cxn ang="0">
                        <a:pos x="11" y="40"/>
                      </a:cxn>
                      <a:cxn ang="0">
                        <a:pos x="17" y="12"/>
                      </a:cxn>
                      <a:cxn ang="0">
                        <a:pos x="21" y="0"/>
                      </a:cxn>
                      <a:cxn ang="0">
                        <a:pos x="31" y="30"/>
                      </a:cxn>
                      <a:cxn ang="0">
                        <a:pos x="47" y="98"/>
                      </a:cxn>
                      <a:cxn ang="0">
                        <a:pos x="31" y="108"/>
                      </a:cxn>
                      <a:cxn ang="0">
                        <a:pos x="23" y="126"/>
                      </a:cxn>
                      <a:cxn ang="0">
                        <a:pos x="21" y="132"/>
                      </a:cxn>
                      <a:cxn ang="0">
                        <a:pos x="27" y="134"/>
                      </a:cxn>
                      <a:cxn ang="0">
                        <a:pos x="31" y="146"/>
                      </a:cxn>
                      <a:cxn ang="0">
                        <a:pos x="13" y="148"/>
                      </a:cxn>
                      <a:cxn ang="0">
                        <a:pos x="7" y="160"/>
                      </a:cxn>
                      <a:cxn ang="0">
                        <a:pos x="3" y="154"/>
                      </a:cxn>
                      <a:cxn ang="0">
                        <a:pos x="5" y="156"/>
                      </a:cxn>
                    </a:cxnLst>
                    <a:rect l="0" t="0" r="r" b="b"/>
                    <a:pathLst>
                      <a:path w="47" h="165">
                        <a:moveTo>
                          <a:pt x="5" y="156"/>
                        </a:moveTo>
                        <a:cubicBezTo>
                          <a:pt x="0" y="141"/>
                          <a:pt x="1" y="118"/>
                          <a:pt x="15" y="108"/>
                        </a:cubicBezTo>
                        <a:cubicBezTo>
                          <a:pt x="16" y="95"/>
                          <a:pt x="17" y="81"/>
                          <a:pt x="17" y="68"/>
                        </a:cubicBezTo>
                        <a:cubicBezTo>
                          <a:pt x="17" y="58"/>
                          <a:pt x="11" y="40"/>
                          <a:pt x="11" y="40"/>
                        </a:cubicBezTo>
                        <a:cubicBezTo>
                          <a:pt x="14" y="20"/>
                          <a:pt x="11" y="29"/>
                          <a:pt x="17" y="12"/>
                        </a:cubicBezTo>
                        <a:cubicBezTo>
                          <a:pt x="18" y="8"/>
                          <a:pt x="21" y="0"/>
                          <a:pt x="21" y="0"/>
                        </a:cubicBezTo>
                        <a:cubicBezTo>
                          <a:pt x="38" y="6"/>
                          <a:pt x="33" y="7"/>
                          <a:pt x="31" y="30"/>
                        </a:cubicBezTo>
                        <a:cubicBezTo>
                          <a:pt x="38" y="52"/>
                          <a:pt x="40" y="76"/>
                          <a:pt x="47" y="98"/>
                        </a:cubicBezTo>
                        <a:cubicBezTo>
                          <a:pt x="44" y="116"/>
                          <a:pt x="45" y="113"/>
                          <a:pt x="31" y="108"/>
                        </a:cubicBezTo>
                        <a:cubicBezTo>
                          <a:pt x="25" y="118"/>
                          <a:pt x="28" y="112"/>
                          <a:pt x="23" y="126"/>
                        </a:cubicBezTo>
                        <a:cubicBezTo>
                          <a:pt x="22" y="128"/>
                          <a:pt x="21" y="132"/>
                          <a:pt x="21" y="132"/>
                        </a:cubicBezTo>
                        <a:cubicBezTo>
                          <a:pt x="23" y="133"/>
                          <a:pt x="26" y="132"/>
                          <a:pt x="27" y="134"/>
                        </a:cubicBezTo>
                        <a:cubicBezTo>
                          <a:pt x="29" y="137"/>
                          <a:pt x="31" y="146"/>
                          <a:pt x="31" y="146"/>
                        </a:cubicBezTo>
                        <a:cubicBezTo>
                          <a:pt x="27" y="165"/>
                          <a:pt x="23" y="155"/>
                          <a:pt x="13" y="148"/>
                        </a:cubicBezTo>
                        <a:cubicBezTo>
                          <a:pt x="11" y="152"/>
                          <a:pt x="11" y="160"/>
                          <a:pt x="7" y="160"/>
                        </a:cubicBezTo>
                        <a:cubicBezTo>
                          <a:pt x="5" y="160"/>
                          <a:pt x="4" y="156"/>
                          <a:pt x="3" y="154"/>
                        </a:cubicBezTo>
                        <a:cubicBezTo>
                          <a:pt x="3" y="153"/>
                          <a:pt x="4" y="155"/>
                          <a:pt x="5" y="156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236" name="Freeform 92"/>
                  <p:cNvSpPr>
                    <a:spLocks/>
                  </p:cNvSpPr>
                  <p:nvPr/>
                </p:nvSpPr>
                <p:spPr bwMode="ltGray">
                  <a:xfrm>
                    <a:off x="4719" y="287"/>
                    <a:ext cx="59" cy="34"/>
                  </a:xfrm>
                  <a:custGeom>
                    <a:avLst/>
                    <a:gdLst/>
                    <a:ahLst/>
                    <a:cxnLst>
                      <a:cxn ang="0">
                        <a:pos x="26" y="61"/>
                      </a:cxn>
                      <a:cxn ang="0">
                        <a:pos x="30" y="43"/>
                      </a:cxn>
                      <a:cxn ang="0">
                        <a:pos x="50" y="33"/>
                      </a:cxn>
                      <a:cxn ang="0">
                        <a:pos x="54" y="45"/>
                      </a:cxn>
                      <a:cxn ang="0">
                        <a:pos x="66" y="49"/>
                      </a:cxn>
                      <a:cxn ang="0">
                        <a:pos x="80" y="55"/>
                      </a:cxn>
                      <a:cxn ang="0">
                        <a:pos x="116" y="33"/>
                      </a:cxn>
                      <a:cxn ang="0">
                        <a:pos x="130" y="17"/>
                      </a:cxn>
                      <a:cxn ang="0">
                        <a:pos x="138" y="11"/>
                      </a:cxn>
                      <a:cxn ang="0">
                        <a:pos x="106" y="49"/>
                      </a:cxn>
                      <a:cxn ang="0">
                        <a:pos x="84" y="67"/>
                      </a:cxn>
                      <a:cxn ang="0">
                        <a:pos x="66" y="81"/>
                      </a:cxn>
                      <a:cxn ang="0">
                        <a:pos x="48" y="103"/>
                      </a:cxn>
                      <a:cxn ang="0">
                        <a:pos x="26" y="89"/>
                      </a:cxn>
                      <a:cxn ang="0">
                        <a:pos x="20" y="87"/>
                      </a:cxn>
                      <a:cxn ang="0">
                        <a:pos x="22" y="97"/>
                      </a:cxn>
                      <a:cxn ang="0">
                        <a:pos x="0" y="97"/>
                      </a:cxn>
                      <a:cxn ang="0">
                        <a:pos x="10" y="79"/>
                      </a:cxn>
                      <a:cxn ang="0">
                        <a:pos x="26" y="61"/>
                      </a:cxn>
                    </a:cxnLst>
                    <a:rect l="0" t="0" r="r" b="b"/>
                    <a:pathLst>
                      <a:path w="138" h="103">
                        <a:moveTo>
                          <a:pt x="26" y="61"/>
                        </a:moveTo>
                        <a:cubicBezTo>
                          <a:pt x="29" y="53"/>
                          <a:pt x="33" y="51"/>
                          <a:pt x="30" y="43"/>
                        </a:cubicBezTo>
                        <a:cubicBezTo>
                          <a:pt x="33" y="27"/>
                          <a:pt x="37" y="24"/>
                          <a:pt x="50" y="33"/>
                        </a:cubicBezTo>
                        <a:cubicBezTo>
                          <a:pt x="51" y="37"/>
                          <a:pt x="53" y="41"/>
                          <a:pt x="54" y="45"/>
                        </a:cubicBezTo>
                        <a:cubicBezTo>
                          <a:pt x="55" y="49"/>
                          <a:pt x="66" y="49"/>
                          <a:pt x="66" y="49"/>
                        </a:cubicBezTo>
                        <a:cubicBezTo>
                          <a:pt x="75" y="43"/>
                          <a:pt x="77" y="45"/>
                          <a:pt x="80" y="55"/>
                        </a:cubicBezTo>
                        <a:cubicBezTo>
                          <a:pt x="92" y="47"/>
                          <a:pt x="101" y="37"/>
                          <a:pt x="116" y="33"/>
                        </a:cubicBezTo>
                        <a:cubicBezTo>
                          <a:pt x="125" y="19"/>
                          <a:pt x="120" y="24"/>
                          <a:pt x="130" y="17"/>
                        </a:cubicBezTo>
                        <a:cubicBezTo>
                          <a:pt x="134" y="11"/>
                          <a:pt x="134" y="0"/>
                          <a:pt x="138" y="11"/>
                        </a:cubicBezTo>
                        <a:cubicBezTo>
                          <a:pt x="135" y="31"/>
                          <a:pt x="126" y="45"/>
                          <a:pt x="106" y="49"/>
                        </a:cubicBezTo>
                        <a:cubicBezTo>
                          <a:pt x="97" y="55"/>
                          <a:pt x="93" y="61"/>
                          <a:pt x="84" y="67"/>
                        </a:cubicBezTo>
                        <a:cubicBezTo>
                          <a:pt x="80" y="79"/>
                          <a:pt x="79" y="79"/>
                          <a:pt x="66" y="81"/>
                        </a:cubicBezTo>
                        <a:cubicBezTo>
                          <a:pt x="60" y="90"/>
                          <a:pt x="57" y="97"/>
                          <a:pt x="48" y="103"/>
                        </a:cubicBezTo>
                        <a:cubicBezTo>
                          <a:pt x="42" y="94"/>
                          <a:pt x="37" y="93"/>
                          <a:pt x="26" y="89"/>
                        </a:cubicBezTo>
                        <a:cubicBezTo>
                          <a:pt x="24" y="88"/>
                          <a:pt x="20" y="87"/>
                          <a:pt x="20" y="87"/>
                        </a:cubicBezTo>
                        <a:cubicBezTo>
                          <a:pt x="10" y="90"/>
                          <a:pt x="14" y="94"/>
                          <a:pt x="22" y="97"/>
                        </a:cubicBezTo>
                        <a:cubicBezTo>
                          <a:pt x="14" y="103"/>
                          <a:pt x="9" y="100"/>
                          <a:pt x="0" y="97"/>
                        </a:cubicBezTo>
                        <a:cubicBezTo>
                          <a:pt x="2" y="87"/>
                          <a:pt x="1" y="82"/>
                          <a:pt x="10" y="79"/>
                        </a:cubicBezTo>
                        <a:cubicBezTo>
                          <a:pt x="15" y="63"/>
                          <a:pt x="14" y="69"/>
                          <a:pt x="26" y="61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237" name="Freeform 93"/>
                  <p:cNvSpPr>
                    <a:spLocks/>
                  </p:cNvSpPr>
                  <p:nvPr/>
                </p:nvSpPr>
                <p:spPr bwMode="ltGray">
                  <a:xfrm>
                    <a:off x="4656" y="319"/>
                    <a:ext cx="80" cy="72"/>
                  </a:xfrm>
                  <a:custGeom>
                    <a:avLst/>
                    <a:gdLst/>
                    <a:ahLst/>
                    <a:cxnLst>
                      <a:cxn ang="0">
                        <a:pos x="158" y="24"/>
                      </a:cxn>
                      <a:cxn ang="0">
                        <a:pos x="160" y="6"/>
                      </a:cxn>
                      <a:cxn ang="0">
                        <a:pos x="170" y="0"/>
                      </a:cxn>
                      <a:cxn ang="0">
                        <a:pos x="182" y="24"/>
                      </a:cxn>
                      <a:cxn ang="0">
                        <a:pos x="188" y="42"/>
                      </a:cxn>
                      <a:cxn ang="0">
                        <a:pos x="178" y="58"/>
                      </a:cxn>
                      <a:cxn ang="0">
                        <a:pos x="170" y="76"/>
                      </a:cxn>
                      <a:cxn ang="0">
                        <a:pos x="162" y="126"/>
                      </a:cxn>
                      <a:cxn ang="0">
                        <a:pos x="144" y="136"/>
                      </a:cxn>
                      <a:cxn ang="0">
                        <a:pos x="120" y="138"/>
                      </a:cxn>
                      <a:cxn ang="0">
                        <a:pos x="112" y="124"/>
                      </a:cxn>
                      <a:cxn ang="0">
                        <a:pos x="102" y="146"/>
                      </a:cxn>
                      <a:cxn ang="0">
                        <a:pos x="90" y="150"/>
                      </a:cxn>
                      <a:cxn ang="0">
                        <a:pos x="80" y="132"/>
                      </a:cxn>
                      <a:cxn ang="0">
                        <a:pos x="58" y="144"/>
                      </a:cxn>
                      <a:cxn ang="0">
                        <a:pos x="76" y="142"/>
                      </a:cxn>
                      <a:cxn ang="0">
                        <a:pos x="78" y="160"/>
                      </a:cxn>
                      <a:cxn ang="0">
                        <a:pos x="58" y="166"/>
                      </a:cxn>
                      <a:cxn ang="0">
                        <a:pos x="34" y="166"/>
                      </a:cxn>
                      <a:cxn ang="0">
                        <a:pos x="36" y="154"/>
                      </a:cxn>
                      <a:cxn ang="0">
                        <a:pos x="46" y="144"/>
                      </a:cxn>
                      <a:cxn ang="0">
                        <a:pos x="34" y="148"/>
                      </a:cxn>
                      <a:cxn ang="0">
                        <a:pos x="26" y="166"/>
                      </a:cxn>
                      <a:cxn ang="0">
                        <a:pos x="30" y="190"/>
                      </a:cxn>
                      <a:cxn ang="0">
                        <a:pos x="14" y="200"/>
                      </a:cxn>
                      <a:cxn ang="0">
                        <a:pos x="0" y="214"/>
                      </a:cxn>
                      <a:cxn ang="0">
                        <a:pos x="8" y="188"/>
                      </a:cxn>
                      <a:cxn ang="0">
                        <a:pos x="0" y="164"/>
                      </a:cxn>
                      <a:cxn ang="0">
                        <a:pos x="14" y="152"/>
                      </a:cxn>
                      <a:cxn ang="0">
                        <a:pos x="32" y="134"/>
                      </a:cxn>
                      <a:cxn ang="0">
                        <a:pos x="44" y="118"/>
                      </a:cxn>
                      <a:cxn ang="0">
                        <a:pos x="72" y="116"/>
                      </a:cxn>
                      <a:cxn ang="0">
                        <a:pos x="84" y="112"/>
                      </a:cxn>
                      <a:cxn ang="0">
                        <a:pos x="114" y="78"/>
                      </a:cxn>
                      <a:cxn ang="0">
                        <a:pos x="120" y="92"/>
                      </a:cxn>
                      <a:cxn ang="0">
                        <a:pos x="132" y="76"/>
                      </a:cxn>
                      <a:cxn ang="0">
                        <a:pos x="150" y="54"/>
                      </a:cxn>
                      <a:cxn ang="0">
                        <a:pos x="154" y="42"/>
                      </a:cxn>
                      <a:cxn ang="0">
                        <a:pos x="148" y="38"/>
                      </a:cxn>
                      <a:cxn ang="0">
                        <a:pos x="152" y="32"/>
                      </a:cxn>
                      <a:cxn ang="0">
                        <a:pos x="158" y="24"/>
                      </a:cxn>
                    </a:cxnLst>
                    <a:rect l="0" t="0" r="r" b="b"/>
                    <a:pathLst>
                      <a:path w="188" h="214">
                        <a:moveTo>
                          <a:pt x="158" y="24"/>
                        </a:moveTo>
                        <a:cubicBezTo>
                          <a:pt x="156" y="18"/>
                          <a:pt x="160" y="6"/>
                          <a:pt x="160" y="6"/>
                        </a:cubicBezTo>
                        <a:cubicBezTo>
                          <a:pt x="167" y="16"/>
                          <a:pt x="167" y="8"/>
                          <a:pt x="170" y="0"/>
                        </a:cubicBezTo>
                        <a:cubicBezTo>
                          <a:pt x="181" y="4"/>
                          <a:pt x="179" y="14"/>
                          <a:pt x="182" y="24"/>
                        </a:cubicBezTo>
                        <a:cubicBezTo>
                          <a:pt x="184" y="30"/>
                          <a:pt x="188" y="42"/>
                          <a:pt x="188" y="42"/>
                        </a:cubicBezTo>
                        <a:cubicBezTo>
                          <a:pt x="183" y="56"/>
                          <a:pt x="188" y="52"/>
                          <a:pt x="178" y="58"/>
                        </a:cubicBezTo>
                        <a:cubicBezTo>
                          <a:pt x="174" y="63"/>
                          <a:pt x="170" y="76"/>
                          <a:pt x="170" y="76"/>
                        </a:cubicBezTo>
                        <a:cubicBezTo>
                          <a:pt x="169" y="100"/>
                          <a:pt x="173" y="110"/>
                          <a:pt x="162" y="126"/>
                        </a:cubicBezTo>
                        <a:cubicBezTo>
                          <a:pt x="150" y="118"/>
                          <a:pt x="155" y="132"/>
                          <a:pt x="144" y="136"/>
                        </a:cubicBezTo>
                        <a:cubicBezTo>
                          <a:pt x="135" y="134"/>
                          <a:pt x="129" y="135"/>
                          <a:pt x="120" y="138"/>
                        </a:cubicBezTo>
                        <a:cubicBezTo>
                          <a:pt x="114" y="129"/>
                          <a:pt x="122" y="127"/>
                          <a:pt x="112" y="124"/>
                        </a:cubicBezTo>
                        <a:cubicBezTo>
                          <a:pt x="108" y="130"/>
                          <a:pt x="108" y="142"/>
                          <a:pt x="102" y="146"/>
                        </a:cubicBezTo>
                        <a:cubicBezTo>
                          <a:pt x="98" y="148"/>
                          <a:pt x="90" y="150"/>
                          <a:pt x="90" y="150"/>
                        </a:cubicBezTo>
                        <a:cubicBezTo>
                          <a:pt x="87" y="141"/>
                          <a:pt x="89" y="135"/>
                          <a:pt x="80" y="132"/>
                        </a:cubicBezTo>
                        <a:cubicBezTo>
                          <a:pt x="68" y="134"/>
                          <a:pt x="65" y="134"/>
                          <a:pt x="58" y="144"/>
                        </a:cubicBezTo>
                        <a:cubicBezTo>
                          <a:pt x="66" y="150"/>
                          <a:pt x="68" y="147"/>
                          <a:pt x="76" y="142"/>
                        </a:cubicBezTo>
                        <a:cubicBezTo>
                          <a:pt x="81" y="146"/>
                          <a:pt x="85" y="155"/>
                          <a:pt x="78" y="160"/>
                        </a:cubicBezTo>
                        <a:cubicBezTo>
                          <a:pt x="75" y="162"/>
                          <a:pt x="62" y="165"/>
                          <a:pt x="58" y="166"/>
                        </a:cubicBezTo>
                        <a:cubicBezTo>
                          <a:pt x="48" y="173"/>
                          <a:pt x="44" y="173"/>
                          <a:pt x="34" y="166"/>
                        </a:cubicBezTo>
                        <a:cubicBezTo>
                          <a:pt x="35" y="162"/>
                          <a:pt x="34" y="158"/>
                          <a:pt x="36" y="154"/>
                        </a:cubicBezTo>
                        <a:cubicBezTo>
                          <a:pt x="38" y="150"/>
                          <a:pt x="55" y="146"/>
                          <a:pt x="46" y="144"/>
                        </a:cubicBezTo>
                        <a:cubicBezTo>
                          <a:pt x="42" y="143"/>
                          <a:pt x="34" y="148"/>
                          <a:pt x="34" y="148"/>
                        </a:cubicBezTo>
                        <a:cubicBezTo>
                          <a:pt x="32" y="155"/>
                          <a:pt x="28" y="159"/>
                          <a:pt x="26" y="166"/>
                        </a:cubicBezTo>
                        <a:cubicBezTo>
                          <a:pt x="36" y="182"/>
                          <a:pt x="36" y="173"/>
                          <a:pt x="30" y="190"/>
                        </a:cubicBezTo>
                        <a:cubicBezTo>
                          <a:pt x="28" y="196"/>
                          <a:pt x="14" y="200"/>
                          <a:pt x="14" y="200"/>
                        </a:cubicBezTo>
                        <a:cubicBezTo>
                          <a:pt x="5" y="214"/>
                          <a:pt x="11" y="210"/>
                          <a:pt x="0" y="214"/>
                        </a:cubicBezTo>
                        <a:cubicBezTo>
                          <a:pt x="2" y="202"/>
                          <a:pt x="5" y="198"/>
                          <a:pt x="8" y="188"/>
                        </a:cubicBezTo>
                        <a:cubicBezTo>
                          <a:pt x="6" y="178"/>
                          <a:pt x="3" y="173"/>
                          <a:pt x="0" y="164"/>
                        </a:cubicBezTo>
                        <a:cubicBezTo>
                          <a:pt x="3" y="156"/>
                          <a:pt x="7" y="157"/>
                          <a:pt x="14" y="152"/>
                        </a:cubicBezTo>
                        <a:cubicBezTo>
                          <a:pt x="18" y="141"/>
                          <a:pt x="23" y="140"/>
                          <a:pt x="32" y="134"/>
                        </a:cubicBezTo>
                        <a:cubicBezTo>
                          <a:pt x="37" y="127"/>
                          <a:pt x="37" y="123"/>
                          <a:pt x="44" y="118"/>
                        </a:cubicBezTo>
                        <a:cubicBezTo>
                          <a:pt x="64" y="121"/>
                          <a:pt x="55" y="122"/>
                          <a:pt x="72" y="116"/>
                        </a:cubicBezTo>
                        <a:cubicBezTo>
                          <a:pt x="76" y="115"/>
                          <a:pt x="84" y="112"/>
                          <a:pt x="84" y="112"/>
                        </a:cubicBezTo>
                        <a:cubicBezTo>
                          <a:pt x="105" y="119"/>
                          <a:pt x="97" y="84"/>
                          <a:pt x="114" y="78"/>
                        </a:cubicBezTo>
                        <a:cubicBezTo>
                          <a:pt x="117" y="87"/>
                          <a:pt x="110" y="89"/>
                          <a:pt x="120" y="92"/>
                        </a:cubicBezTo>
                        <a:cubicBezTo>
                          <a:pt x="125" y="85"/>
                          <a:pt x="125" y="81"/>
                          <a:pt x="132" y="76"/>
                        </a:cubicBezTo>
                        <a:cubicBezTo>
                          <a:pt x="138" y="68"/>
                          <a:pt x="146" y="65"/>
                          <a:pt x="150" y="54"/>
                        </a:cubicBezTo>
                        <a:cubicBezTo>
                          <a:pt x="151" y="50"/>
                          <a:pt x="154" y="42"/>
                          <a:pt x="154" y="42"/>
                        </a:cubicBezTo>
                        <a:cubicBezTo>
                          <a:pt x="152" y="41"/>
                          <a:pt x="148" y="40"/>
                          <a:pt x="148" y="38"/>
                        </a:cubicBezTo>
                        <a:cubicBezTo>
                          <a:pt x="148" y="36"/>
                          <a:pt x="161" y="33"/>
                          <a:pt x="152" y="32"/>
                        </a:cubicBezTo>
                        <a:lnTo>
                          <a:pt x="158" y="24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238" name="Freeform 94"/>
                  <p:cNvSpPr>
                    <a:spLocks/>
                  </p:cNvSpPr>
                  <p:nvPr/>
                </p:nvSpPr>
                <p:spPr bwMode="ltGray">
                  <a:xfrm>
                    <a:off x="4709" y="340"/>
                    <a:ext cx="6" cy="4"/>
                  </a:xfrm>
                  <a:custGeom>
                    <a:avLst/>
                    <a:gdLst/>
                    <a:ahLst/>
                    <a:cxnLst>
                      <a:cxn ang="0">
                        <a:pos x="0" y="9"/>
                      </a:cxn>
                      <a:cxn ang="0">
                        <a:pos x="4" y="13"/>
                      </a:cxn>
                      <a:cxn ang="0">
                        <a:pos x="0" y="9"/>
                      </a:cxn>
                    </a:cxnLst>
                    <a:rect l="0" t="0" r="r" b="b"/>
                    <a:pathLst>
                      <a:path w="13" h="13">
                        <a:moveTo>
                          <a:pt x="0" y="9"/>
                        </a:moveTo>
                        <a:cubicBezTo>
                          <a:pt x="6" y="0"/>
                          <a:pt x="13" y="7"/>
                          <a:pt x="4" y="13"/>
                        </a:cubicBezTo>
                        <a:cubicBezTo>
                          <a:pt x="0" y="6"/>
                          <a:pt x="0" y="5"/>
                          <a:pt x="0" y="9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239" name="Freeform 95"/>
                  <p:cNvSpPr>
                    <a:spLocks/>
                  </p:cNvSpPr>
                  <p:nvPr/>
                </p:nvSpPr>
                <p:spPr bwMode="ltGray">
                  <a:xfrm>
                    <a:off x="4261" y="389"/>
                    <a:ext cx="347" cy="189"/>
                  </a:xfrm>
                  <a:custGeom>
                    <a:avLst/>
                    <a:gdLst/>
                    <a:ahLst/>
                    <a:cxnLst>
                      <a:cxn ang="0">
                        <a:pos x="812" y="26"/>
                      </a:cxn>
                      <a:cxn ang="0">
                        <a:pos x="778" y="78"/>
                      </a:cxn>
                      <a:cxn ang="0">
                        <a:pos x="748" y="122"/>
                      </a:cxn>
                      <a:cxn ang="0">
                        <a:pos x="722" y="142"/>
                      </a:cxn>
                      <a:cxn ang="0">
                        <a:pos x="634" y="180"/>
                      </a:cxn>
                      <a:cxn ang="0">
                        <a:pos x="632" y="210"/>
                      </a:cxn>
                      <a:cxn ang="0">
                        <a:pos x="604" y="230"/>
                      </a:cxn>
                      <a:cxn ang="0">
                        <a:pos x="620" y="178"/>
                      </a:cxn>
                      <a:cxn ang="0">
                        <a:pos x="576" y="188"/>
                      </a:cxn>
                      <a:cxn ang="0">
                        <a:pos x="556" y="218"/>
                      </a:cxn>
                      <a:cxn ang="0">
                        <a:pos x="596" y="280"/>
                      </a:cxn>
                      <a:cxn ang="0">
                        <a:pos x="594" y="368"/>
                      </a:cxn>
                      <a:cxn ang="0">
                        <a:pos x="542" y="406"/>
                      </a:cxn>
                      <a:cxn ang="0">
                        <a:pos x="522" y="386"/>
                      </a:cxn>
                      <a:cxn ang="0">
                        <a:pos x="482" y="348"/>
                      </a:cxn>
                      <a:cxn ang="0">
                        <a:pos x="462" y="348"/>
                      </a:cxn>
                      <a:cxn ang="0">
                        <a:pos x="450" y="394"/>
                      </a:cxn>
                      <a:cxn ang="0">
                        <a:pos x="500" y="464"/>
                      </a:cxn>
                      <a:cxn ang="0">
                        <a:pos x="510" y="524"/>
                      </a:cxn>
                      <a:cxn ang="0">
                        <a:pos x="526" y="560"/>
                      </a:cxn>
                      <a:cxn ang="0">
                        <a:pos x="492" y="544"/>
                      </a:cxn>
                      <a:cxn ang="0">
                        <a:pos x="470" y="518"/>
                      </a:cxn>
                      <a:cxn ang="0">
                        <a:pos x="422" y="424"/>
                      </a:cxn>
                      <a:cxn ang="0">
                        <a:pos x="426" y="310"/>
                      </a:cxn>
                      <a:cxn ang="0">
                        <a:pos x="422" y="268"/>
                      </a:cxn>
                      <a:cxn ang="0">
                        <a:pos x="412" y="276"/>
                      </a:cxn>
                      <a:cxn ang="0">
                        <a:pos x="386" y="266"/>
                      </a:cxn>
                      <a:cxn ang="0">
                        <a:pos x="360" y="170"/>
                      </a:cxn>
                      <a:cxn ang="0">
                        <a:pos x="330" y="166"/>
                      </a:cxn>
                      <a:cxn ang="0">
                        <a:pos x="288" y="172"/>
                      </a:cxn>
                      <a:cxn ang="0">
                        <a:pos x="242" y="232"/>
                      </a:cxn>
                      <a:cxn ang="0">
                        <a:pos x="196" y="268"/>
                      </a:cxn>
                      <a:cxn ang="0">
                        <a:pos x="184" y="274"/>
                      </a:cxn>
                      <a:cxn ang="0">
                        <a:pos x="160" y="328"/>
                      </a:cxn>
                      <a:cxn ang="0">
                        <a:pos x="152" y="354"/>
                      </a:cxn>
                      <a:cxn ang="0">
                        <a:pos x="128" y="404"/>
                      </a:cxn>
                      <a:cxn ang="0">
                        <a:pos x="94" y="392"/>
                      </a:cxn>
                      <a:cxn ang="0">
                        <a:pos x="66" y="258"/>
                      </a:cxn>
                      <a:cxn ang="0">
                        <a:pos x="72" y="156"/>
                      </a:cxn>
                      <a:cxn ang="0">
                        <a:pos x="44" y="180"/>
                      </a:cxn>
                      <a:cxn ang="0">
                        <a:pos x="20" y="150"/>
                      </a:cxn>
                      <a:cxn ang="0">
                        <a:pos x="24" y="138"/>
                      </a:cxn>
                      <a:cxn ang="0">
                        <a:pos x="0" y="92"/>
                      </a:cxn>
                      <a:cxn ang="0">
                        <a:pos x="798" y="6"/>
                      </a:cxn>
                    </a:cxnLst>
                    <a:rect l="0" t="0" r="r" b="b"/>
                    <a:pathLst>
                      <a:path w="812" h="564">
                        <a:moveTo>
                          <a:pt x="798" y="6"/>
                        </a:moveTo>
                        <a:cubicBezTo>
                          <a:pt x="801" y="15"/>
                          <a:pt x="809" y="16"/>
                          <a:pt x="812" y="26"/>
                        </a:cubicBezTo>
                        <a:cubicBezTo>
                          <a:pt x="809" y="36"/>
                          <a:pt x="801" y="41"/>
                          <a:pt x="796" y="50"/>
                        </a:cubicBezTo>
                        <a:cubicBezTo>
                          <a:pt x="791" y="61"/>
                          <a:pt x="788" y="71"/>
                          <a:pt x="778" y="78"/>
                        </a:cubicBezTo>
                        <a:cubicBezTo>
                          <a:pt x="773" y="85"/>
                          <a:pt x="771" y="88"/>
                          <a:pt x="774" y="96"/>
                        </a:cubicBezTo>
                        <a:cubicBezTo>
                          <a:pt x="767" y="107"/>
                          <a:pt x="758" y="114"/>
                          <a:pt x="748" y="122"/>
                        </a:cubicBezTo>
                        <a:cubicBezTo>
                          <a:pt x="744" y="125"/>
                          <a:pt x="736" y="130"/>
                          <a:pt x="736" y="130"/>
                        </a:cubicBezTo>
                        <a:cubicBezTo>
                          <a:pt x="740" y="141"/>
                          <a:pt x="731" y="140"/>
                          <a:pt x="722" y="142"/>
                        </a:cubicBezTo>
                        <a:cubicBezTo>
                          <a:pt x="716" y="148"/>
                          <a:pt x="712" y="151"/>
                          <a:pt x="704" y="154"/>
                        </a:cubicBezTo>
                        <a:cubicBezTo>
                          <a:pt x="686" y="150"/>
                          <a:pt x="650" y="169"/>
                          <a:pt x="634" y="180"/>
                        </a:cubicBezTo>
                        <a:cubicBezTo>
                          <a:pt x="636" y="189"/>
                          <a:pt x="631" y="193"/>
                          <a:pt x="640" y="196"/>
                        </a:cubicBezTo>
                        <a:cubicBezTo>
                          <a:pt x="643" y="205"/>
                          <a:pt x="640" y="207"/>
                          <a:pt x="632" y="210"/>
                        </a:cubicBezTo>
                        <a:cubicBezTo>
                          <a:pt x="626" y="219"/>
                          <a:pt x="623" y="226"/>
                          <a:pt x="614" y="232"/>
                        </a:cubicBezTo>
                        <a:cubicBezTo>
                          <a:pt x="611" y="231"/>
                          <a:pt x="606" y="233"/>
                          <a:pt x="604" y="230"/>
                        </a:cubicBezTo>
                        <a:cubicBezTo>
                          <a:pt x="599" y="220"/>
                          <a:pt x="610" y="199"/>
                          <a:pt x="620" y="196"/>
                        </a:cubicBezTo>
                        <a:cubicBezTo>
                          <a:pt x="623" y="187"/>
                          <a:pt x="617" y="187"/>
                          <a:pt x="620" y="178"/>
                        </a:cubicBezTo>
                        <a:cubicBezTo>
                          <a:pt x="617" y="164"/>
                          <a:pt x="609" y="168"/>
                          <a:pt x="598" y="172"/>
                        </a:cubicBezTo>
                        <a:cubicBezTo>
                          <a:pt x="592" y="180"/>
                          <a:pt x="585" y="185"/>
                          <a:pt x="576" y="188"/>
                        </a:cubicBezTo>
                        <a:cubicBezTo>
                          <a:pt x="572" y="194"/>
                          <a:pt x="568" y="200"/>
                          <a:pt x="564" y="206"/>
                        </a:cubicBezTo>
                        <a:cubicBezTo>
                          <a:pt x="561" y="210"/>
                          <a:pt x="556" y="218"/>
                          <a:pt x="556" y="218"/>
                        </a:cubicBezTo>
                        <a:cubicBezTo>
                          <a:pt x="558" y="234"/>
                          <a:pt x="559" y="243"/>
                          <a:pt x="572" y="252"/>
                        </a:cubicBezTo>
                        <a:cubicBezTo>
                          <a:pt x="579" y="262"/>
                          <a:pt x="586" y="273"/>
                          <a:pt x="596" y="280"/>
                        </a:cubicBezTo>
                        <a:cubicBezTo>
                          <a:pt x="598" y="286"/>
                          <a:pt x="602" y="298"/>
                          <a:pt x="602" y="298"/>
                        </a:cubicBezTo>
                        <a:cubicBezTo>
                          <a:pt x="601" y="308"/>
                          <a:pt x="599" y="361"/>
                          <a:pt x="594" y="368"/>
                        </a:cubicBezTo>
                        <a:cubicBezTo>
                          <a:pt x="590" y="374"/>
                          <a:pt x="576" y="378"/>
                          <a:pt x="570" y="382"/>
                        </a:cubicBezTo>
                        <a:cubicBezTo>
                          <a:pt x="563" y="393"/>
                          <a:pt x="550" y="396"/>
                          <a:pt x="542" y="406"/>
                        </a:cubicBezTo>
                        <a:cubicBezTo>
                          <a:pt x="536" y="413"/>
                          <a:pt x="539" y="417"/>
                          <a:pt x="530" y="420"/>
                        </a:cubicBezTo>
                        <a:cubicBezTo>
                          <a:pt x="526" y="408"/>
                          <a:pt x="538" y="391"/>
                          <a:pt x="522" y="386"/>
                        </a:cubicBezTo>
                        <a:cubicBezTo>
                          <a:pt x="516" y="377"/>
                          <a:pt x="510" y="364"/>
                          <a:pt x="502" y="356"/>
                        </a:cubicBezTo>
                        <a:cubicBezTo>
                          <a:pt x="497" y="341"/>
                          <a:pt x="505" y="360"/>
                          <a:pt x="482" y="348"/>
                        </a:cubicBezTo>
                        <a:cubicBezTo>
                          <a:pt x="478" y="346"/>
                          <a:pt x="478" y="339"/>
                          <a:pt x="474" y="336"/>
                        </a:cubicBezTo>
                        <a:cubicBezTo>
                          <a:pt x="470" y="323"/>
                          <a:pt x="466" y="342"/>
                          <a:pt x="462" y="348"/>
                        </a:cubicBezTo>
                        <a:cubicBezTo>
                          <a:pt x="460" y="358"/>
                          <a:pt x="456" y="363"/>
                          <a:pt x="454" y="374"/>
                        </a:cubicBezTo>
                        <a:cubicBezTo>
                          <a:pt x="457" y="383"/>
                          <a:pt x="455" y="387"/>
                          <a:pt x="450" y="394"/>
                        </a:cubicBezTo>
                        <a:cubicBezTo>
                          <a:pt x="454" y="399"/>
                          <a:pt x="464" y="411"/>
                          <a:pt x="466" y="418"/>
                        </a:cubicBezTo>
                        <a:cubicBezTo>
                          <a:pt x="474" y="443"/>
                          <a:pt x="472" y="458"/>
                          <a:pt x="500" y="464"/>
                        </a:cubicBezTo>
                        <a:cubicBezTo>
                          <a:pt x="507" y="469"/>
                          <a:pt x="510" y="474"/>
                          <a:pt x="516" y="480"/>
                        </a:cubicBezTo>
                        <a:cubicBezTo>
                          <a:pt x="511" y="494"/>
                          <a:pt x="513" y="509"/>
                          <a:pt x="510" y="524"/>
                        </a:cubicBezTo>
                        <a:cubicBezTo>
                          <a:pt x="512" y="537"/>
                          <a:pt x="511" y="541"/>
                          <a:pt x="522" y="548"/>
                        </a:cubicBezTo>
                        <a:cubicBezTo>
                          <a:pt x="523" y="552"/>
                          <a:pt x="525" y="556"/>
                          <a:pt x="526" y="560"/>
                        </a:cubicBezTo>
                        <a:cubicBezTo>
                          <a:pt x="527" y="564"/>
                          <a:pt x="514" y="556"/>
                          <a:pt x="514" y="556"/>
                        </a:cubicBezTo>
                        <a:cubicBezTo>
                          <a:pt x="502" y="564"/>
                          <a:pt x="501" y="551"/>
                          <a:pt x="492" y="544"/>
                        </a:cubicBezTo>
                        <a:cubicBezTo>
                          <a:pt x="488" y="541"/>
                          <a:pt x="480" y="536"/>
                          <a:pt x="480" y="536"/>
                        </a:cubicBezTo>
                        <a:cubicBezTo>
                          <a:pt x="471" y="522"/>
                          <a:pt x="474" y="529"/>
                          <a:pt x="470" y="518"/>
                        </a:cubicBezTo>
                        <a:cubicBezTo>
                          <a:pt x="467" y="491"/>
                          <a:pt x="461" y="446"/>
                          <a:pt x="436" y="430"/>
                        </a:cubicBezTo>
                        <a:cubicBezTo>
                          <a:pt x="428" y="433"/>
                          <a:pt x="425" y="433"/>
                          <a:pt x="422" y="424"/>
                        </a:cubicBezTo>
                        <a:cubicBezTo>
                          <a:pt x="427" y="404"/>
                          <a:pt x="432" y="383"/>
                          <a:pt x="438" y="364"/>
                        </a:cubicBezTo>
                        <a:cubicBezTo>
                          <a:pt x="436" y="343"/>
                          <a:pt x="431" y="330"/>
                          <a:pt x="426" y="310"/>
                        </a:cubicBezTo>
                        <a:cubicBezTo>
                          <a:pt x="429" y="302"/>
                          <a:pt x="425" y="300"/>
                          <a:pt x="422" y="292"/>
                        </a:cubicBezTo>
                        <a:cubicBezTo>
                          <a:pt x="424" y="282"/>
                          <a:pt x="428" y="277"/>
                          <a:pt x="422" y="268"/>
                        </a:cubicBezTo>
                        <a:cubicBezTo>
                          <a:pt x="420" y="269"/>
                          <a:pt x="418" y="269"/>
                          <a:pt x="416" y="270"/>
                        </a:cubicBezTo>
                        <a:cubicBezTo>
                          <a:pt x="414" y="272"/>
                          <a:pt x="414" y="275"/>
                          <a:pt x="412" y="276"/>
                        </a:cubicBezTo>
                        <a:cubicBezTo>
                          <a:pt x="408" y="278"/>
                          <a:pt x="400" y="280"/>
                          <a:pt x="400" y="280"/>
                        </a:cubicBezTo>
                        <a:cubicBezTo>
                          <a:pt x="394" y="274"/>
                          <a:pt x="389" y="274"/>
                          <a:pt x="386" y="266"/>
                        </a:cubicBezTo>
                        <a:cubicBezTo>
                          <a:pt x="391" y="251"/>
                          <a:pt x="379" y="206"/>
                          <a:pt x="364" y="196"/>
                        </a:cubicBezTo>
                        <a:cubicBezTo>
                          <a:pt x="357" y="186"/>
                          <a:pt x="358" y="182"/>
                          <a:pt x="360" y="170"/>
                        </a:cubicBezTo>
                        <a:cubicBezTo>
                          <a:pt x="358" y="160"/>
                          <a:pt x="356" y="147"/>
                          <a:pt x="346" y="144"/>
                        </a:cubicBezTo>
                        <a:cubicBezTo>
                          <a:pt x="343" y="154"/>
                          <a:pt x="338" y="160"/>
                          <a:pt x="330" y="166"/>
                        </a:cubicBezTo>
                        <a:cubicBezTo>
                          <a:pt x="323" y="164"/>
                          <a:pt x="308" y="160"/>
                          <a:pt x="308" y="160"/>
                        </a:cubicBezTo>
                        <a:cubicBezTo>
                          <a:pt x="296" y="162"/>
                          <a:pt x="297" y="166"/>
                          <a:pt x="288" y="172"/>
                        </a:cubicBezTo>
                        <a:cubicBezTo>
                          <a:pt x="284" y="185"/>
                          <a:pt x="282" y="191"/>
                          <a:pt x="268" y="196"/>
                        </a:cubicBezTo>
                        <a:cubicBezTo>
                          <a:pt x="264" y="200"/>
                          <a:pt x="243" y="231"/>
                          <a:pt x="242" y="232"/>
                        </a:cubicBezTo>
                        <a:cubicBezTo>
                          <a:pt x="231" y="239"/>
                          <a:pt x="215" y="247"/>
                          <a:pt x="206" y="256"/>
                        </a:cubicBezTo>
                        <a:cubicBezTo>
                          <a:pt x="202" y="260"/>
                          <a:pt x="200" y="265"/>
                          <a:pt x="196" y="268"/>
                        </a:cubicBezTo>
                        <a:cubicBezTo>
                          <a:pt x="194" y="269"/>
                          <a:pt x="192" y="269"/>
                          <a:pt x="190" y="270"/>
                        </a:cubicBezTo>
                        <a:cubicBezTo>
                          <a:pt x="188" y="271"/>
                          <a:pt x="186" y="272"/>
                          <a:pt x="184" y="274"/>
                        </a:cubicBezTo>
                        <a:cubicBezTo>
                          <a:pt x="180" y="278"/>
                          <a:pt x="172" y="286"/>
                          <a:pt x="172" y="286"/>
                        </a:cubicBezTo>
                        <a:cubicBezTo>
                          <a:pt x="167" y="300"/>
                          <a:pt x="165" y="314"/>
                          <a:pt x="160" y="328"/>
                        </a:cubicBezTo>
                        <a:cubicBezTo>
                          <a:pt x="158" y="335"/>
                          <a:pt x="156" y="341"/>
                          <a:pt x="154" y="348"/>
                        </a:cubicBezTo>
                        <a:cubicBezTo>
                          <a:pt x="153" y="350"/>
                          <a:pt x="152" y="354"/>
                          <a:pt x="152" y="354"/>
                        </a:cubicBezTo>
                        <a:cubicBezTo>
                          <a:pt x="152" y="359"/>
                          <a:pt x="156" y="384"/>
                          <a:pt x="146" y="392"/>
                        </a:cubicBezTo>
                        <a:cubicBezTo>
                          <a:pt x="141" y="397"/>
                          <a:pt x="128" y="404"/>
                          <a:pt x="128" y="404"/>
                        </a:cubicBezTo>
                        <a:cubicBezTo>
                          <a:pt x="125" y="412"/>
                          <a:pt x="122" y="421"/>
                          <a:pt x="114" y="424"/>
                        </a:cubicBezTo>
                        <a:cubicBezTo>
                          <a:pt x="100" y="419"/>
                          <a:pt x="97" y="405"/>
                          <a:pt x="94" y="392"/>
                        </a:cubicBezTo>
                        <a:cubicBezTo>
                          <a:pt x="86" y="362"/>
                          <a:pt x="82" y="332"/>
                          <a:pt x="72" y="302"/>
                        </a:cubicBezTo>
                        <a:cubicBezTo>
                          <a:pt x="71" y="281"/>
                          <a:pt x="70" y="275"/>
                          <a:pt x="66" y="258"/>
                        </a:cubicBezTo>
                        <a:cubicBezTo>
                          <a:pt x="66" y="251"/>
                          <a:pt x="68" y="219"/>
                          <a:pt x="64" y="208"/>
                        </a:cubicBezTo>
                        <a:cubicBezTo>
                          <a:pt x="70" y="191"/>
                          <a:pt x="66" y="173"/>
                          <a:pt x="72" y="156"/>
                        </a:cubicBezTo>
                        <a:cubicBezTo>
                          <a:pt x="66" y="139"/>
                          <a:pt x="60" y="168"/>
                          <a:pt x="56" y="172"/>
                        </a:cubicBezTo>
                        <a:cubicBezTo>
                          <a:pt x="53" y="175"/>
                          <a:pt x="44" y="180"/>
                          <a:pt x="44" y="180"/>
                        </a:cubicBezTo>
                        <a:cubicBezTo>
                          <a:pt x="35" y="177"/>
                          <a:pt x="28" y="173"/>
                          <a:pt x="24" y="162"/>
                        </a:cubicBezTo>
                        <a:cubicBezTo>
                          <a:pt x="23" y="158"/>
                          <a:pt x="20" y="150"/>
                          <a:pt x="20" y="150"/>
                        </a:cubicBezTo>
                        <a:cubicBezTo>
                          <a:pt x="30" y="148"/>
                          <a:pt x="30" y="143"/>
                          <a:pt x="38" y="138"/>
                        </a:cubicBezTo>
                        <a:cubicBezTo>
                          <a:pt x="35" y="128"/>
                          <a:pt x="31" y="133"/>
                          <a:pt x="24" y="138"/>
                        </a:cubicBezTo>
                        <a:cubicBezTo>
                          <a:pt x="15" y="135"/>
                          <a:pt x="15" y="132"/>
                          <a:pt x="18" y="124"/>
                        </a:cubicBezTo>
                        <a:cubicBezTo>
                          <a:pt x="11" y="114"/>
                          <a:pt x="9" y="101"/>
                          <a:pt x="0" y="92"/>
                        </a:cubicBezTo>
                        <a:lnTo>
                          <a:pt x="76" y="0"/>
                        </a:lnTo>
                        <a:lnTo>
                          <a:pt x="798" y="6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240" name="Freeform 96"/>
                  <p:cNvSpPr>
                    <a:spLocks/>
                  </p:cNvSpPr>
                  <p:nvPr/>
                </p:nvSpPr>
                <p:spPr bwMode="ltGray">
                  <a:xfrm>
                    <a:off x="4322" y="519"/>
                    <a:ext cx="19" cy="29"/>
                  </a:xfrm>
                  <a:custGeom>
                    <a:avLst/>
                    <a:gdLst/>
                    <a:ahLst/>
                    <a:cxnLst>
                      <a:cxn ang="0">
                        <a:pos x="7" y="11"/>
                      </a:cxn>
                      <a:cxn ang="0">
                        <a:pos x="17" y="3"/>
                      </a:cxn>
                      <a:cxn ang="0">
                        <a:pos x="37" y="33"/>
                      </a:cxn>
                      <a:cxn ang="0">
                        <a:pos x="19" y="85"/>
                      </a:cxn>
                      <a:cxn ang="0">
                        <a:pos x="1" y="69"/>
                      </a:cxn>
                      <a:cxn ang="0">
                        <a:pos x="7" y="11"/>
                      </a:cxn>
                    </a:cxnLst>
                    <a:rect l="0" t="0" r="r" b="b"/>
                    <a:pathLst>
                      <a:path w="43" h="85">
                        <a:moveTo>
                          <a:pt x="7" y="11"/>
                        </a:moveTo>
                        <a:cubicBezTo>
                          <a:pt x="4" y="2"/>
                          <a:pt x="9" y="0"/>
                          <a:pt x="17" y="3"/>
                        </a:cubicBezTo>
                        <a:cubicBezTo>
                          <a:pt x="24" y="13"/>
                          <a:pt x="28" y="24"/>
                          <a:pt x="37" y="33"/>
                        </a:cubicBezTo>
                        <a:cubicBezTo>
                          <a:pt x="43" y="52"/>
                          <a:pt x="40" y="78"/>
                          <a:pt x="19" y="85"/>
                        </a:cubicBezTo>
                        <a:cubicBezTo>
                          <a:pt x="6" y="81"/>
                          <a:pt x="5" y="81"/>
                          <a:pt x="1" y="69"/>
                        </a:cubicBezTo>
                        <a:cubicBezTo>
                          <a:pt x="2" y="66"/>
                          <a:pt x="0" y="4"/>
                          <a:pt x="7" y="11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241" name="Freeform 97"/>
                  <p:cNvSpPr>
                    <a:spLocks/>
                  </p:cNvSpPr>
                  <p:nvPr/>
                </p:nvSpPr>
                <p:spPr bwMode="ltGray">
                  <a:xfrm>
                    <a:off x="4588" y="421"/>
                    <a:ext cx="18" cy="24"/>
                  </a:xfrm>
                  <a:custGeom>
                    <a:avLst/>
                    <a:gdLst/>
                    <a:ahLst/>
                    <a:cxnLst>
                      <a:cxn ang="0">
                        <a:pos x="13" y="28"/>
                      </a:cxn>
                      <a:cxn ang="0">
                        <a:pos x="29" y="2"/>
                      </a:cxn>
                      <a:cxn ang="0">
                        <a:pos x="43" y="4"/>
                      </a:cxn>
                      <a:cxn ang="0">
                        <a:pos x="39" y="26"/>
                      </a:cxn>
                      <a:cxn ang="0">
                        <a:pos x="13" y="74"/>
                      </a:cxn>
                      <a:cxn ang="0">
                        <a:pos x="7" y="60"/>
                      </a:cxn>
                      <a:cxn ang="0">
                        <a:pos x="3" y="36"/>
                      </a:cxn>
                      <a:cxn ang="0">
                        <a:pos x="13" y="28"/>
                      </a:cxn>
                    </a:cxnLst>
                    <a:rect l="0" t="0" r="r" b="b"/>
                    <a:pathLst>
                      <a:path w="44" h="74">
                        <a:moveTo>
                          <a:pt x="13" y="28"/>
                        </a:moveTo>
                        <a:cubicBezTo>
                          <a:pt x="15" y="13"/>
                          <a:pt x="14" y="7"/>
                          <a:pt x="29" y="2"/>
                        </a:cubicBezTo>
                        <a:cubicBezTo>
                          <a:pt x="34" y="3"/>
                          <a:pt x="40" y="0"/>
                          <a:pt x="43" y="4"/>
                        </a:cubicBezTo>
                        <a:cubicBezTo>
                          <a:pt x="44" y="6"/>
                          <a:pt x="41" y="21"/>
                          <a:pt x="39" y="26"/>
                        </a:cubicBezTo>
                        <a:cubicBezTo>
                          <a:pt x="31" y="43"/>
                          <a:pt x="30" y="63"/>
                          <a:pt x="13" y="74"/>
                        </a:cubicBezTo>
                        <a:cubicBezTo>
                          <a:pt x="4" y="71"/>
                          <a:pt x="4" y="68"/>
                          <a:pt x="7" y="60"/>
                        </a:cubicBezTo>
                        <a:cubicBezTo>
                          <a:pt x="5" y="50"/>
                          <a:pt x="0" y="46"/>
                          <a:pt x="3" y="36"/>
                        </a:cubicBezTo>
                        <a:cubicBezTo>
                          <a:pt x="4" y="32"/>
                          <a:pt x="8" y="23"/>
                          <a:pt x="13" y="2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242" name="Freeform 98"/>
                  <p:cNvSpPr>
                    <a:spLocks/>
                  </p:cNvSpPr>
                  <p:nvPr/>
                </p:nvSpPr>
                <p:spPr bwMode="ltGray">
                  <a:xfrm>
                    <a:off x="4639" y="409"/>
                    <a:ext cx="9" cy="10"/>
                  </a:xfrm>
                  <a:custGeom>
                    <a:avLst/>
                    <a:gdLst/>
                    <a:ahLst/>
                    <a:cxnLst>
                      <a:cxn ang="0">
                        <a:pos x="7" y="16"/>
                      </a:cxn>
                      <a:cxn ang="0">
                        <a:pos x="5" y="30"/>
                      </a:cxn>
                      <a:cxn ang="0">
                        <a:pos x="7" y="16"/>
                      </a:cxn>
                    </a:cxnLst>
                    <a:rect l="0" t="0" r="r" b="b"/>
                    <a:pathLst>
                      <a:path w="20" h="30">
                        <a:moveTo>
                          <a:pt x="7" y="16"/>
                        </a:moveTo>
                        <a:cubicBezTo>
                          <a:pt x="18" y="0"/>
                          <a:pt x="20" y="20"/>
                          <a:pt x="5" y="30"/>
                        </a:cubicBezTo>
                        <a:cubicBezTo>
                          <a:pt x="0" y="23"/>
                          <a:pt x="1" y="22"/>
                          <a:pt x="7" y="16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243" name="Freeform 99"/>
                  <p:cNvSpPr>
                    <a:spLocks/>
                  </p:cNvSpPr>
                  <p:nvPr/>
                </p:nvSpPr>
                <p:spPr bwMode="ltGray">
                  <a:xfrm>
                    <a:off x="3709" y="315"/>
                    <a:ext cx="433" cy="354"/>
                  </a:xfrm>
                  <a:custGeom>
                    <a:avLst/>
                    <a:gdLst/>
                    <a:ahLst/>
                    <a:cxnLst>
                      <a:cxn ang="0">
                        <a:pos x="481" y="464"/>
                      </a:cxn>
                      <a:cxn ang="0">
                        <a:pos x="486" y="451"/>
                      </a:cxn>
                      <a:cxn ang="0">
                        <a:pos x="500" y="413"/>
                      </a:cxn>
                      <a:cxn ang="0">
                        <a:pos x="309" y="287"/>
                      </a:cxn>
                      <a:cxn ang="0">
                        <a:pos x="282" y="346"/>
                      </a:cxn>
                      <a:cxn ang="0">
                        <a:pos x="303" y="556"/>
                      </a:cxn>
                      <a:cxn ang="0">
                        <a:pos x="282" y="494"/>
                      </a:cxn>
                      <a:cxn ang="0">
                        <a:pos x="242" y="439"/>
                      </a:cxn>
                      <a:cxn ang="0">
                        <a:pos x="245" y="413"/>
                      </a:cxn>
                      <a:cxn ang="0">
                        <a:pos x="247" y="394"/>
                      </a:cxn>
                      <a:cxn ang="0">
                        <a:pos x="220" y="375"/>
                      </a:cxn>
                      <a:cxn ang="0">
                        <a:pos x="194" y="346"/>
                      </a:cxn>
                      <a:cxn ang="0">
                        <a:pos x="148" y="354"/>
                      </a:cxn>
                      <a:cxn ang="0">
                        <a:pos x="126" y="365"/>
                      </a:cxn>
                      <a:cxn ang="0">
                        <a:pos x="78" y="365"/>
                      </a:cxn>
                      <a:cxn ang="0">
                        <a:pos x="22" y="312"/>
                      </a:cxn>
                      <a:cxn ang="0">
                        <a:pos x="11" y="295"/>
                      </a:cxn>
                      <a:cxn ang="0">
                        <a:pos x="0" y="264"/>
                      </a:cxn>
                      <a:cxn ang="0">
                        <a:pos x="24" y="213"/>
                      </a:cxn>
                      <a:cxn ang="0">
                        <a:pos x="32" y="181"/>
                      </a:cxn>
                      <a:cxn ang="0">
                        <a:pos x="51" y="143"/>
                      </a:cxn>
                      <a:cxn ang="0">
                        <a:pos x="81" y="116"/>
                      </a:cxn>
                      <a:cxn ang="0">
                        <a:pos x="167" y="67"/>
                      </a:cxn>
                      <a:cxn ang="0">
                        <a:pos x="220" y="30"/>
                      </a:cxn>
                      <a:cxn ang="0">
                        <a:pos x="258" y="6"/>
                      </a:cxn>
                      <a:cxn ang="0">
                        <a:pos x="363" y="2"/>
                      </a:cxn>
                      <a:cxn ang="0">
                        <a:pos x="398" y="0"/>
                      </a:cxn>
                      <a:cxn ang="0">
                        <a:pos x="384" y="34"/>
                      </a:cxn>
                      <a:cxn ang="0">
                        <a:pos x="443" y="84"/>
                      </a:cxn>
                      <a:cxn ang="0">
                        <a:pos x="497" y="74"/>
                      </a:cxn>
                      <a:cxn ang="0">
                        <a:pos x="529" y="82"/>
                      </a:cxn>
                      <a:cxn ang="0">
                        <a:pos x="559" y="97"/>
                      </a:cxn>
                      <a:cxn ang="0">
                        <a:pos x="572" y="188"/>
                      </a:cxn>
                      <a:cxn ang="0">
                        <a:pos x="572" y="240"/>
                      </a:cxn>
                      <a:cxn ang="0">
                        <a:pos x="599" y="283"/>
                      </a:cxn>
                      <a:cxn ang="0">
                        <a:pos x="645" y="300"/>
                      </a:cxn>
                      <a:cxn ang="0">
                        <a:pos x="680" y="295"/>
                      </a:cxn>
                      <a:cxn ang="0">
                        <a:pos x="664" y="340"/>
                      </a:cxn>
                      <a:cxn ang="0">
                        <a:pos x="599" y="407"/>
                      </a:cxn>
                      <a:cxn ang="0">
                        <a:pos x="548" y="485"/>
                      </a:cxn>
                      <a:cxn ang="0">
                        <a:pos x="556" y="508"/>
                      </a:cxn>
                      <a:cxn ang="0">
                        <a:pos x="435" y="556"/>
                      </a:cxn>
                    </a:cxnLst>
                    <a:rect l="0" t="0" r="r" b="b"/>
                    <a:pathLst>
                      <a:path w="682" h="557">
                        <a:moveTo>
                          <a:pt x="435" y="556"/>
                        </a:moveTo>
                        <a:lnTo>
                          <a:pt x="481" y="464"/>
                        </a:lnTo>
                        <a:lnTo>
                          <a:pt x="473" y="449"/>
                        </a:lnTo>
                        <a:lnTo>
                          <a:pt x="486" y="451"/>
                        </a:lnTo>
                        <a:lnTo>
                          <a:pt x="495" y="441"/>
                        </a:lnTo>
                        <a:lnTo>
                          <a:pt x="500" y="413"/>
                        </a:lnTo>
                        <a:lnTo>
                          <a:pt x="500" y="371"/>
                        </a:lnTo>
                        <a:lnTo>
                          <a:pt x="309" y="287"/>
                        </a:lnTo>
                        <a:lnTo>
                          <a:pt x="296" y="308"/>
                        </a:lnTo>
                        <a:lnTo>
                          <a:pt x="282" y="346"/>
                        </a:lnTo>
                        <a:lnTo>
                          <a:pt x="396" y="557"/>
                        </a:lnTo>
                        <a:lnTo>
                          <a:pt x="303" y="556"/>
                        </a:lnTo>
                        <a:lnTo>
                          <a:pt x="304" y="536"/>
                        </a:lnTo>
                        <a:cubicBezTo>
                          <a:pt x="284" y="520"/>
                          <a:pt x="296" y="510"/>
                          <a:pt x="282" y="494"/>
                        </a:cubicBezTo>
                        <a:cubicBezTo>
                          <a:pt x="276" y="475"/>
                          <a:pt x="267" y="468"/>
                          <a:pt x="253" y="451"/>
                        </a:cubicBezTo>
                        <a:cubicBezTo>
                          <a:pt x="249" y="447"/>
                          <a:pt x="245" y="443"/>
                          <a:pt x="242" y="439"/>
                        </a:cubicBezTo>
                        <a:lnTo>
                          <a:pt x="237" y="432"/>
                        </a:lnTo>
                        <a:cubicBezTo>
                          <a:pt x="237" y="432"/>
                          <a:pt x="245" y="413"/>
                          <a:pt x="245" y="413"/>
                        </a:cubicBezTo>
                        <a:cubicBezTo>
                          <a:pt x="247" y="409"/>
                          <a:pt x="250" y="401"/>
                          <a:pt x="250" y="401"/>
                        </a:cubicBezTo>
                        <a:cubicBezTo>
                          <a:pt x="249" y="399"/>
                          <a:pt x="247" y="397"/>
                          <a:pt x="247" y="394"/>
                        </a:cubicBezTo>
                        <a:cubicBezTo>
                          <a:pt x="248" y="390"/>
                          <a:pt x="253" y="382"/>
                          <a:pt x="253" y="382"/>
                        </a:cubicBezTo>
                        <a:cubicBezTo>
                          <a:pt x="243" y="370"/>
                          <a:pt x="237" y="371"/>
                          <a:pt x="220" y="375"/>
                        </a:cubicBezTo>
                        <a:cubicBezTo>
                          <a:pt x="217" y="371"/>
                          <a:pt x="210" y="369"/>
                          <a:pt x="207" y="365"/>
                        </a:cubicBezTo>
                        <a:cubicBezTo>
                          <a:pt x="185" y="337"/>
                          <a:pt x="216" y="363"/>
                          <a:pt x="194" y="346"/>
                        </a:cubicBezTo>
                        <a:cubicBezTo>
                          <a:pt x="167" y="349"/>
                          <a:pt x="179" y="346"/>
                          <a:pt x="156" y="352"/>
                        </a:cubicBezTo>
                        <a:cubicBezTo>
                          <a:pt x="153" y="353"/>
                          <a:pt x="148" y="354"/>
                          <a:pt x="148" y="354"/>
                        </a:cubicBezTo>
                        <a:cubicBezTo>
                          <a:pt x="146" y="356"/>
                          <a:pt x="145" y="359"/>
                          <a:pt x="142" y="361"/>
                        </a:cubicBezTo>
                        <a:cubicBezTo>
                          <a:pt x="138" y="363"/>
                          <a:pt x="126" y="365"/>
                          <a:pt x="126" y="365"/>
                        </a:cubicBezTo>
                        <a:cubicBezTo>
                          <a:pt x="105" y="354"/>
                          <a:pt x="116" y="355"/>
                          <a:pt x="94" y="361"/>
                        </a:cubicBezTo>
                        <a:cubicBezTo>
                          <a:pt x="89" y="362"/>
                          <a:pt x="78" y="365"/>
                          <a:pt x="78" y="365"/>
                        </a:cubicBezTo>
                        <a:cubicBezTo>
                          <a:pt x="62" y="383"/>
                          <a:pt x="46" y="346"/>
                          <a:pt x="35" y="337"/>
                        </a:cubicBezTo>
                        <a:cubicBezTo>
                          <a:pt x="32" y="330"/>
                          <a:pt x="24" y="320"/>
                          <a:pt x="22" y="312"/>
                        </a:cubicBezTo>
                        <a:cubicBezTo>
                          <a:pt x="20" y="308"/>
                          <a:pt x="22" y="303"/>
                          <a:pt x="19" y="300"/>
                        </a:cubicBezTo>
                        <a:cubicBezTo>
                          <a:pt x="17" y="297"/>
                          <a:pt x="13" y="297"/>
                          <a:pt x="11" y="295"/>
                        </a:cubicBezTo>
                        <a:cubicBezTo>
                          <a:pt x="3" y="277"/>
                          <a:pt x="15" y="306"/>
                          <a:pt x="5" y="276"/>
                        </a:cubicBezTo>
                        <a:cubicBezTo>
                          <a:pt x="4" y="272"/>
                          <a:pt x="0" y="264"/>
                          <a:pt x="0" y="264"/>
                        </a:cubicBezTo>
                        <a:cubicBezTo>
                          <a:pt x="3" y="253"/>
                          <a:pt x="2" y="248"/>
                          <a:pt x="13" y="243"/>
                        </a:cubicBezTo>
                        <a:cubicBezTo>
                          <a:pt x="20" y="221"/>
                          <a:pt x="17" y="231"/>
                          <a:pt x="24" y="213"/>
                        </a:cubicBezTo>
                        <a:cubicBezTo>
                          <a:pt x="26" y="209"/>
                          <a:pt x="30" y="200"/>
                          <a:pt x="30" y="200"/>
                        </a:cubicBezTo>
                        <a:cubicBezTo>
                          <a:pt x="26" y="192"/>
                          <a:pt x="24" y="191"/>
                          <a:pt x="32" y="181"/>
                        </a:cubicBezTo>
                        <a:cubicBezTo>
                          <a:pt x="36" y="177"/>
                          <a:pt x="43" y="169"/>
                          <a:pt x="43" y="169"/>
                        </a:cubicBezTo>
                        <a:cubicBezTo>
                          <a:pt x="37" y="155"/>
                          <a:pt x="36" y="153"/>
                          <a:pt x="51" y="143"/>
                        </a:cubicBezTo>
                        <a:cubicBezTo>
                          <a:pt x="56" y="140"/>
                          <a:pt x="67" y="135"/>
                          <a:pt x="67" y="135"/>
                        </a:cubicBezTo>
                        <a:cubicBezTo>
                          <a:pt x="73" y="129"/>
                          <a:pt x="75" y="122"/>
                          <a:pt x="81" y="116"/>
                        </a:cubicBezTo>
                        <a:cubicBezTo>
                          <a:pt x="89" y="107"/>
                          <a:pt x="102" y="105"/>
                          <a:pt x="113" y="99"/>
                        </a:cubicBezTo>
                        <a:cubicBezTo>
                          <a:pt x="125" y="85"/>
                          <a:pt x="149" y="76"/>
                          <a:pt x="167" y="67"/>
                        </a:cubicBezTo>
                        <a:cubicBezTo>
                          <a:pt x="174" y="59"/>
                          <a:pt x="175" y="50"/>
                          <a:pt x="188" y="46"/>
                        </a:cubicBezTo>
                        <a:cubicBezTo>
                          <a:pt x="198" y="39"/>
                          <a:pt x="208" y="36"/>
                          <a:pt x="220" y="30"/>
                        </a:cubicBezTo>
                        <a:cubicBezTo>
                          <a:pt x="223" y="28"/>
                          <a:pt x="228" y="25"/>
                          <a:pt x="228" y="25"/>
                        </a:cubicBezTo>
                        <a:cubicBezTo>
                          <a:pt x="237" y="16"/>
                          <a:pt x="245" y="10"/>
                          <a:pt x="258" y="6"/>
                        </a:cubicBezTo>
                        <a:cubicBezTo>
                          <a:pt x="269" y="31"/>
                          <a:pt x="301" y="6"/>
                          <a:pt x="320" y="4"/>
                        </a:cubicBezTo>
                        <a:cubicBezTo>
                          <a:pt x="334" y="3"/>
                          <a:pt x="349" y="3"/>
                          <a:pt x="363" y="2"/>
                        </a:cubicBezTo>
                        <a:cubicBezTo>
                          <a:pt x="369" y="3"/>
                          <a:pt x="376" y="5"/>
                          <a:pt x="382" y="4"/>
                        </a:cubicBezTo>
                        <a:cubicBezTo>
                          <a:pt x="387" y="4"/>
                          <a:pt x="398" y="0"/>
                          <a:pt x="398" y="0"/>
                        </a:cubicBezTo>
                        <a:cubicBezTo>
                          <a:pt x="415" y="8"/>
                          <a:pt x="406" y="16"/>
                          <a:pt x="400" y="30"/>
                        </a:cubicBezTo>
                        <a:cubicBezTo>
                          <a:pt x="398" y="34"/>
                          <a:pt x="384" y="34"/>
                          <a:pt x="384" y="34"/>
                        </a:cubicBezTo>
                        <a:cubicBezTo>
                          <a:pt x="379" y="47"/>
                          <a:pt x="398" y="51"/>
                          <a:pt x="411" y="55"/>
                        </a:cubicBezTo>
                        <a:cubicBezTo>
                          <a:pt x="419" y="72"/>
                          <a:pt x="421" y="79"/>
                          <a:pt x="443" y="84"/>
                        </a:cubicBezTo>
                        <a:cubicBezTo>
                          <a:pt x="461" y="71"/>
                          <a:pt x="435" y="65"/>
                          <a:pt x="468" y="57"/>
                        </a:cubicBezTo>
                        <a:cubicBezTo>
                          <a:pt x="482" y="61"/>
                          <a:pt x="485" y="70"/>
                          <a:pt x="497" y="74"/>
                        </a:cubicBezTo>
                        <a:cubicBezTo>
                          <a:pt x="505" y="76"/>
                          <a:pt x="513" y="78"/>
                          <a:pt x="521" y="80"/>
                        </a:cubicBezTo>
                        <a:cubicBezTo>
                          <a:pt x="524" y="81"/>
                          <a:pt x="529" y="82"/>
                          <a:pt x="529" y="82"/>
                        </a:cubicBezTo>
                        <a:cubicBezTo>
                          <a:pt x="547" y="78"/>
                          <a:pt x="547" y="76"/>
                          <a:pt x="562" y="84"/>
                        </a:cubicBezTo>
                        <a:cubicBezTo>
                          <a:pt x="566" y="95"/>
                          <a:pt x="565" y="86"/>
                          <a:pt x="559" y="97"/>
                        </a:cubicBezTo>
                        <a:cubicBezTo>
                          <a:pt x="557" y="101"/>
                          <a:pt x="554" y="110"/>
                          <a:pt x="554" y="110"/>
                        </a:cubicBezTo>
                        <a:cubicBezTo>
                          <a:pt x="556" y="132"/>
                          <a:pt x="556" y="168"/>
                          <a:pt x="572" y="188"/>
                        </a:cubicBezTo>
                        <a:cubicBezTo>
                          <a:pt x="568" y="198"/>
                          <a:pt x="564" y="208"/>
                          <a:pt x="562" y="219"/>
                        </a:cubicBezTo>
                        <a:cubicBezTo>
                          <a:pt x="564" y="227"/>
                          <a:pt x="569" y="233"/>
                          <a:pt x="572" y="240"/>
                        </a:cubicBezTo>
                        <a:cubicBezTo>
                          <a:pt x="573" y="247"/>
                          <a:pt x="572" y="254"/>
                          <a:pt x="575" y="259"/>
                        </a:cubicBezTo>
                        <a:cubicBezTo>
                          <a:pt x="577" y="263"/>
                          <a:pt x="595" y="272"/>
                          <a:pt x="599" y="283"/>
                        </a:cubicBezTo>
                        <a:cubicBezTo>
                          <a:pt x="594" y="295"/>
                          <a:pt x="603" y="306"/>
                          <a:pt x="618" y="310"/>
                        </a:cubicBezTo>
                        <a:cubicBezTo>
                          <a:pt x="630" y="307"/>
                          <a:pt x="638" y="308"/>
                          <a:pt x="645" y="300"/>
                        </a:cubicBezTo>
                        <a:cubicBezTo>
                          <a:pt x="660" y="302"/>
                          <a:pt x="663" y="303"/>
                          <a:pt x="672" y="293"/>
                        </a:cubicBezTo>
                        <a:cubicBezTo>
                          <a:pt x="675" y="294"/>
                          <a:pt x="679" y="293"/>
                          <a:pt x="680" y="295"/>
                        </a:cubicBezTo>
                        <a:cubicBezTo>
                          <a:pt x="682" y="301"/>
                          <a:pt x="674" y="321"/>
                          <a:pt x="672" y="327"/>
                        </a:cubicBezTo>
                        <a:cubicBezTo>
                          <a:pt x="668" y="340"/>
                          <a:pt x="671" y="326"/>
                          <a:pt x="664" y="340"/>
                        </a:cubicBezTo>
                        <a:cubicBezTo>
                          <a:pt x="652" y="360"/>
                          <a:pt x="646" y="381"/>
                          <a:pt x="621" y="394"/>
                        </a:cubicBezTo>
                        <a:cubicBezTo>
                          <a:pt x="614" y="402"/>
                          <a:pt x="609" y="402"/>
                          <a:pt x="599" y="407"/>
                        </a:cubicBezTo>
                        <a:cubicBezTo>
                          <a:pt x="590" y="418"/>
                          <a:pt x="579" y="429"/>
                          <a:pt x="567" y="439"/>
                        </a:cubicBezTo>
                        <a:cubicBezTo>
                          <a:pt x="560" y="454"/>
                          <a:pt x="555" y="470"/>
                          <a:pt x="548" y="485"/>
                        </a:cubicBezTo>
                        <a:cubicBezTo>
                          <a:pt x="549" y="489"/>
                          <a:pt x="550" y="492"/>
                          <a:pt x="551" y="496"/>
                        </a:cubicBezTo>
                        <a:cubicBezTo>
                          <a:pt x="552" y="500"/>
                          <a:pt x="556" y="508"/>
                          <a:pt x="556" y="508"/>
                        </a:cubicBezTo>
                        <a:cubicBezTo>
                          <a:pt x="559" y="524"/>
                          <a:pt x="562" y="546"/>
                          <a:pt x="576" y="557"/>
                        </a:cubicBezTo>
                        <a:lnTo>
                          <a:pt x="435" y="556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244" name="Freeform 100"/>
                  <p:cNvSpPr>
                    <a:spLocks/>
                  </p:cNvSpPr>
                  <p:nvPr/>
                </p:nvSpPr>
                <p:spPr bwMode="ltGray">
                  <a:xfrm>
                    <a:off x="3877" y="448"/>
                    <a:ext cx="163" cy="221"/>
                  </a:xfrm>
                  <a:custGeom>
                    <a:avLst/>
                    <a:gdLst/>
                    <a:ahLst/>
                    <a:cxnLst>
                      <a:cxn ang="0">
                        <a:pos x="243" y="347"/>
                      </a:cxn>
                      <a:cxn ang="0">
                        <a:pos x="233" y="301"/>
                      </a:cxn>
                      <a:cxn ang="0">
                        <a:pos x="217" y="288"/>
                      </a:cxn>
                      <a:cxn ang="0">
                        <a:pos x="215" y="269"/>
                      </a:cxn>
                      <a:cxn ang="0">
                        <a:pos x="209" y="254"/>
                      </a:cxn>
                      <a:cxn ang="0">
                        <a:pos x="209" y="229"/>
                      </a:cxn>
                      <a:cxn ang="0">
                        <a:pos x="207" y="214"/>
                      </a:cxn>
                      <a:cxn ang="0">
                        <a:pos x="228" y="202"/>
                      </a:cxn>
                      <a:cxn ang="0">
                        <a:pos x="257" y="197"/>
                      </a:cxn>
                      <a:cxn ang="0">
                        <a:pos x="257" y="136"/>
                      </a:cxn>
                      <a:cxn ang="0">
                        <a:pos x="54" y="96"/>
                      </a:cxn>
                      <a:cxn ang="0">
                        <a:pos x="32" y="98"/>
                      </a:cxn>
                      <a:cxn ang="0">
                        <a:pos x="16" y="102"/>
                      </a:cxn>
                      <a:cxn ang="0">
                        <a:pos x="0" y="149"/>
                      </a:cxn>
                      <a:cxn ang="0">
                        <a:pos x="93" y="346"/>
                      </a:cxn>
                      <a:cxn ang="0">
                        <a:pos x="243" y="347"/>
                      </a:cxn>
                    </a:cxnLst>
                    <a:rect l="0" t="0" r="r" b="b"/>
                    <a:pathLst>
                      <a:path w="257" h="347">
                        <a:moveTo>
                          <a:pt x="243" y="347"/>
                        </a:moveTo>
                        <a:lnTo>
                          <a:pt x="233" y="301"/>
                        </a:lnTo>
                        <a:lnTo>
                          <a:pt x="217" y="288"/>
                        </a:lnTo>
                        <a:lnTo>
                          <a:pt x="215" y="269"/>
                        </a:lnTo>
                        <a:lnTo>
                          <a:pt x="209" y="254"/>
                        </a:lnTo>
                        <a:lnTo>
                          <a:pt x="209" y="229"/>
                        </a:lnTo>
                        <a:lnTo>
                          <a:pt x="207" y="214"/>
                        </a:lnTo>
                        <a:lnTo>
                          <a:pt x="228" y="202"/>
                        </a:lnTo>
                        <a:lnTo>
                          <a:pt x="257" y="197"/>
                        </a:lnTo>
                        <a:lnTo>
                          <a:pt x="257" y="136"/>
                        </a:lnTo>
                        <a:cubicBezTo>
                          <a:pt x="209" y="119"/>
                          <a:pt x="13" y="0"/>
                          <a:pt x="54" y="96"/>
                        </a:cubicBezTo>
                        <a:cubicBezTo>
                          <a:pt x="36" y="106"/>
                          <a:pt x="57" y="97"/>
                          <a:pt x="32" y="98"/>
                        </a:cubicBezTo>
                        <a:cubicBezTo>
                          <a:pt x="27" y="99"/>
                          <a:pt x="16" y="102"/>
                          <a:pt x="16" y="102"/>
                        </a:cubicBezTo>
                        <a:lnTo>
                          <a:pt x="0" y="149"/>
                        </a:lnTo>
                        <a:lnTo>
                          <a:pt x="93" y="346"/>
                        </a:lnTo>
                        <a:lnTo>
                          <a:pt x="243" y="347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245" name="Freeform 101"/>
                  <p:cNvSpPr>
                    <a:spLocks/>
                  </p:cNvSpPr>
                  <p:nvPr/>
                </p:nvSpPr>
                <p:spPr bwMode="ltGray">
                  <a:xfrm>
                    <a:off x="4164" y="611"/>
                    <a:ext cx="7" cy="12"/>
                  </a:xfrm>
                  <a:custGeom>
                    <a:avLst/>
                    <a:gdLst/>
                    <a:ahLst/>
                    <a:cxnLst>
                      <a:cxn ang="0">
                        <a:pos x="7" y="25"/>
                      </a:cxn>
                      <a:cxn ang="0">
                        <a:pos x="19" y="21"/>
                      </a:cxn>
                      <a:cxn ang="0">
                        <a:pos x="7" y="25"/>
                      </a:cxn>
                    </a:cxnLst>
                    <a:rect l="0" t="0" r="r" b="b"/>
                    <a:pathLst>
                      <a:path w="19" h="37">
                        <a:moveTo>
                          <a:pt x="7" y="25"/>
                        </a:moveTo>
                        <a:cubicBezTo>
                          <a:pt x="0" y="4"/>
                          <a:pt x="12" y="0"/>
                          <a:pt x="19" y="21"/>
                        </a:cubicBezTo>
                        <a:cubicBezTo>
                          <a:pt x="14" y="37"/>
                          <a:pt x="18" y="36"/>
                          <a:pt x="7" y="25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246" name="Freeform 102"/>
                  <p:cNvSpPr>
                    <a:spLocks/>
                  </p:cNvSpPr>
                  <p:nvPr/>
                </p:nvSpPr>
                <p:spPr bwMode="ltGray">
                  <a:xfrm>
                    <a:off x="4155" y="497"/>
                    <a:ext cx="9" cy="7"/>
                  </a:xfrm>
                  <a:custGeom>
                    <a:avLst/>
                    <a:gdLst/>
                    <a:ahLst/>
                    <a:cxnLst>
                      <a:cxn ang="0">
                        <a:pos x="12" y="12"/>
                      </a:cxn>
                      <a:cxn ang="0">
                        <a:pos x="16" y="0"/>
                      </a:cxn>
                      <a:cxn ang="0">
                        <a:pos x="20" y="12"/>
                      </a:cxn>
                      <a:cxn ang="0">
                        <a:pos x="8" y="20"/>
                      </a:cxn>
                      <a:cxn ang="0">
                        <a:pos x="12" y="12"/>
                      </a:cxn>
                    </a:cxnLst>
                    <a:rect l="0" t="0" r="r" b="b"/>
                    <a:pathLst>
                      <a:path w="22" h="20">
                        <a:moveTo>
                          <a:pt x="12" y="12"/>
                        </a:moveTo>
                        <a:cubicBezTo>
                          <a:pt x="13" y="8"/>
                          <a:pt x="12" y="0"/>
                          <a:pt x="16" y="0"/>
                        </a:cubicBezTo>
                        <a:cubicBezTo>
                          <a:pt x="20" y="0"/>
                          <a:pt x="22" y="8"/>
                          <a:pt x="20" y="12"/>
                        </a:cubicBezTo>
                        <a:cubicBezTo>
                          <a:pt x="18" y="16"/>
                          <a:pt x="12" y="17"/>
                          <a:pt x="8" y="20"/>
                        </a:cubicBezTo>
                        <a:cubicBezTo>
                          <a:pt x="3" y="5"/>
                          <a:pt x="0" y="6"/>
                          <a:pt x="12" y="12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247" name="Freeform 103"/>
                  <p:cNvSpPr>
                    <a:spLocks/>
                  </p:cNvSpPr>
                  <p:nvPr/>
                </p:nvSpPr>
                <p:spPr bwMode="ltGray">
                  <a:xfrm>
                    <a:off x="3760" y="357"/>
                    <a:ext cx="25" cy="10"/>
                  </a:xfrm>
                  <a:custGeom>
                    <a:avLst/>
                    <a:gdLst/>
                    <a:ahLst/>
                    <a:cxnLst>
                      <a:cxn ang="0">
                        <a:pos x="24" y="18"/>
                      </a:cxn>
                      <a:cxn ang="0">
                        <a:pos x="32" y="6"/>
                      </a:cxn>
                      <a:cxn ang="0">
                        <a:pos x="36" y="30"/>
                      </a:cxn>
                      <a:cxn ang="0">
                        <a:pos x="24" y="18"/>
                      </a:cxn>
                    </a:cxnLst>
                    <a:rect l="0" t="0" r="r" b="b"/>
                    <a:pathLst>
                      <a:path w="57" h="30">
                        <a:moveTo>
                          <a:pt x="24" y="18"/>
                        </a:moveTo>
                        <a:cubicBezTo>
                          <a:pt x="0" y="10"/>
                          <a:pt x="9" y="0"/>
                          <a:pt x="32" y="6"/>
                        </a:cubicBezTo>
                        <a:cubicBezTo>
                          <a:pt x="46" y="15"/>
                          <a:pt x="57" y="23"/>
                          <a:pt x="36" y="30"/>
                        </a:cubicBezTo>
                        <a:cubicBezTo>
                          <a:pt x="21" y="25"/>
                          <a:pt x="24" y="30"/>
                          <a:pt x="24" y="1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248" name="Freeform 104"/>
                  <p:cNvSpPr>
                    <a:spLocks/>
                  </p:cNvSpPr>
                  <p:nvPr/>
                </p:nvSpPr>
                <p:spPr bwMode="ltGray">
                  <a:xfrm>
                    <a:off x="4062" y="265"/>
                    <a:ext cx="295" cy="233"/>
                  </a:xfrm>
                  <a:custGeom>
                    <a:avLst/>
                    <a:gdLst/>
                    <a:ahLst/>
                    <a:cxnLst>
                      <a:cxn ang="0">
                        <a:pos x="473" y="464"/>
                      </a:cxn>
                      <a:cxn ang="0">
                        <a:pos x="393" y="452"/>
                      </a:cxn>
                      <a:cxn ang="0">
                        <a:pos x="325" y="412"/>
                      </a:cxn>
                      <a:cxn ang="0">
                        <a:pos x="265" y="400"/>
                      </a:cxn>
                      <a:cxn ang="0">
                        <a:pos x="237" y="416"/>
                      </a:cxn>
                      <a:cxn ang="0">
                        <a:pos x="261" y="428"/>
                      </a:cxn>
                      <a:cxn ang="0">
                        <a:pos x="293" y="468"/>
                      </a:cxn>
                      <a:cxn ang="0">
                        <a:pos x="321" y="476"/>
                      </a:cxn>
                      <a:cxn ang="0">
                        <a:pos x="333" y="536"/>
                      </a:cxn>
                      <a:cxn ang="0">
                        <a:pos x="313" y="552"/>
                      </a:cxn>
                      <a:cxn ang="0">
                        <a:pos x="261" y="616"/>
                      </a:cxn>
                      <a:cxn ang="0">
                        <a:pos x="225" y="628"/>
                      </a:cxn>
                      <a:cxn ang="0">
                        <a:pos x="97" y="696"/>
                      </a:cxn>
                      <a:cxn ang="0">
                        <a:pos x="77" y="616"/>
                      </a:cxn>
                      <a:cxn ang="0">
                        <a:pos x="45" y="524"/>
                      </a:cxn>
                      <a:cxn ang="0">
                        <a:pos x="33" y="448"/>
                      </a:cxn>
                      <a:cxn ang="0">
                        <a:pos x="53" y="344"/>
                      </a:cxn>
                      <a:cxn ang="0">
                        <a:pos x="17" y="392"/>
                      </a:cxn>
                      <a:cxn ang="0">
                        <a:pos x="81" y="280"/>
                      </a:cxn>
                      <a:cxn ang="0">
                        <a:pos x="113" y="204"/>
                      </a:cxn>
                      <a:cxn ang="0">
                        <a:pos x="37" y="204"/>
                      </a:cxn>
                      <a:cxn ang="0">
                        <a:pos x="1" y="196"/>
                      </a:cxn>
                      <a:cxn ang="0">
                        <a:pos x="25" y="140"/>
                      </a:cxn>
                      <a:cxn ang="0">
                        <a:pos x="97" y="112"/>
                      </a:cxn>
                      <a:cxn ang="0">
                        <a:pos x="221" y="124"/>
                      </a:cxn>
                      <a:cxn ang="0">
                        <a:pos x="229" y="64"/>
                      </a:cxn>
                      <a:cxn ang="0">
                        <a:pos x="261" y="0"/>
                      </a:cxn>
                      <a:cxn ang="0">
                        <a:pos x="357" y="44"/>
                      </a:cxn>
                      <a:cxn ang="0">
                        <a:pos x="329" y="88"/>
                      </a:cxn>
                      <a:cxn ang="0">
                        <a:pos x="301" y="176"/>
                      </a:cxn>
                      <a:cxn ang="0">
                        <a:pos x="361" y="192"/>
                      </a:cxn>
                      <a:cxn ang="0">
                        <a:pos x="373" y="136"/>
                      </a:cxn>
                      <a:cxn ang="0">
                        <a:pos x="417" y="92"/>
                      </a:cxn>
                      <a:cxn ang="0">
                        <a:pos x="497" y="88"/>
                      </a:cxn>
                      <a:cxn ang="0">
                        <a:pos x="529" y="52"/>
                      </a:cxn>
                      <a:cxn ang="0">
                        <a:pos x="541" y="460"/>
                      </a:cxn>
                    </a:cxnLst>
                    <a:rect l="0" t="0" r="r" b="b"/>
                    <a:pathLst>
                      <a:path w="693" h="696">
                        <a:moveTo>
                          <a:pt x="541" y="460"/>
                        </a:moveTo>
                        <a:lnTo>
                          <a:pt x="473" y="464"/>
                        </a:lnTo>
                        <a:lnTo>
                          <a:pt x="441" y="452"/>
                        </a:lnTo>
                        <a:lnTo>
                          <a:pt x="393" y="452"/>
                        </a:lnTo>
                        <a:cubicBezTo>
                          <a:pt x="365" y="448"/>
                          <a:pt x="360" y="444"/>
                          <a:pt x="337" y="436"/>
                        </a:cubicBezTo>
                        <a:cubicBezTo>
                          <a:pt x="336" y="432"/>
                          <a:pt x="330" y="413"/>
                          <a:pt x="325" y="412"/>
                        </a:cubicBezTo>
                        <a:cubicBezTo>
                          <a:pt x="317" y="411"/>
                          <a:pt x="301" y="420"/>
                          <a:pt x="301" y="420"/>
                        </a:cubicBezTo>
                        <a:cubicBezTo>
                          <a:pt x="289" y="412"/>
                          <a:pt x="277" y="408"/>
                          <a:pt x="265" y="400"/>
                        </a:cubicBezTo>
                        <a:cubicBezTo>
                          <a:pt x="252" y="380"/>
                          <a:pt x="256" y="356"/>
                          <a:pt x="233" y="348"/>
                        </a:cubicBezTo>
                        <a:cubicBezTo>
                          <a:pt x="217" y="372"/>
                          <a:pt x="221" y="392"/>
                          <a:pt x="237" y="416"/>
                        </a:cubicBezTo>
                        <a:cubicBezTo>
                          <a:pt x="234" y="428"/>
                          <a:pt x="228" y="445"/>
                          <a:pt x="237" y="444"/>
                        </a:cubicBezTo>
                        <a:cubicBezTo>
                          <a:pt x="247" y="443"/>
                          <a:pt x="261" y="428"/>
                          <a:pt x="261" y="428"/>
                        </a:cubicBezTo>
                        <a:cubicBezTo>
                          <a:pt x="258" y="450"/>
                          <a:pt x="243" y="475"/>
                          <a:pt x="269" y="484"/>
                        </a:cubicBezTo>
                        <a:cubicBezTo>
                          <a:pt x="277" y="479"/>
                          <a:pt x="288" y="476"/>
                          <a:pt x="293" y="468"/>
                        </a:cubicBezTo>
                        <a:cubicBezTo>
                          <a:pt x="302" y="454"/>
                          <a:pt x="303" y="446"/>
                          <a:pt x="317" y="436"/>
                        </a:cubicBezTo>
                        <a:cubicBezTo>
                          <a:pt x="315" y="448"/>
                          <a:pt x="306" y="467"/>
                          <a:pt x="321" y="476"/>
                        </a:cubicBezTo>
                        <a:cubicBezTo>
                          <a:pt x="328" y="480"/>
                          <a:pt x="345" y="484"/>
                          <a:pt x="345" y="484"/>
                        </a:cubicBezTo>
                        <a:cubicBezTo>
                          <a:pt x="382" y="472"/>
                          <a:pt x="347" y="527"/>
                          <a:pt x="333" y="536"/>
                        </a:cubicBezTo>
                        <a:cubicBezTo>
                          <a:pt x="330" y="540"/>
                          <a:pt x="329" y="545"/>
                          <a:pt x="325" y="548"/>
                        </a:cubicBezTo>
                        <a:cubicBezTo>
                          <a:pt x="322" y="551"/>
                          <a:pt x="316" y="549"/>
                          <a:pt x="313" y="552"/>
                        </a:cubicBezTo>
                        <a:cubicBezTo>
                          <a:pt x="300" y="565"/>
                          <a:pt x="320" y="575"/>
                          <a:pt x="293" y="584"/>
                        </a:cubicBezTo>
                        <a:cubicBezTo>
                          <a:pt x="286" y="595"/>
                          <a:pt x="272" y="610"/>
                          <a:pt x="261" y="616"/>
                        </a:cubicBezTo>
                        <a:cubicBezTo>
                          <a:pt x="254" y="620"/>
                          <a:pt x="245" y="621"/>
                          <a:pt x="237" y="624"/>
                        </a:cubicBezTo>
                        <a:cubicBezTo>
                          <a:pt x="233" y="625"/>
                          <a:pt x="225" y="628"/>
                          <a:pt x="225" y="628"/>
                        </a:cubicBezTo>
                        <a:cubicBezTo>
                          <a:pt x="215" y="659"/>
                          <a:pt x="212" y="652"/>
                          <a:pt x="173" y="656"/>
                        </a:cubicBezTo>
                        <a:cubicBezTo>
                          <a:pt x="140" y="667"/>
                          <a:pt x="132" y="687"/>
                          <a:pt x="97" y="696"/>
                        </a:cubicBezTo>
                        <a:cubicBezTo>
                          <a:pt x="77" y="691"/>
                          <a:pt x="75" y="687"/>
                          <a:pt x="81" y="668"/>
                        </a:cubicBezTo>
                        <a:cubicBezTo>
                          <a:pt x="77" y="646"/>
                          <a:pt x="72" y="639"/>
                          <a:pt x="77" y="616"/>
                        </a:cubicBezTo>
                        <a:cubicBezTo>
                          <a:pt x="73" y="598"/>
                          <a:pt x="71" y="587"/>
                          <a:pt x="61" y="572"/>
                        </a:cubicBezTo>
                        <a:cubicBezTo>
                          <a:pt x="58" y="551"/>
                          <a:pt x="51" y="543"/>
                          <a:pt x="45" y="524"/>
                        </a:cubicBezTo>
                        <a:cubicBezTo>
                          <a:pt x="52" y="502"/>
                          <a:pt x="58" y="496"/>
                          <a:pt x="49" y="472"/>
                        </a:cubicBezTo>
                        <a:cubicBezTo>
                          <a:pt x="46" y="463"/>
                          <a:pt x="33" y="448"/>
                          <a:pt x="33" y="448"/>
                        </a:cubicBezTo>
                        <a:cubicBezTo>
                          <a:pt x="42" y="422"/>
                          <a:pt x="42" y="408"/>
                          <a:pt x="33" y="380"/>
                        </a:cubicBezTo>
                        <a:cubicBezTo>
                          <a:pt x="49" y="369"/>
                          <a:pt x="48" y="362"/>
                          <a:pt x="53" y="344"/>
                        </a:cubicBezTo>
                        <a:cubicBezTo>
                          <a:pt x="47" y="327"/>
                          <a:pt x="49" y="308"/>
                          <a:pt x="33" y="332"/>
                        </a:cubicBezTo>
                        <a:cubicBezTo>
                          <a:pt x="40" y="353"/>
                          <a:pt x="29" y="374"/>
                          <a:pt x="17" y="392"/>
                        </a:cubicBezTo>
                        <a:cubicBezTo>
                          <a:pt x="6" y="360"/>
                          <a:pt x="10" y="340"/>
                          <a:pt x="13" y="304"/>
                        </a:cubicBezTo>
                        <a:cubicBezTo>
                          <a:pt x="44" y="314"/>
                          <a:pt x="54" y="289"/>
                          <a:pt x="81" y="280"/>
                        </a:cubicBezTo>
                        <a:cubicBezTo>
                          <a:pt x="94" y="261"/>
                          <a:pt x="85" y="242"/>
                          <a:pt x="105" y="228"/>
                        </a:cubicBezTo>
                        <a:cubicBezTo>
                          <a:pt x="108" y="220"/>
                          <a:pt x="110" y="212"/>
                          <a:pt x="113" y="204"/>
                        </a:cubicBezTo>
                        <a:cubicBezTo>
                          <a:pt x="116" y="196"/>
                          <a:pt x="89" y="196"/>
                          <a:pt x="89" y="196"/>
                        </a:cubicBezTo>
                        <a:cubicBezTo>
                          <a:pt x="81" y="221"/>
                          <a:pt x="58" y="211"/>
                          <a:pt x="37" y="204"/>
                        </a:cubicBezTo>
                        <a:cubicBezTo>
                          <a:pt x="33" y="207"/>
                          <a:pt x="30" y="213"/>
                          <a:pt x="25" y="212"/>
                        </a:cubicBezTo>
                        <a:cubicBezTo>
                          <a:pt x="16" y="210"/>
                          <a:pt x="1" y="196"/>
                          <a:pt x="1" y="196"/>
                        </a:cubicBezTo>
                        <a:cubicBezTo>
                          <a:pt x="4" y="186"/>
                          <a:pt x="4" y="174"/>
                          <a:pt x="9" y="164"/>
                        </a:cubicBezTo>
                        <a:cubicBezTo>
                          <a:pt x="13" y="155"/>
                          <a:pt x="25" y="140"/>
                          <a:pt x="25" y="140"/>
                        </a:cubicBezTo>
                        <a:cubicBezTo>
                          <a:pt x="0" y="132"/>
                          <a:pt x="25" y="128"/>
                          <a:pt x="37" y="124"/>
                        </a:cubicBezTo>
                        <a:cubicBezTo>
                          <a:pt x="58" y="131"/>
                          <a:pt x="75" y="116"/>
                          <a:pt x="97" y="112"/>
                        </a:cubicBezTo>
                        <a:cubicBezTo>
                          <a:pt x="135" y="87"/>
                          <a:pt x="159" y="122"/>
                          <a:pt x="197" y="132"/>
                        </a:cubicBezTo>
                        <a:cubicBezTo>
                          <a:pt x="205" y="129"/>
                          <a:pt x="213" y="127"/>
                          <a:pt x="221" y="124"/>
                        </a:cubicBezTo>
                        <a:cubicBezTo>
                          <a:pt x="225" y="123"/>
                          <a:pt x="226" y="147"/>
                          <a:pt x="233" y="120"/>
                        </a:cubicBezTo>
                        <a:lnTo>
                          <a:pt x="229" y="64"/>
                        </a:lnTo>
                        <a:lnTo>
                          <a:pt x="209" y="40"/>
                        </a:lnTo>
                        <a:cubicBezTo>
                          <a:pt x="243" y="21"/>
                          <a:pt x="240" y="21"/>
                          <a:pt x="261" y="0"/>
                        </a:cubicBezTo>
                        <a:cubicBezTo>
                          <a:pt x="297" y="16"/>
                          <a:pt x="333" y="32"/>
                          <a:pt x="369" y="48"/>
                        </a:cubicBezTo>
                        <a:cubicBezTo>
                          <a:pt x="373" y="50"/>
                          <a:pt x="361" y="44"/>
                          <a:pt x="357" y="44"/>
                        </a:cubicBezTo>
                        <a:cubicBezTo>
                          <a:pt x="349" y="45"/>
                          <a:pt x="333" y="52"/>
                          <a:pt x="333" y="52"/>
                        </a:cubicBezTo>
                        <a:cubicBezTo>
                          <a:pt x="322" y="68"/>
                          <a:pt x="318" y="71"/>
                          <a:pt x="329" y="88"/>
                        </a:cubicBezTo>
                        <a:cubicBezTo>
                          <a:pt x="308" y="119"/>
                          <a:pt x="323" y="118"/>
                          <a:pt x="333" y="148"/>
                        </a:cubicBezTo>
                        <a:cubicBezTo>
                          <a:pt x="320" y="157"/>
                          <a:pt x="314" y="167"/>
                          <a:pt x="301" y="176"/>
                        </a:cubicBezTo>
                        <a:cubicBezTo>
                          <a:pt x="306" y="213"/>
                          <a:pt x="303" y="213"/>
                          <a:pt x="337" y="220"/>
                        </a:cubicBezTo>
                        <a:cubicBezTo>
                          <a:pt x="358" y="216"/>
                          <a:pt x="368" y="214"/>
                          <a:pt x="361" y="192"/>
                        </a:cubicBezTo>
                        <a:cubicBezTo>
                          <a:pt x="362" y="177"/>
                          <a:pt x="362" y="162"/>
                          <a:pt x="365" y="148"/>
                        </a:cubicBezTo>
                        <a:cubicBezTo>
                          <a:pt x="366" y="143"/>
                          <a:pt x="369" y="133"/>
                          <a:pt x="373" y="136"/>
                        </a:cubicBezTo>
                        <a:cubicBezTo>
                          <a:pt x="379" y="140"/>
                          <a:pt x="376" y="149"/>
                          <a:pt x="377" y="156"/>
                        </a:cubicBezTo>
                        <a:cubicBezTo>
                          <a:pt x="404" y="147"/>
                          <a:pt x="409" y="116"/>
                          <a:pt x="417" y="92"/>
                        </a:cubicBezTo>
                        <a:cubicBezTo>
                          <a:pt x="422" y="76"/>
                          <a:pt x="453" y="74"/>
                          <a:pt x="465" y="72"/>
                        </a:cubicBezTo>
                        <a:cubicBezTo>
                          <a:pt x="472" y="92"/>
                          <a:pt x="477" y="93"/>
                          <a:pt x="497" y="88"/>
                        </a:cubicBezTo>
                        <a:cubicBezTo>
                          <a:pt x="512" y="78"/>
                          <a:pt x="515" y="74"/>
                          <a:pt x="509" y="56"/>
                        </a:cubicBezTo>
                        <a:cubicBezTo>
                          <a:pt x="523" y="46"/>
                          <a:pt x="517" y="46"/>
                          <a:pt x="529" y="52"/>
                        </a:cubicBezTo>
                        <a:lnTo>
                          <a:pt x="693" y="72"/>
                        </a:lnTo>
                        <a:lnTo>
                          <a:pt x="541" y="460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249" name="Freeform 105"/>
                  <p:cNvSpPr>
                    <a:spLocks/>
                  </p:cNvSpPr>
                  <p:nvPr/>
                </p:nvSpPr>
                <p:spPr bwMode="ltGray">
                  <a:xfrm>
                    <a:off x="3861" y="247"/>
                    <a:ext cx="591" cy="95"/>
                  </a:xfrm>
                  <a:custGeom>
                    <a:avLst/>
                    <a:gdLst/>
                    <a:ahLst/>
                    <a:cxnLst>
                      <a:cxn ang="0">
                        <a:pos x="825" y="0"/>
                      </a:cxn>
                      <a:cxn ang="0">
                        <a:pos x="143" y="29"/>
                      </a:cxn>
                      <a:cxn ang="0">
                        <a:pos x="91" y="42"/>
                      </a:cxn>
                      <a:cxn ang="0">
                        <a:pos x="62" y="42"/>
                      </a:cxn>
                      <a:cxn ang="0">
                        <a:pos x="22" y="77"/>
                      </a:cxn>
                      <a:cxn ang="0">
                        <a:pos x="0" y="105"/>
                      </a:cxn>
                      <a:cxn ang="0">
                        <a:pos x="59" y="115"/>
                      </a:cxn>
                      <a:cxn ang="0">
                        <a:pos x="97" y="96"/>
                      </a:cxn>
                      <a:cxn ang="0">
                        <a:pos x="108" y="84"/>
                      </a:cxn>
                      <a:cxn ang="0">
                        <a:pos x="167" y="52"/>
                      </a:cxn>
                      <a:cxn ang="0">
                        <a:pos x="215" y="46"/>
                      </a:cxn>
                      <a:cxn ang="0">
                        <a:pos x="237" y="94"/>
                      </a:cxn>
                      <a:cxn ang="0">
                        <a:pos x="188" y="109"/>
                      </a:cxn>
                      <a:cxn ang="0">
                        <a:pos x="231" y="113"/>
                      </a:cxn>
                      <a:cxn ang="0">
                        <a:pos x="250" y="90"/>
                      </a:cxn>
                      <a:cxn ang="0">
                        <a:pos x="266" y="92"/>
                      </a:cxn>
                      <a:cxn ang="0">
                        <a:pos x="253" y="54"/>
                      </a:cxn>
                      <a:cxn ang="0">
                        <a:pos x="266" y="44"/>
                      </a:cxn>
                      <a:cxn ang="0">
                        <a:pos x="277" y="88"/>
                      </a:cxn>
                      <a:cxn ang="0">
                        <a:pos x="266" y="113"/>
                      </a:cxn>
                      <a:cxn ang="0">
                        <a:pos x="296" y="130"/>
                      </a:cxn>
                      <a:cxn ang="0">
                        <a:pos x="299" y="92"/>
                      </a:cxn>
                      <a:cxn ang="0">
                        <a:pos x="331" y="103"/>
                      </a:cxn>
                      <a:cxn ang="0">
                        <a:pos x="382" y="73"/>
                      </a:cxn>
                      <a:cxn ang="0">
                        <a:pos x="409" y="50"/>
                      </a:cxn>
                      <a:cxn ang="0">
                        <a:pos x="439" y="56"/>
                      </a:cxn>
                      <a:cxn ang="0">
                        <a:pos x="455" y="50"/>
                      </a:cxn>
                      <a:cxn ang="0">
                        <a:pos x="431" y="44"/>
                      </a:cxn>
                      <a:cxn ang="0">
                        <a:pos x="474" y="35"/>
                      </a:cxn>
                      <a:cxn ang="0">
                        <a:pos x="544" y="54"/>
                      </a:cxn>
                      <a:cxn ang="0">
                        <a:pos x="581" y="42"/>
                      </a:cxn>
                      <a:cxn ang="0">
                        <a:pos x="584" y="63"/>
                      </a:cxn>
                      <a:cxn ang="0">
                        <a:pos x="568" y="101"/>
                      </a:cxn>
                      <a:cxn ang="0">
                        <a:pos x="611" y="88"/>
                      </a:cxn>
                      <a:cxn ang="0">
                        <a:pos x="624" y="80"/>
                      </a:cxn>
                      <a:cxn ang="0">
                        <a:pos x="648" y="61"/>
                      </a:cxn>
                      <a:cxn ang="0">
                        <a:pos x="794" y="84"/>
                      </a:cxn>
                    </a:cxnLst>
                    <a:rect l="0" t="0" r="r" b="b"/>
                    <a:pathLst>
                      <a:path w="931" h="149">
                        <a:moveTo>
                          <a:pt x="794" y="84"/>
                        </a:moveTo>
                        <a:cubicBezTo>
                          <a:pt x="813" y="72"/>
                          <a:pt x="931" y="14"/>
                          <a:pt x="825" y="0"/>
                        </a:cubicBezTo>
                        <a:lnTo>
                          <a:pt x="159" y="0"/>
                        </a:lnTo>
                        <a:cubicBezTo>
                          <a:pt x="149" y="12"/>
                          <a:pt x="162" y="18"/>
                          <a:pt x="143" y="29"/>
                        </a:cubicBezTo>
                        <a:cubicBezTo>
                          <a:pt x="130" y="44"/>
                          <a:pt x="133" y="39"/>
                          <a:pt x="116" y="48"/>
                        </a:cubicBezTo>
                        <a:cubicBezTo>
                          <a:pt x="108" y="46"/>
                          <a:pt x="100" y="44"/>
                          <a:pt x="91" y="42"/>
                        </a:cubicBezTo>
                        <a:cubicBezTo>
                          <a:pt x="89" y="41"/>
                          <a:pt x="83" y="40"/>
                          <a:pt x="83" y="40"/>
                        </a:cubicBezTo>
                        <a:cubicBezTo>
                          <a:pt x="76" y="40"/>
                          <a:pt x="68" y="39"/>
                          <a:pt x="62" y="42"/>
                        </a:cubicBezTo>
                        <a:cubicBezTo>
                          <a:pt x="54" y="45"/>
                          <a:pt x="46" y="61"/>
                          <a:pt x="38" y="67"/>
                        </a:cubicBezTo>
                        <a:cubicBezTo>
                          <a:pt x="32" y="71"/>
                          <a:pt x="27" y="74"/>
                          <a:pt x="22" y="77"/>
                        </a:cubicBezTo>
                        <a:cubicBezTo>
                          <a:pt x="16" y="81"/>
                          <a:pt x="5" y="86"/>
                          <a:pt x="5" y="86"/>
                        </a:cubicBezTo>
                        <a:cubicBezTo>
                          <a:pt x="9" y="95"/>
                          <a:pt x="7" y="97"/>
                          <a:pt x="0" y="105"/>
                        </a:cubicBezTo>
                        <a:cubicBezTo>
                          <a:pt x="17" y="107"/>
                          <a:pt x="22" y="107"/>
                          <a:pt x="16" y="120"/>
                        </a:cubicBezTo>
                        <a:cubicBezTo>
                          <a:pt x="27" y="122"/>
                          <a:pt x="48" y="116"/>
                          <a:pt x="59" y="115"/>
                        </a:cubicBezTo>
                        <a:cubicBezTo>
                          <a:pt x="71" y="112"/>
                          <a:pt x="73" y="117"/>
                          <a:pt x="83" y="111"/>
                        </a:cubicBezTo>
                        <a:cubicBezTo>
                          <a:pt x="89" y="96"/>
                          <a:pt x="83" y="100"/>
                          <a:pt x="97" y="96"/>
                        </a:cubicBezTo>
                        <a:cubicBezTo>
                          <a:pt x="100" y="94"/>
                          <a:pt x="103" y="93"/>
                          <a:pt x="105" y="90"/>
                        </a:cubicBezTo>
                        <a:cubicBezTo>
                          <a:pt x="106" y="88"/>
                          <a:pt x="106" y="85"/>
                          <a:pt x="108" y="84"/>
                        </a:cubicBezTo>
                        <a:cubicBezTo>
                          <a:pt x="112" y="80"/>
                          <a:pt x="140" y="69"/>
                          <a:pt x="148" y="67"/>
                        </a:cubicBezTo>
                        <a:cubicBezTo>
                          <a:pt x="160" y="52"/>
                          <a:pt x="153" y="56"/>
                          <a:pt x="167" y="52"/>
                        </a:cubicBezTo>
                        <a:cubicBezTo>
                          <a:pt x="178" y="55"/>
                          <a:pt x="179" y="62"/>
                          <a:pt x="191" y="58"/>
                        </a:cubicBezTo>
                        <a:cubicBezTo>
                          <a:pt x="199" y="52"/>
                          <a:pt x="206" y="51"/>
                          <a:pt x="215" y="46"/>
                        </a:cubicBezTo>
                        <a:cubicBezTo>
                          <a:pt x="226" y="58"/>
                          <a:pt x="217" y="46"/>
                          <a:pt x="223" y="69"/>
                        </a:cubicBezTo>
                        <a:cubicBezTo>
                          <a:pt x="226" y="79"/>
                          <a:pt x="233" y="85"/>
                          <a:pt x="237" y="94"/>
                        </a:cubicBezTo>
                        <a:cubicBezTo>
                          <a:pt x="227" y="100"/>
                          <a:pt x="229" y="104"/>
                          <a:pt x="218" y="107"/>
                        </a:cubicBezTo>
                        <a:cubicBezTo>
                          <a:pt x="207" y="120"/>
                          <a:pt x="203" y="113"/>
                          <a:pt x="188" y="109"/>
                        </a:cubicBezTo>
                        <a:cubicBezTo>
                          <a:pt x="191" y="117"/>
                          <a:pt x="200" y="127"/>
                          <a:pt x="210" y="132"/>
                        </a:cubicBezTo>
                        <a:cubicBezTo>
                          <a:pt x="218" y="114"/>
                          <a:pt x="211" y="122"/>
                          <a:pt x="231" y="113"/>
                        </a:cubicBezTo>
                        <a:cubicBezTo>
                          <a:pt x="237" y="111"/>
                          <a:pt x="248" y="105"/>
                          <a:pt x="248" y="105"/>
                        </a:cubicBezTo>
                        <a:cubicBezTo>
                          <a:pt x="248" y="100"/>
                          <a:pt x="246" y="94"/>
                          <a:pt x="250" y="90"/>
                        </a:cubicBezTo>
                        <a:cubicBezTo>
                          <a:pt x="253" y="88"/>
                          <a:pt x="254" y="96"/>
                          <a:pt x="258" y="96"/>
                        </a:cubicBezTo>
                        <a:cubicBezTo>
                          <a:pt x="262" y="97"/>
                          <a:pt x="264" y="94"/>
                          <a:pt x="266" y="92"/>
                        </a:cubicBezTo>
                        <a:cubicBezTo>
                          <a:pt x="262" y="82"/>
                          <a:pt x="252" y="77"/>
                          <a:pt x="248" y="67"/>
                        </a:cubicBezTo>
                        <a:cubicBezTo>
                          <a:pt x="250" y="63"/>
                          <a:pt x="255" y="58"/>
                          <a:pt x="253" y="54"/>
                        </a:cubicBezTo>
                        <a:cubicBezTo>
                          <a:pt x="251" y="50"/>
                          <a:pt x="248" y="42"/>
                          <a:pt x="248" y="42"/>
                        </a:cubicBezTo>
                        <a:cubicBezTo>
                          <a:pt x="256" y="32"/>
                          <a:pt x="259" y="35"/>
                          <a:pt x="266" y="44"/>
                        </a:cubicBezTo>
                        <a:cubicBezTo>
                          <a:pt x="270" y="56"/>
                          <a:pt x="276" y="61"/>
                          <a:pt x="285" y="71"/>
                        </a:cubicBezTo>
                        <a:cubicBezTo>
                          <a:pt x="281" y="81"/>
                          <a:pt x="289" y="82"/>
                          <a:pt x="277" y="88"/>
                        </a:cubicBezTo>
                        <a:cubicBezTo>
                          <a:pt x="262" y="106"/>
                          <a:pt x="278" y="83"/>
                          <a:pt x="274" y="101"/>
                        </a:cubicBezTo>
                        <a:cubicBezTo>
                          <a:pt x="274" y="105"/>
                          <a:pt x="268" y="109"/>
                          <a:pt x="266" y="113"/>
                        </a:cubicBezTo>
                        <a:cubicBezTo>
                          <a:pt x="270" y="122"/>
                          <a:pt x="268" y="125"/>
                          <a:pt x="261" y="132"/>
                        </a:cubicBezTo>
                        <a:cubicBezTo>
                          <a:pt x="268" y="149"/>
                          <a:pt x="282" y="134"/>
                          <a:pt x="296" y="130"/>
                        </a:cubicBezTo>
                        <a:cubicBezTo>
                          <a:pt x="299" y="122"/>
                          <a:pt x="295" y="119"/>
                          <a:pt x="299" y="111"/>
                        </a:cubicBezTo>
                        <a:cubicBezTo>
                          <a:pt x="296" y="105"/>
                          <a:pt x="288" y="97"/>
                          <a:pt x="299" y="92"/>
                        </a:cubicBezTo>
                        <a:cubicBezTo>
                          <a:pt x="303" y="90"/>
                          <a:pt x="315" y="88"/>
                          <a:pt x="315" y="88"/>
                        </a:cubicBezTo>
                        <a:cubicBezTo>
                          <a:pt x="326" y="91"/>
                          <a:pt x="325" y="95"/>
                          <a:pt x="331" y="103"/>
                        </a:cubicBezTo>
                        <a:cubicBezTo>
                          <a:pt x="339" y="84"/>
                          <a:pt x="331" y="90"/>
                          <a:pt x="361" y="92"/>
                        </a:cubicBezTo>
                        <a:cubicBezTo>
                          <a:pt x="355" y="76"/>
                          <a:pt x="365" y="76"/>
                          <a:pt x="382" y="73"/>
                        </a:cubicBezTo>
                        <a:cubicBezTo>
                          <a:pt x="383" y="71"/>
                          <a:pt x="387" y="57"/>
                          <a:pt x="393" y="54"/>
                        </a:cubicBezTo>
                        <a:cubicBezTo>
                          <a:pt x="398" y="52"/>
                          <a:pt x="409" y="50"/>
                          <a:pt x="409" y="50"/>
                        </a:cubicBezTo>
                        <a:cubicBezTo>
                          <a:pt x="430" y="54"/>
                          <a:pt x="413" y="58"/>
                          <a:pt x="431" y="63"/>
                        </a:cubicBezTo>
                        <a:cubicBezTo>
                          <a:pt x="433" y="61"/>
                          <a:pt x="435" y="57"/>
                          <a:pt x="439" y="56"/>
                        </a:cubicBezTo>
                        <a:cubicBezTo>
                          <a:pt x="445" y="55"/>
                          <a:pt x="452" y="61"/>
                          <a:pt x="457" y="58"/>
                        </a:cubicBezTo>
                        <a:cubicBezTo>
                          <a:pt x="461" y="57"/>
                          <a:pt x="457" y="52"/>
                          <a:pt x="455" y="50"/>
                        </a:cubicBezTo>
                        <a:cubicBezTo>
                          <a:pt x="451" y="47"/>
                          <a:pt x="444" y="47"/>
                          <a:pt x="439" y="46"/>
                        </a:cubicBezTo>
                        <a:cubicBezTo>
                          <a:pt x="436" y="45"/>
                          <a:pt x="431" y="44"/>
                          <a:pt x="431" y="44"/>
                        </a:cubicBezTo>
                        <a:cubicBezTo>
                          <a:pt x="440" y="38"/>
                          <a:pt x="443" y="36"/>
                          <a:pt x="455" y="40"/>
                        </a:cubicBezTo>
                        <a:cubicBezTo>
                          <a:pt x="461" y="38"/>
                          <a:pt x="467" y="35"/>
                          <a:pt x="474" y="35"/>
                        </a:cubicBezTo>
                        <a:cubicBezTo>
                          <a:pt x="483" y="36"/>
                          <a:pt x="511" y="43"/>
                          <a:pt x="519" y="46"/>
                        </a:cubicBezTo>
                        <a:cubicBezTo>
                          <a:pt x="527" y="49"/>
                          <a:pt x="544" y="54"/>
                          <a:pt x="544" y="54"/>
                        </a:cubicBezTo>
                        <a:cubicBezTo>
                          <a:pt x="548" y="54"/>
                          <a:pt x="560" y="52"/>
                          <a:pt x="565" y="50"/>
                        </a:cubicBezTo>
                        <a:cubicBezTo>
                          <a:pt x="570" y="47"/>
                          <a:pt x="581" y="42"/>
                          <a:pt x="581" y="42"/>
                        </a:cubicBezTo>
                        <a:cubicBezTo>
                          <a:pt x="585" y="42"/>
                          <a:pt x="598" y="44"/>
                          <a:pt x="600" y="48"/>
                        </a:cubicBezTo>
                        <a:cubicBezTo>
                          <a:pt x="603" y="55"/>
                          <a:pt x="589" y="61"/>
                          <a:pt x="584" y="63"/>
                        </a:cubicBezTo>
                        <a:cubicBezTo>
                          <a:pt x="576" y="69"/>
                          <a:pt x="568" y="69"/>
                          <a:pt x="565" y="77"/>
                        </a:cubicBezTo>
                        <a:cubicBezTo>
                          <a:pt x="568" y="86"/>
                          <a:pt x="564" y="92"/>
                          <a:pt x="568" y="101"/>
                        </a:cubicBezTo>
                        <a:cubicBezTo>
                          <a:pt x="574" y="93"/>
                          <a:pt x="577" y="91"/>
                          <a:pt x="589" y="94"/>
                        </a:cubicBezTo>
                        <a:cubicBezTo>
                          <a:pt x="595" y="108"/>
                          <a:pt x="602" y="93"/>
                          <a:pt x="611" y="88"/>
                        </a:cubicBezTo>
                        <a:cubicBezTo>
                          <a:pt x="613" y="86"/>
                          <a:pt x="613" y="83"/>
                          <a:pt x="616" y="82"/>
                        </a:cubicBezTo>
                        <a:cubicBezTo>
                          <a:pt x="618" y="80"/>
                          <a:pt x="622" y="81"/>
                          <a:pt x="624" y="80"/>
                        </a:cubicBezTo>
                        <a:cubicBezTo>
                          <a:pt x="626" y="78"/>
                          <a:pt x="626" y="75"/>
                          <a:pt x="627" y="73"/>
                        </a:cubicBezTo>
                        <a:cubicBezTo>
                          <a:pt x="632" y="65"/>
                          <a:pt x="638" y="63"/>
                          <a:pt x="648" y="61"/>
                        </a:cubicBezTo>
                        <a:cubicBezTo>
                          <a:pt x="664" y="62"/>
                          <a:pt x="684" y="69"/>
                          <a:pt x="700" y="69"/>
                        </a:cubicBezTo>
                        <a:lnTo>
                          <a:pt x="794" y="84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250" name="Freeform 106"/>
                  <p:cNvSpPr>
                    <a:spLocks/>
                  </p:cNvSpPr>
                  <p:nvPr/>
                </p:nvSpPr>
                <p:spPr bwMode="ltGray">
                  <a:xfrm>
                    <a:off x="3981" y="282"/>
                    <a:ext cx="13" cy="10"/>
                  </a:xfrm>
                  <a:custGeom>
                    <a:avLst/>
                    <a:gdLst/>
                    <a:ahLst/>
                    <a:cxnLst>
                      <a:cxn ang="0">
                        <a:pos x="3" y="28"/>
                      </a:cxn>
                      <a:cxn ang="0">
                        <a:pos x="31" y="0"/>
                      </a:cxn>
                      <a:cxn ang="0">
                        <a:pos x="19" y="24"/>
                      </a:cxn>
                      <a:cxn ang="0">
                        <a:pos x="3" y="28"/>
                      </a:cxn>
                    </a:cxnLst>
                    <a:rect l="0" t="0" r="r" b="b"/>
                    <a:pathLst>
                      <a:path w="31" h="30">
                        <a:moveTo>
                          <a:pt x="3" y="28"/>
                        </a:moveTo>
                        <a:cubicBezTo>
                          <a:pt x="8" y="8"/>
                          <a:pt x="12" y="6"/>
                          <a:pt x="31" y="0"/>
                        </a:cubicBezTo>
                        <a:cubicBezTo>
                          <a:pt x="29" y="5"/>
                          <a:pt x="25" y="22"/>
                          <a:pt x="19" y="24"/>
                        </a:cubicBezTo>
                        <a:cubicBezTo>
                          <a:pt x="0" y="30"/>
                          <a:pt x="3" y="9"/>
                          <a:pt x="3" y="2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251" name="Freeform 107"/>
                  <p:cNvSpPr>
                    <a:spLocks/>
                  </p:cNvSpPr>
                  <p:nvPr/>
                </p:nvSpPr>
                <p:spPr bwMode="ltGray">
                  <a:xfrm>
                    <a:off x="3966" y="296"/>
                    <a:ext cx="19" cy="11"/>
                  </a:xfrm>
                  <a:custGeom>
                    <a:avLst/>
                    <a:gdLst/>
                    <a:ahLst/>
                    <a:cxnLst>
                      <a:cxn ang="0">
                        <a:pos x="6" y="32"/>
                      </a:cxn>
                      <a:cxn ang="0">
                        <a:pos x="22" y="0"/>
                      </a:cxn>
                      <a:cxn ang="0">
                        <a:pos x="38" y="4"/>
                      </a:cxn>
                      <a:cxn ang="0">
                        <a:pos x="6" y="32"/>
                      </a:cxn>
                    </a:cxnLst>
                    <a:rect l="0" t="0" r="r" b="b"/>
                    <a:pathLst>
                      <a:path w="44" h="32">
                        <a:moveTo>
                          <a:pt x="6" y="32"/>
                        </a:moveTo>
                        <a:cubicBezTo>
                          <a:pt x="0" y="14"/>
                          <a:pt x="7" y="10"/>
                          <a:pt x="22" y="0"/>
                        </a:cubicBezTo>
                        <a:cubicBezTo>
                          <a:pt x="27" y="1"/>
                          <a:pt x="35" y="0"/>
                          <a:pt x="38" y="4"/>
                        </a:cubicBezTo>
                        <a:cubicBezTo>
                          <a:pt x="44" y="13"/>
                          <a:pt x="16" y="32"/>
                          <a:pt x="6" y="32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252" name="Freeform 108"/>
                  <p:cNvSpPr>
                    <a:spLocks/>
                  </p:cNvSpPr>
                  <p:nvPr/>
                </p:nvSpPr>
                <p:spPr bwMode="ltGray">
                  <a:xfrm>
                    <a:off x="4028" y="337"/>
                    <a:ext cx="32" cy="6"/>
                  </a:xfrm>
                  <a:custGeom>
                    <a:avLst/>
                    <a:gdLst/>
                    <a:ahLst/>
                    <a:cxnLst>
                      <a:cxn ang="0">
                        <a:pos x="37" y="18"/>
                      </a:cxn>
                      <a:cxn ang="0">
                        <a:pos x="25" y="2"/>
                      </a:cxn>
                      <a:cxn ang="0">
                        <a:pos x="37" y="18"/>
                      </a:cxn>
                    </a:cxnLst>
                    <a:rect l="0" t="0" r="r" b="b"/>
                    <a:pathLst>
                      <a:path w="76" h="18">
                        <a:moveTo>
                          <a:pt x="37" y="18"/>
                        </a:moveTo>
                        <a:cubicBezTo>
                          <a:pt x="25" y="14"/>
                          <a:pt x="0" y="10"/>
                          <a:pt x="25" y="2"/>
                        </a:cubicBezTo>
                        <a:cubicBezTo>
                          <a:pt x="76" y="9"/>
                          <a:pt x="46" y="0"/>
                          <a:pt x="37" y="1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253" name="Freeform 109"/>
                  <p:cNvSpPr>
                    <a:spLocks/>
                  </p:cNvSpPr>
                  <p:nvPr/>
                </p:nvSpPr>
                <p:spPr bwMode="ltGray">
                  <a:xfrm>
                    <a:off x="4083" y="336"/>
                    <a:ext cx="18" cy="15"/>
                  </a:xfrm>
                  <a:custGeom>
                    <a:avLst/>
                    <a:gdLst/>
                    <a:ahLst/>
                    <a:cxnLst>
                      <a:cxn ang="0">
                        <a:pos x="0" y="21"/>
                      </a:cxn>
                      <a:cxn ang="0">
                        <a:pos x="12" y="9"/>
                      </a:cxn>
                      <a:cxn ang="0">
                        <a:pos x="0" y="21"/>
                      </a:cxn>
                    </a:cxnLst>
                    <a:rect l="0" t="0" r="r" b="b"/>
                    <a:pathLst>
                      <a:path w="42" h="44">
                        <a:moveTo>
                          <a:pt x="0" y="21"/>
                        </a:moveTo>
                        <a:cubicBezTo>
                          <a:pt x="4" y="17"/>
                          <a:pt x="7" y="11"/>
                          <a:pt x="12" y="9"/>
                        </a:cubicBezTo>
                        <a:cubicBezTo>
                          <a:pt x="42" y="0"/>
                          <a:pt x="23" y="44"/>
                          <a:pt x="0" y="21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254" name="Freeform 110"/>
                  <p:cNvSpPr>
                    <a:spLocks/>
                  </p:cNvSpPr>
                  <p:nvPr/>
                </p:nvSpPr>
                <p:spPr bwMode="ltGray">
                  <a:xfrm>
                    <a:off x="3936" y="295"/>
                    <a:ext cx="14" cy="10"/>
                  </a:xfrm>
                  <a:custGeom>
                    <a:avLst/>
                    <a:gdLst/>
                    <a:ahLst/>
                    <a:cxnLst>
                      <a:cxn ang="0">
                        <a:pos x="7" y="22"/>
                      </a:cxn>
                      <a:cxn ang="0">
                        <a:pos x="31" y="10"/>
                      </a:cxn>
                      <a:cxn ang="0">
                        <a:pos x="7" y="22"/>
                      </a:cxn>
                    </a:cxnLst>
                    <a:rect l="0" t="0" r="r" b="b"/>
                    <a:pathLst>
                      <a:path w="31" h="30">
                        <a:moveTo>
                          <a:pt x="7" y="22"/>
                        </a:moveTo>
                        <a:cubicBezTo>
                          <a:pt x="0" y="0"/>
                          <a:pt x="15" y="6"/>
                          <a:pt x="31" y="10"/>
                        </a:cubicBezTo>
                        <a:cubicBezTo>
                          <a:pt x="14" y="16"/>
                          <a:pt x="15" y="30"/>
                          <a:pt x="7" y="22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</p:grpSp>
          </p:grpSp>
          <p:grpSp>
            <p:nvGrpSpPr>
              <p:cNvPr id="7" name="Group 111"/>
              <p:cNvGrpSpPr>
                <a:grpSpLocks/>
              </p:cNvGrpSpPr>
              <p:nvPr/>
            </p:nvGrpSpPr>
            <p:grpSpPr bwMode="auto">
              <a:xfrm>
                <a:off x="798" y="111"/>
                <a:ext cx="4702" cy="418"/>
                <a:chOff x="798" y="255"/>
                <a:chExt cx="4702" cy="418"/>
              </a:xfrm>
            </p:grpSpPr>
            <p:sp>
              <p:nvSpPr>
                <p:cNvPr id="1030256" name="Line 112"/>
                <p:cNvSpPr>
                  <a:spLocks noChangeShapeType="1"/>
                </p:cNvSpPr>
                <p:nvPr/>
              </p:nvSpPr>
              <p:spPr bwMode="white">
                <a:xfrm>
                  <a:off x="798" y="476"/>
                  <a:ext cx="4702" cy="0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defTabSz="914400"/>
                  <a:endParaRPr lang="en-US">
                    <a:solidFill>
                      <a:srgbClr val="000000"/>
                    </a:solidFill>
                    <a:latin typeface="Tahoma"/>
                  </a:endParaRPr>
                </a:p>
              </p:txBody>
            </p:sp>
            <p:sp>
              <p:nvSpPr>
                <p:cNvPr id="1030257" name="Line 113"/>
                <p:cNvSpPr>
                  <a:spLocks noChangeShapeType="1"/>
                </p:cNvSpPr>
                <p:nvPr/>
              </p:nvSpPr>
              <p:spPr bwMode="white">
                <a:xfrm>
                  <a:off x="1026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defTabSz="914400"/>
                  <a:endParaRPr lang="en-US">
                    <a:solidFill>
                      <a:srgbClr val="000000"/>
                    </a:solidFill>
                    <a:latin typeface="Tahoma"/>
                  </a:endParaRPr>
                </a:p>
              </p:txBody>
            </p:sp>
            <p:sp>
              <p:nvSpPr>
                <p:cNvPr id="1030258" name="Line 114"/>
                <p:cNvSpPr>
                  <a:spLocks noChangeShapeType="1"/>
                </p:cNvSpPr>
                <p:nvPr/>
              </p:nvSpPr>
              <p:spPr bwMode="white">
                <a:xfrm>
                  <a:off x="1254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defTabSz="914400"/>
                  <a:endParaRPr lang="en-US">
                    <a:solidFill>
                      <a:srgbClr val="000000"/>
                    </a:solidFill>
                    <a:latin typeface="Tahoma"/>
                  </a:endParaRPr>
                </a:p>
              </p:txBody>
            </p:sp>
            <p:sp>
              <p:nvSpPr>
                <p:cNvPr id="1030259" name="Line 115"/>
                <p:cNvSpPr>
                  <a:spLocks noChangeShapeType="1"/>
                </p:cNvSpPr>
                <p:nvPr/>
              </p:nvSpPr>
              <p:spPr bwMode="white">
                <a:xfrm>
                  <a:off x="1482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defTabSz="914400"/>
                  <a:endParaRPr lang="en-US">
                    <a:solidFill>
                      <a:srgbClr val="000000"/>
                    </a:solidFill>
                    <a:latin typeface="Tahoma"/>
                  </a:endParaRPr>
                </a:p>
              </p:txBody>
            </p:sp>
            <p:sp>
              <p:nvSpPr>
                <p:cNvPr id="1030260" name="Line 116"/>
                <p:cNvSpPr>
                  <a:spLocks noChangeShapeType="1"/>
                </p:cNvSpPr>
                <p:nvPr/>
              </p:nvSpPr>
              <p:spPr bwMode="white">
                <a:xfrm>
                  <a:off x="1710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defTabSz="914400"/>
                  <a:endParaRPr lang="en-US">
                    <a:solidFill>
                      <a:srgbClr val="000000"/>
                    </a:solidFill>
                    <a:latin typeface="Tahoma"/>
                  </a:endParaRPr>
                </a:p>
              </p:txBody>
            </p:sp>
            <p:sp>
              <p:nvSpPr>
                <p:cNvPr id="1030261" name="Line 117"/>
                <p:cNvSpPr>
                  <a:spLocks noChangeShapeType="1"/>
                </p:cNvSpPr>
                <p:nvPr/>
              </p:nvSpPr>
              <p:spPr bwMode="white">
                <a:xfrm>
                  <a:off x="1938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defTabSz="914400"/>
                  <a:endParaRPr lang="en-US">
                    <a:solidFill>
                      <a:srgbClr val="000000"/>
                    </a:solidFill>
                    <a:latin typeface="Tahoma"/>
                  </a:endParaRPr>
                </a:p>
              </p:txBody>
            </p:sp>
            <p:sp>
              <p:nvSpPr>
                <p:cNvPr id="1030262" name="Line 118"/>
                <p:cNvSpPr>
                  <a:spLocks noChangeShapeType="1"/>
                </p:cNvSpPr>
                <p:nvPr/>
              </p:nvSpPr>
              <p:spPr bwMode="white">
                <a:xfrm>
                  <a:off x="2166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defTabSz="914400"/>
                  <a:endParaRPr lang="en-US">
                    <a:solidFill>
                      <a:srgbClr val="000000"/>
                    </a:solidFill>
                    <a:latin typeface="Tahoma"/>
                  </a:endParaRPr>
                </a:p>
              </p:txBody>
            </p:sp>
            <p:sp>
              <p:nvSpPr>
                <p:cNvPr id="1030263" name="Line 119"/>
                <p:cNvSpPr>
                  <a:spLocks noChangeShapeType="1"/>
                </p:cNvSpPr>
                <p:nvPr/>
              </p:nvSpPr>
              <p:spPr bwMode="white">
                <a:xfrm>
                  <a:off x="2394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defTabSz="914400"/>
                  <a:endParaRPr lang="en-US">
                    <a:solidFill>
                      <a:srgbClr val="000000"/>
                    </a:solidFill>
                    <a:latin typeface="Tahoma"/>
                  </a:endParaRPr>
                </a:p>
              </p:txBody>
            </p:sp>
            <p:sp>
              <p:nvSpPr>
                <p:cNvPr id="1030264" name="Line 120"/>
                <p:cNvSpPr>
                  <a:spLocks noChangeShapeType="1"/>
                </p:cNvSpPr>
                <p:nvPr/>
              </p:nvSpPr>
              <p:spPr bwMode="white">
                <a:xfrm>
                  <a:off x="2622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defTabSz="914400"/>
                  <a:endParaRPr lang="en-US">
                    <a:solidFill>
                      <a:srgbClr val="000000"/>
                    </a:solidFill>
                    <a:latin typeface="Tahoma"/>
                  </a:endParaRPr>
                </a:p>
              </p:txBody>
            </p:sp>
            <p:sp>
              <p:nvSpPr>
                <p:cNvPr id="1030265" name="Line 121"/>
                <p:cNvSpPr>
                  <a:spLocks noChangeShapeType="1"/>
                </p:cNvSpPr>
                <p:nvPr/>
              </p:nvSpPr>
              <p:spPr bwMode="white">
                <a:xfrm>
                  <a:off x="2850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defTabSz="914400"/>
                  <a:endParaRPr lang="en-US">
                    <a:solidFill>
                      <a:srgbClr val="000000"/>
                    </a:solidFill>
                    <a:latin typeface="Tahoma"/>
                  </a:endParaRPr>
                </a:p>
              </p:txBody>
            </p:sp>
            <p:sp>
              <p:nvSpPr>
                <p:cNvPr id="1030266" name="Line 122"/>
                <p:cNvSpPr>
                  <a:spLocks noChangeShapeType="1"/>
                </p:cNvSpPr>
                <p:nvPr/>
              </p:nvSpPr>
              <p:spPr bwMode="white">
                <a:xfrm>
                  <a:off x="3078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defTabSz="914400"/>
                  <a:endParaRPr lang="en-US">
                    <a:solidFill>
                      <a:srgbClr val="000000"/>
                    </a:solidFill>
                    <a:latin typeface="Tahoma"/>
                  </a:endParaRPr>
                </a:p>
              </p:txBody>
            </p:sp>
            <p:sp>
              <p:nvSpPr>
                <p:cNvPr id="1030267" name="Line 123"/>
                <p:cNvSpPr>
                  <a:spLocks noChangeShapeType="1"/>
                </p:cNvSpPr>
                <p:nvPr/>
              </p:nvSpPr>
              <p:spPr bwMode="white">
                <a:xfrm>
                  <a:off x="3306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defTabSz="914400"/>
                  <a:endParaRPr lang="en-US">
                    <a:solidFill>
                      <a:srgbClr val="000000"/>
                    </a:solidFill>
                    <a:latin typeface="Tahoma"/>
                  </a:endParaRPr>
                </a:p>
              </p:txBody>
            </p:sp>
            <p:sp>
              <p:nvSpPr>
                <p:cNvPr id="1030268" name="Line 124"/>
                <p:cNvSpPr>
                  <a:spLocks noChangeShapeType="1"/>
                </p:cNvSpPr>
                <p:nvPr/>
              </p:nvSpPr>
              <p:spPr bwMode="white">
                <a:xfrm>
                  <a:off x="3534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defTabSz="914400"/>
                  <a:endParaRPr lang="en-US">
                    <a:solidFill>
                      <a:srgbClr val="000000"/>
                    </a:solidFill>
                    <a:latin typeface="Tahoma"/>
                  </a:endParaRPr>
                </a:p>
              </p:txBody>
            </p:sp>
            <p:sp>
              <p:nvSpPr>
                <p:cNvPr id="1030269" name="Line 125"/>
                <p:cNvSpPr>
                  <a:spLocks noChangeShapeType="1"/>
                </p:cNvSpPr>
                <p:nvPr/>
              </p:nvSpPr>
              <p:spPr bwMode="white">
                <a:xfrm>
                  <a:off x="3762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defTabSz="914400"/>
                  <a:endParaRPr lang="en-US">
                    <a:solidFill>
                      <a:srgbClr val="000000"/>
                    </a:solidFill>
                    <a:latin typeface="Tahoma"/>
                  </a:endParaRPr>
                </a:p>
              </p:txBody>
            </p:sp>
            <p:sp>
              <p:nvSpPr>
                <p:cNvPr id="1030270" name="Line 126"/>
                <p:cNvSpPr>
                  <a:spLocks noChangeShapeType="1"/>
                </p:cNvSpPr>
                <p:nvPr/>
              </p:nvSpPr>
              <p:spPr bwMode="white">
                <a:xfrm>
                  <a:off x="3990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defTabSz="914400"/>
                  <a:endParaRPr lang="en-US">
                    <a:solidFill>
                      <a:srgbClr val="000000"/>
                    </a:solidFill>
                    <a:latin typeface="Tahoma"/>
                  </a:endParaRPr>
                </a:p>
              </p:txBody>
            </p:sp>
            <p:sp>
              <p:nvSpPr>
                <p:cNvPr id="1030271" name="Line 127"/>
                <p:cNvSpPr>
                  <a:spLocks noChangeShapeType="1"/>
                </p:cNvSpPr>
                <p:nvPr/>
              </p:nvSpPr>
              <p:spPr bwMode="white">
                <a:xfrm>
                  <a:off x="4218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defTabSz="914400"/>
                  <a:endParaRPr lang="en-US">
                    <a:solidFill>
                      <a:srgbClr val="000000"/>
                    </a:solidFill>
                    <a:latin typeface="Tahoma"/>
                  </a:endParaRPr>
                </a:p>
              </p:txBody>
            </p:sp>
            <p:sp>
              <p:nvSpPr>
                <p:cNvPr id="1030272" name="Line 128"/>
                <p:cNvSpPr>
                  <a:spLocks noChangeShapeType="1"/>
                </p:cNvSpPr>
                <p:nvPr/>
              </p:nvSpPr>
              <p:spPr bwMode="white">
                <a:xfrm>
                  <a:off x="4446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defTabSz="914400"/>
                  <a:endParaRPr lang="en-US">
                    <a:solidFill>
                      <a:srgbClr val="000000"/>
                    </a:solidFill>
                    <a:latin typeface="Tahoma"/>
                  </a:endParaRPr>
                </a:p>
              </p:txBody>
            </p:sp>
            <p:sp>
              <p:nvSpPr>
                <p:cNvPr id="1030273" name="Line 129"/>
                <p:cNvSpPr>
                  <a:spLocks noChangeShapeType="1"/>
                </p:cNvSpPr>
                <p:nvPr/>
              </p:nvSpPr>
              <p:spPr bwMode="white">
                <a:xfrm>
                  <a:off x="4674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defTabSz="914400"/>
                  <a:endParaRPr lang="en-US">
                    <a:solidFill>
                      <a:srgbClr val="000000"/>
                    </a:solidFill>
                    <a:latin typeface="Tahoma"/>
                  </a:endParaRPr>
                </a:p>
              </p:txBody>
            </p:sp>
            <p:sp>
              <p:nvSpPr>
                <p:cNvPr id="1030274" name="Line 130"/>
                <p:cNvSpPr>
                  <a:spLocks noChangeShapeType="1"/>
                </p:cNvSpPr>
                <p:nvPr/>
              </p:nvSpPr>
              <p:spPr bwMode="white">
                <a:xfrm>
                  <a:off x="4902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defTabSz="914400"/>
                  <a:endParaRPr lang="en-US">
                    <a:solidFill>
                      <a:srgbClr val="000000"/>
                    </a:solidFill>
                    <a:latin typeface="Tahoma"/>
                  </a:endParaRPr>
                </a:p>
              </p:txBody>
            </p:sp>
            <p:sp>
              <p:nvSpPr>
                <p:cNvPr id="1030275" name="Line 131"/>
                <p:cNvSpPr>
                  <a:spLocks noChangeShapeType="1"/>
                </p:cNvSpPr>
                <p:nvPr/>
              </p:nvSpPr>
              <p:spPr bwMode="white">
                <a:xfrm>
                  <a:off x="5130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defTabSz="914400"/>
                  <a:endParaRPr lang="en-US">
                    <a:solidFill>
                      <a:srgbClr val="000000"/>
                    </a:solidFill>
                    <a:latin typeface="Tahoma"/>
                  </a:endParaRPr>
                </a:p>
              </p:txBody>
            </p:sp>
            <p:sp>
              <p:nvSpPr>
                <p:cNvPr id="1030276" name="Line 132"/>
                <p:cNvSpPr>
                  <a:spLocks noChangeShapeType="1"/>
                </p:cNvSpPr>
                <p:nvPr/>
              </p:nvSpPr>
              <p:spPr bwMode="white">
                <a:xfrm>
                  <a:off x="5358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defTabSz="914400"/>
                  <a:endParaRPr lang="en-US">
                    <a:solidFill>
                      <a:srgbClr val="000000"/>
                    </a:solidFill>
                    <a:latin typeface="Tahoma"/>
                  </a:endParaRPr>
                </a:p>
              </p:txBody>
            </p:sp>
          </p:grpSp>
          <p:grpSp>
            <p:nvGrpSpPr>
              <p:cNvPr id="8" name="Group 133"/>
              <p:cNvGrpSpPr>
                <a:grpSpLocks/>
              </p:cNvGrpSpPr>
              <p:nvPr/>
            </p:nvGrpSpPr>
            <p:grpSpPr bwMode="auto">
              <a:xfrm>
                <a:off x="1208" y="109"/>
                <a:ext cx="3694" cy="423"/>
                <a:chOff x="1034" y="245"/>
                <a:chExt cx="3694" cy="423"/>
              </a:xfrm>
            </p:grpSpPr>
            <p:sp>
              <p:nvSpPr>
                <p:cNvPr id="1030278" name="Line 134"/>
                <p:cNvSpPr>
                  <a:spLocks noChangeShapeType="1"/>
                </p:cNvSpPr>
                <p:nvPr/>
              </p:nvSpPr>
              <p:spPr bwMode="ltGray">
                <a:xfrm>
                  <a:off x="2676" y="246"/>
                  <a:ext cx="0" cy="142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defTabSz="914400"/>
                  <a:endParaRPr lang="en-US">
                    <a:solidFill>
                      <a:srgbClr val="000000"/>
                    </a:solidFill>
                    <a:latin typeface="Tahoma"/>
                  </a:endParaRPr>
                </a:p>
              </p:txBody>
            </p:sp>
            <p:sp>
              <p:nvSpPr>
                <p:cNvPr id="1030279" name="Line 135"/>
                <p:cNvSpPr>
                  <a:spLocks noChangeShapeType="1"/>
                </p:cNvSpPr>
                <p:nvPr/>
              </p:nvSpPr>
              <p:spPr bwMode="ltGray">
                <a:xfrm>
                  <a:off x="2798" y="468"/>
                  <a:ext cx="70" cy="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defTabSz="914400"/>
                  <a:endParaRPr lang="en-US">
                    <a:solidFill>
                      <a:srgbClr val="000000"/>
                    </a:solidFill>
                    <a:latin typeface="Tahoma"/>
                  </a:endParaRPr>
                </a:p>
              </p:txBody>
            </p:sp>
            <p:sp>
              <p:nvSpPr>
                <p:cNvPr id="1030280" name="Line 136"/>
                <p:cNvSpPr>
                  <a:spLocks noChangeShapeType="1"/>
                </p:cNvSpPr>
                <p:nvPr/>
              </p:nvSpPr>
              <p:spPr bwMode="ltGray">
                <a:xfrm>
                  <a:off x="2904" y="486"/>
                  <a:ext cx="0" cy="28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defTabSz="914400"/>
                  <a:endParaRPr lang="en-US">
                    <a:solidFill>
                      <a:srgbClr val="000000"/>
                    </a:solidFill>
                    <a:latin typeface="Tahoma"/>
                  </a:endParaRPr>
                </a:p>
              </p:txBody>
            </p:sp>
            <p:sp>
              <p:nvSpPr>
                <p:cNvPr id="1030281" name="Line 137"/>
                <p:cNvSpPr>
                  <a:spLocks noChangeShapeType="1"/>
                </p:cNvSpPr>
                <p:nvPr/>
              </p:nvSpPr>
              <p:spPr bwMode="ltGray">
                <a:xfrm>
                  <a:off x="3132" y="586"/>
                  <a:ext cx="0" cy="79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defTabSz="914400"/>
                  <a:endParaRPr lang="en-US">
                    <a:solidFill>
                      <a:srgbClr val="000000"/>
                    </a:solidFill>
                    <a:latin typeface="Tahoma"/>
                  </a:endParaRPr>
                </a:p>
              </p:txBody>
            </p:sp>
            <p:sp>
              <p:nvSpPr>
                <p:cNvPr id="1030282" name="Line 138"/>
                <p:cNvSpPr>
                  <a:spLocks noChangeShapeType="1"/>
                </p:cNvSpPr>
                <p:nvPr/>
              </p:nvSpPr>
              <p:spPr bwMode="ltGray">
                <a:xfrm>
                  <a:off x="3816" y="358"/>
                  <a:ext cx="0" cy="18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defTabSz="914400"/>
                  <a:endParaRPr lang="en-US">
                    <a:solidFill>
                      <a:srgbClr val="000000"/>
                    </a:solidFill>
                    <a:latin typeface="Tahoma"/>
                  </a:endParaRPr>
                </a:p>
              </p:txBody>
            </p:sp>
            <p:sp>
              <p:nvSpPr>
                <p:cNvPr id="1030283" name="Line 139"/>
                <p:cNvSpPr>
                  <a:spLocks noChangeShapeType="1"/>
                </p:cNvSpPr>
                <p:nvPr/>
              </p:nvSpPr>
              <p:spPr bwMode="ltGray">
                <a:xfrm>
                  <a:off x="3722" y="468"/>
                  <a:ext cx="348" cy="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defTabSz="914400"/>
                  <a:endParaRPr lang="en-US">
                    <a:solidFill>
                      <a:srgbClr val="000000"/>
                    </a:solidFill>
                    <a:latin typeface="Tahoma"/>
                  </a:endParaRPr>
                </a:p>
              </p:txBody>
            </p:sp>
            <p:sp>
              <p:nvSpPr>
                <p:cNvPr id="1030284" name="Line 140"/>
                <p:cNvSpPr>
                  <a:spLocks noChangeShapeType="1"/>
                </p:cNvSpPr>
                <p:nvPr/>
              </p:nvSpPr>
              <p:spPr bwMode="ltGray">
                <a:xfrm>
                  <a:off x="4044" y="372"/>
                  <a:ext cx="0" cy="294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defTabSz="914400"/>
                  <a:endParaRPr lang="en-US">
                    <a:solidFill>
                      <a:srgbClr val="000000"/>
                    </a:solidFill>
                    <a:latin typeface="Tahoma"/>
                  </a:endParaRPr>
                </a:p>
              </p:txBody>
            </p:sp>
            <p:sp>
              <p:nvSpPr>
                <p:cNvPr id="1030285" name="Line 141"/>
                <p:cNvSpPr>
                  <a:spLocks noChangeShapeType="1"/>
                </p:cNvSpPr>
                <p:nvPr/>
              </p:nvSpPr>
              <p:spPr bwMode="ltGray">
                <a:xfrm flipV="1">
                  <a:off x="4046" y="248"/>
                  <a:ext cx="0" cy="5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defTabSz="914400"/>
                  <a:endParaRPr lang="en-US">
                    <a:solidFill>
                      <a:srgbClr val="000000"/>
                    </a:solidFill>
                    <a:latin typeface="Tahoma"/>
                  </a:endParaRPr>
                </a:p>
              </p:txBody>
            </p:sp>
            <p:sp>
              <p:nvSpPr>
                <p:cNvPr id="1030286" name="Line 142"/>
                <p:cNvSpPr>
                  <a:spLocks noChangeShapeType="1"/>
                </p:cNvSpPr>
                <p:nvPr/>
              </p:nvSpPr>
              <p:spPr bwMode="ltGray">
                <a:xfrm flipV="1">
                  <a:off x="4272" y="246"/>
                  <a:ext cx="0" cy="182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defTabSz="914400"/>
                  <a:endParaRPr lang="en-US">
                    <a:solidFill>
                      <a:srgbClr val="000000"/>
                    </a:solidFill>
                    <a:latin typeface="Tahoma"/>
                  </a:endParaRPr>
                </a:p>
              </p:txBody>
            </p:sp>
            <p:sp>
              <p:nvSpPr>
                <p:cNvPr id="1030287" name="Line 143"/>
                <p:cNvSpPr>
                  <a:spLocks noChangeShapeType="1"/>
                </p:cNvSpPr>
                <p:nvPr/>
              </p:nvSpPr>
              <p:spPr bwMode="ltGray">
                <a:xfrm flipH="1">
                  <a:off x="4422" y="468"/>
                  <a:ext cx="78" cy="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defTabSz="914400"/>
                  <a:endParaRPr lang="en-US">
                    <a:solidFill>
                      <a:srgbClr val="000000"/>
                    </a:solidFill>
                    <a:latin typeface="Tahoma"/>
                  </a:endParaRPr>
                </a:p>
              </p:txBody>
            </p:sp>
            <p:sp>
              <p:nvSpPr>
                <p:cNvPr id="1030288" name="Line 144"/>
                <p:cNvSpPr>
                  <a:spLocks noChangeShapeType="1"/>
                </p:cNvSpPr>
                <p:nvPr/>
              </p:nvSpPr>
              <p:spPr bwMode="ltGray">
                <a:xfrm flipH="1">
                  <a:off x="4290" y="468"/>
                  <a:ext cx="62" cy="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defTabSz="914400"/>
                  <a:endParaRPr lang="en-US">
                    <a:solidFill>
                      <a:srgbClr val="000000"/>
                    </a:solidFill>
                    <a:latin typeface="Tahoma"/>
                  </a:endParaRPr>
                </a:p>
              </p:txBody>
            </p:sp>
            <p:sp>
              <p:nvSpPr>
                <p:cNvPr id="1030289" name="Line 145"/>
                <p:cNvSpPr>
                  <a:spLocks noChangeShapeType="1"/>
                </p:cNvSpPr>
                <p:nvPr/>
              </p:nvSpPr>
              <p:spPr bwMode="ltGray">
                <a:xfrm flipV="1">
                  <a:off x="4500" y="246"/>
                  <a:ext cx="0" cy="27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defTabSz="914400"/>
                  <a:endParaRPr lang="en-US">
                    <a:solidFill>
                      <a:srgbClr val="000000"/>
                    </a:solidFill>
                    <a:latin typeface="Tahoma"/>
                  </a:endParaRPr>
                </a:p>
              </p:txBody>
            </p:sp>
            <p:sp>
              <p:nvSpPr>
                <p:cNvPr id="1030290" name="Line 146"/>
                <p:cNvSpPr>
                  <a:spLocks noChangeShapeType="1"/>
                </p:cNvSpPr>
                <p:nvPr/>
              </p:nvSpPr>
              <p:spPr bwMode="ltGray">
                <a:xfrm>
                  <a:off x="4728" y="606"/>
                  <a:ext cx="0" cy="34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defTabSz="914400"/>
                  <a:endParaRPr lang="en-US">
                    <a:solidFill>
                      <a:srgbClr val="000000"/>
                    </a:solidFill>
                    <a:latin typeface="Tahoma"/>
                  </a:endParaRPr>
                </a:p>
              </p:txBody>
            </p:sp>
            <p:sp>
              <p:nvSpPr>
                <p:cNvPr id="1030291" name="Line 147"/>
                <p:cNvSpPr>
                  <a:spLocks noChangeShapeType="1"/>
                </p:cNvSpPr>
                <p:nvPr/>
              </p:nvSpPr>
              <p:spPr bwMode="ltGray">
                <a:xfrm>
                  <a:off x="1992" y="250"/>
                  <a:ext cx="0" cy="62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defTabSz="914400"/>
                  <a:endParaRPr lang="en-US">
                    <a:solidFill>
                      <a:srgbClr val="000000"/>
                    </a:solidFill>
                    <a:latin typeface="Tahoma"/>
                  </a:endParaRPr>
                </a:p>
              </p:txBody>
            </p:sp>
            <p:sp>
              <p:nvSpPr>
                <p:cNvPr id="1030292" name="Line 148"/>
                <p:cNvSpPr>
                  <a:spLocks noChangeShapeType="1"/>
                </p:cNvSpPr>
                <p:nvPr/>
              </p:nvSpPr>
              <p:spPr bwMode="ltGray">
                <a:xfrm>
                  <a:off x="1764" y="247"/>
                  <a:ext cx="0" cy="337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defTabSz="914400"/>
                  <a:endParaRPr lang="en-US">
                    <a:solidFill>
                      <a:srgbClr val="000000"/>
                    </a:solidFill>
                    <a:latin typeface="Tahoma"/>
                  </a:endParaRPr>
                </a:p>
              </p:txBody>
            </p:sp>
            <p:sp>
              <p:nvSpPr>
                <p:cNvPr id="1030293" name="Line 149"/>
                <p:cNvSpPr>
                  <a:spLocks noChangeShapeType="1"/>
                </p:cNvSpPr>
                <p:nvPr/>
              </p:nvSpPr>
              <p:spPr bwMode="ltGray">
                <a:xfrm flipH="1">
                  <a:off x="1738" y="468"/>
                  <a:ext cx="68" cy="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defTabSz="914400"/>
                  <a:endParaRPr lang="en-US">
                    <a:solidFill>
                      <a:srgbClr val="000000"/>
                    </a:solidFill>
                    <a:latin typeface="Tahoma"/>
                  </a:endParaRPr>
                </a:p>
              </p:txBody>
            </p:sp>
            <p:sp>
              <p:nvSpPr>
                <p:cNvPr id="1030294" name="Line 150"/>
                <p:cNvSpPr>
                  <a:spLocks noChangeShapeType="1"/>
                </p:cNvSpPr>
                <p:nvPr/>
              </p:nvSpPr>
              <p:spPr bwMode="ltGray">
                <a:xfrm>
                  <a:off x="1604" y="468"/>
                  <a:ext cx="60" cy="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defTabSz="914400"/>
                  <a:endParaRPr lang="en-US">
                    <a:solidFill>
                      <a:srgbClr val="000000"/>
                    </a:solidFill>
                    <a:latin typeface="Tahoma"/>
                  </a:endParaRPr>
                </a:p>
              </p:txBody>
            </p:sp>
            <p:sp>
              <p:nvSpPr>
                <p:cNvPr id="1030295" name="Line 151"/>
                <p:cNvSpPr>
                  <a:spLocks noChangeShapeType="1"/>
                </p:cNvSpPr>
                <p:nvPr/>
              </p:nvSpPr>
              <p:spPr bwMode="ltGray">
                <a:xfrm flipH="1">
                  <a:off x="1404" y="468"/>
                  <a:ext cx="82" cy="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defTabSz="914400"/>
                  <a:endParaRPr lang="en-US">
                    <a:solidFill>
                      <a:srgbClr val="000000"/>
                    </a:solidFill>
                    <a:latin typeface="Tahoma"/>
                  </a:endParaRPr>
                </a:p>
              </p:txBody>
            </p:sp>
            <p:sp>
              <p:nvSpPr>
                <p:cNvPr id="1030296" name="Line 152"/>
                <p:cNvSpPr>
                  <a:spLocks noChangeShapeType="1"/>
                </p:cNvSpPr>
                <p:nvPr/>
              </p:nvSpPr>
              <p:spPr bwMode="ltGray">
                <a:xfrm>
                  <a:off x="1034" y="468"/>
                  <a:ext cx="348" cy="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defTabSz="914400"/>
                  <a:endParaRPr lang="en-US">
                    <a:solidFill>
                      <a:srgbClr val="000000"/>
                    </a:solidFill>
                    <a:latin typeface="Tahoma"/>
                  </a:endParaRPr>
                </a:p>
              </p:txBody>
            </p:sp>
            <p:sp>
              <p:nvSpPr>
                <p:cNvPr id="1030297" name="Line 153"/>
                <p:cNvSpPr>
                  <a:spLocks noChangeShapeType="1"/>
                </p:cNvSpPr>
                <p:nvPr/>
              </p:nvSpPr>
              <p:spPr bwMode="ltGray">
                <a:xfrm>
                  <a:off x="1306" y="370"/>
                  <a:ext cx="0" cy="298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defTabSz="914400"/>
                  <a:endParaRPr lang="en-US">
                    <a:solidFill>
                      <a:srgbClr val="000000"/>
                    </a:solidFill>
                    <a:latin typeface="Tahoma"/>
                  </a:endParaRPr>
                </a:p>
              </p:txBody>
            </p:sp>
            <p:sp>
              <p:nvSpPr>
                <p:cNvPr id="1030298" name="Line 154"/>
                <p:cNvSpPr>
                  <a:spLocks noChangeShapeType="1"/>
                </p:cNvSpPr>
                <p:nvPr/>
              </p:nvSpPr>
              <p:spPr bwMode="ltGray">
                <a:xfrm>
                  <a:off x="1080" y="388"/>
                  <a:ext cx="0" cy="156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defTabSz="914400"/>
                  <a:endParaRPr lang="en-US">
                    <a:solidFill>
                      <a:srgbClr val="000000"/>
                    </a:solidFill>
                    <a:latin typeface="Tahoma"/>
                  </a:endParaRPr>
                </a:p>
              </p:txBody>
            </p:sp>
            <p:sp>
              <p:nvSpPr>
                <p:cNvPr id="1030299" name="Line 155"/>
                <p:cNvSpPr>
                  <a:spLocks noChangeShapeType="1"/>
                </p:cNvSpPr>
                <p:nvPr/>
              </p:nvSpPr>
              <p:spPr bwMode="ltGray">
                <a:xfrm flipH="1" flipV="1">
                  <a:off x="1308" y="245"/>
                  <a:ext cx="0" cy="27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defTabSz="914400"/>
                  <a:endParaRPr lang="en-US">
                    <a:solidFill>
                      <a:srgbClr val="000000"/>
                    </a:solidFill>
                    <a:latin typeface="Tahoma"/>
                  </a:endParaRPr>
                </a:p>
              </p:txBody>
            </p:sp>
            <p:sp>
              <p:nvSpPr>
                <p:cNvPr id="1030300" name="Line 156"/>
                <p:cNvSpPr>
                  <a:spLocks noChangeShapeType="1"/>
                </p:cNvSpPr>
                <p:nvPr/>
              </p:nvSpPr>
              <p:spPr bwMode="ltGray">
                <a:xfrm>
                  <a:off x="1536" y="316"/>
                  <a:ext cx="0" cy="96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defTabSz="914400"/>
                  <a:endParaRPr lang="en-US">
                    <a:solidFill>
                      <a:srgbClr val="000000"/>
                    </a:solidFill>
                    <a:latin typeface="Tahoma"/>
                  </a:endParaRPr>
                </a:p>
              </p:txBody>
            </p:sp>
            <p:sp>
              <p:nvSpPr>
                <p:cNvPr id="1030301" name="Line 157"/>
                <p:cNvSpPr>
                  <a:spLocks noChangeShapeType="1"/>
                </p:cNvSpPr>
                <p:nvPr/>
              </p:nvSpPr>
              <p:spPr bwMode="ltGray">
                <a:xfrm flipV="1">
                  <a:off x="1536" y="247"/>
                  <a:ext cx="0" cy="22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defTabSz="914400"/>
                  <a:endParaRPr lang="en-US">
                    <a:solidFill>
                      <a:srgbClr val="000000"/>
                    </a:solidFill>
                    <a:latin typeface="Tahoma"/>
                  </a:endParaRPr>
                </a:p>
              </p:txBody>
            </p:sp>
            <p:sp>
              <p:nvSpPr>
                <p:cNvPr id="1030302" name="Line 158"/>
                <p:cNvSpPr>
                  <a:spLocks noChangeShapeType="1"/>
                </p:cNvSpPr>
                <p:nvPr/>
              </p:nvSpPr>
              <p:spPr bwMode="ltGray">
                <a:xfrm>
                  <a:off x="4095" y="467"/>
                  <a:ext cx="80" cy="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defTabSz="914400"/>
                  <a:endParaRPr lang="en-US">
                    <a:solidFill>
                      <a:srgbClr val="000000"/>
                    </a:solidFill>
                    <a:latin typeface="Tahoma"/>
                  </a:endParaRPr>
                </a:p>
              </p:txBody>
            </p:sp>
          </p:grpSp>
        </p:grpSp>
        <p:pic>
          <p:nvPicPr>
            <p:cNvPr id="1030303" name="Picture 159" descr="earth"/>
            <p:cNvPicPr>
              <a:picLocks noChangeAspect="1" noChangeArrowheads="1"/>
            </p:cNvPicPr>
            <p:nvPr userDrawn="1"/>
          </p:nvPicPr>
          <p:blipFill>
            <a:blip r:embed="rId2">
              <a:clrChange>
                <a:clrFrom>
                  <a:srgbClr val="000000"/>
                </a:clrFrom>
                <a:clrTo>
                  <a:srgbClr val="000000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165" y="55"/>
              <a:ext cx="562" cy="524"/>
            </a:xfrm>
            <a:prstGeom prst="rect">
              <a:avLst/>
            </a:prstGeom>
            <a:noFill/>
          </p:spPr>
        </p:pic>
      </p:grpSp>
    </p:spTree>
  </p:cSld>
  <p:clrMap bg1="lt1" tx1="dk1" bg2="lt2" tx2="dk2" accent1="accent1" accent2="accent2" accent3="accent3" accent4="accent4" accent5="accent5" accent6="accent6" hlink="hlink" folHlink="folHlink"/>
  <p:hf hdr="0" ftr="0" dt="0"/>
  <p:txStyles>
    <p:titleStyle>
      <a:lvl1pPr algn="l" rtl="0" fontAlgn="base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itchFamily="18" charset="0"/>
        </a:defRPr>
      </a:lvl2pPr>
      <a:lvl3pPr algn="l" rtl="0" fontAlgn="base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itchFamily="18" charset="0"/>
        </a:defRPr>
      </a:lvl3pPr>
      <a:lvl4pPr algn="l" rtl="0" fontAlgn="base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itchFamily="18" charset="0"/>
        </a:defRPr>
      </a:lvl4pPr>
      <a:lvl5pPr algn="l" rtl="0" fontAlgn="base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Blip>
          <a:blip r:embed="rId3"/>
        </a:buBlip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SzPct val="75000"/>
        <a:buBlip>
          <a:blip r:embed="rId4"/>
        </a:buBlip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–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–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–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–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–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0">
          <a:gsLst>
            <a:gs pos="0">
              <a:schemeClr val="bg2"/>
            </a:gs>
            <a:gs pos="50000">
              <a:schemeClr val="bg1"/>
            </a:gs>
            <a:gs pos="100000">
              <a:schemeClr val="bg2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0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46063" y="930275"/>
            <a:ext cx="7754937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30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2147888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3014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>
                <a:latin typeface="+mj-lt"/>
              </a:defRPr>
            </a:lvl1pPr>
          </a:lstStyle>
          <a:p>
            <a:pPr defTabSz="914400"/>
            <a:endParaRPr lang="en-US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03014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3246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j-lt"/>
              </a:defRPr>
            </a:lvl1pPr>
          </a:lstStyle>
          <a:p>
            <a:pPr defTabSz="914400"/>
            <a:endParaRPr lang="en-US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03015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j-lt"/>
              </a:defRPr>
            </a:lvl1pPr>
          </a:lstStyle>
          <a:p>
            <a:pPr defTabSz="914400"/>
            <a:fld id="{3FD2850B-1F08-41DC-A8BF-305B2E9688A7}" type="slidenum">
              <a:rPr lang="en-US">
                <a:solidFill>
                  <a:srgbClr val="000000"/>
                </a:solidFill>
                <a:latin typeface="Times New Roman"/>
              </a:rPr>
              <a:pPr defTabSz="914400"/>
              <a:t>‹#›</a:t>
            </a:fld>
            <a:endParaRPr lang="en-US">
              <a:solidFill>
                <a:srgbClr val="000000"/>
              </a:solidFill>
              <a:latin typeface="Times New Roman"/>
            </a:endParaRPr>
          </a:p>
        </p:txBody>
      </p:sp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1371600" y="87313"/>
            <a:ext cx="6172200" cy="598487"/>
            <a:chOff x="165" y="55"/>
            <a:chExt cx="5347" cy="524"/>
          </a:xfrm>
        </p:grpSpPr>
        <p:grpSp>
          <p:nvGrpSpPr>
            <p:cNvPr id="3" name="Group 8"/>
            <p:cNvGrpSpPr>
              <a:grpSpLocks/>
            </p:cNvGrpSpPr>
            <p:nvPr userDrawn="1"/>
          </p:nvGrpSpPr>
          <p:grpSpPr bwMode="auto">
            <a:xfrm>
              <a:off x="664" y="104"/>
              <a:ext cx="4848" cy="432"/>
              <a:chOff x="664" y="104"/>
              <a:chExt cx="4848" cy="432"/>
            </a:xfrm>
          </p:grpSpPr>
          <p:sp>
            <p:nvSpPr>
              <p:cNvPr id="1030153" name="Freeform 9"/>
              <p:cNvSpPr>
                <a:spLocks/>
              </p:cNvSpPr>
              <p:nvPr/>
            </p:nvSpPr>
            <p:spPr bwMode="ltGray">
              <a:xfrm>
                <a:off x="664" y="104"/>
                <a:ext cx="4848" cy="432"/>
              </a:xfrm>
              <a:custGeom>
                <a:avLst/>
                <a:gdLst/>
                <a:ahLst/>
                <a:cxnLst>
                  <a:cxn ang="0">
                    <a:pos x="4848" y="48"/>
                  </a:cxn>
                  <a:cxn ang="0">
                    <a:pos x="4848" y="432"/>
                  </a:cxn>
                  <a:cxn ang="0">
                    <a:pos x="0" y="432"/>
                  </a:cxn>
                  <a:cxn ang="0">
                    <a:pos x="0" y="0"/>
                  </a:cxn>
                  <a:cxn ang="0">
                    <a:pos x="4848" y="0"/>
                  </a:cxn>
                  <a:cxn ang="0">
                    <a:pos x="4848" y="48"/>
                  </a:cxn>
                </a:cxnLst>
                <a:rect l="0" t="0" r="r" b="b"/>
                <a:pathLst>
                  <a:path w="4848" h="432">
                    <a:moveTo>
                      <a:pt x="4848" y="48"/>
                    </a:moveTo>
                    <a:lnTo>
                      <a:pt x="4848" y="432"/>
                    </a:lnTo>
                    <a:cubicBezTo>
                      <a:pt x="4848" y="432"/>
                      <a:pt x="2424" y="432"/>
                      <a:pt x="0" y="432"/>
                    </a:cubicBezTo>
                    <a:cubicBezTo>
                      <a:pt x="161" y="345"/>
                      <a:pt x="169" y="61"/>
                      <a:pt x="0" y="0"/>
                    </a:cubicBezTo>
                    <a:cubicBezTo>
                      <a:pt x="2424" y="0"/>
                      <a:pt x="4848" y="0"/>
                      <a:pt x="4848" y="0"/>
                    </a:cubicBezTo>
                    <a:lnTo>
                      <a:pt x="4848" y="48"/>
                    </a:lnTo>
                    <a:close/>
                  </a:path>
                </a:pathLst>
              </a:custGeom>
              <a:solidFill>
                <a:schemeClr val="hlink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defTabSz="914400"/>
                <a:endParaRPr lang="en-US">
                  <a:solidFill>
                    <a:srgbClr val="000000"/>
                  </a:solidFill>
                  <a:latin typeface="Tahoma"/>
                </a:endParaRPr>
              </a:p>
            </p:txBody>
          </p:sp>
          <p:grpSp>
            <p:nvGrpSpPr>
              <p:cNvPr id="4" name="Group 10"/>
              <p:cNvGrpSpPr>
                <a:grpSpLocks/>
              </p:cNvGrpSpPr>
              <p:nvPr/>
            </p:nvGrpSpPr>
            <p:grpSpPr bwMode="auto">
              <a:xfrm>
                <a:off x="1195" y="104"/>
                <a:ext cx="3827" cy="429"/>
                <a:chOff x="1021" y="240"/>
                <a:chExt cx="3827" cy="429"/>
              </a:xfrm>
            </p:grpSpPr>
            <p:grpSp>
              <p:nvGrpSpPr>
                <p:cNvPr id="5" name="Group 11"/>
                <p:cNvGrpSpPr>
                  <a:grpSpLocks/>
                </p:cNvGrpSpPr>
                <p:nvPr/>
              </p:nvGrpSpPr>
              <p:grpSpPr bwMode="auto">
                <a:xfrm>
                  <a:off x="1021" y="241"/>
                  <a:ext cx="2208" cy="427"/>
                  <a:chOff x="1021" y="241"/>
                  <a:chExt cx="2208" cy="427"/>
                </a:xfrm>
              </p:grpSpPr>
              <p:sp>
                <p:nvSpPr>
                  <p:cNvPr id="1030156" name="Freeform 12"/>
                  <p:cNvSpPr>
                    <a:spLocks/>
                  </p:cNvSpPr>
                  <p:nvPr/>
                </p:nvSpPr>
                <p:spPr bwMode="ltGray">
                  <a:xfrm>
                    <a:off x="2257" y="633"/>
                    <a:ext cx="7" cy="8"/>
                  </a:xfrm>
                  <a:custGeom>
                    <a:avLst/>
                    <a:gdLst/>
                    <a:ahLst/>
                    <a:cxnLst>
                      <a:cxn ang="0">
                        <a:pos x="5" y="11"/>
                      </a:cxn>
                      <a:cxn ang="0">
                        <a:pos x="15" y="5"/>
                      </a:cxn>
                      <a:cxn ang="0">
                        <a:pos x="13" y="17"/>
                      </a:cxn>
                      <a:cxn ang="0">
                        <a:pos x="5" y="11"/>
                      </a:cxn>
                    </a:cxnLst>
                    <a:rect l="0" t="0" r="r" b="b"/>
                    <a:pathLst>
                      <a:path w="15" h="23">
                        <a:moveTo>
                          <a:pt x="5" y="11"/>
                        </a:moveTo>
                        <a:cubicBezTo>
                          <a:pt x="2" y="1"/>
                          <a:pt x="7" y="0"/>
                          <a:pt x="15" y="5"/>
                        </a:cubicBezTo>
                        <a:cubicBezTo>
                          <a:pt x="14" y="9"/>
                          <a:pt x="15" y="13"/>
                          <a:pt x="13" y="17"/>
                        </a:cubicBezTo>
                        <a:cubicBezTo>
                          <a:pt x="9" y="23"/>
                          <a:pt x="0" y="16"/>
                          <a:pt x="5" y="11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157" name="Freeform 13"/>
                  <p:cNvSpPr>
                    <a:spLocks/>
                  </p:cNvSpPr>
                  <p:nvPr/>
                </p:nvSpPr>
                <p:spPr bwMode="ltGray">
                  <a:xfrm>
                    <a:off x="2332" y="660"/>
                    <a:ext cx="9" cy="8"/>
                  </a:xfrm>
                  <a:custGeom>
                    <a:avLst/>
                    <a:gdLst/>
                    <a:ahLst/>
                    <a:cxnLst>
                      <a:cxn ang="0">
                        <a:pos x="3" y="13"/>
                      </a:cxn>
                      <a:cxn ang="0">
                        <a:pos x="11" y="3"/>
                      </a:cxn>
                      <a:cxn ang="0">
                        <a:pos x="7" y="19"/>
                      </a:cxn>
                      <a:cxn ang="0">
                        <a:pos x="3" y="13"/>
                      </a:cxn>
                    </a:cxnLst>
                    <a:rect l="0" t="0" r="r" b="b"/>
                    <a:pathLst>
                      <a:path w="20" h="23">
                        <a:moveTo>
                          <a:pt x="3" y="13"/>
                        </a:moveTo>
                        <a:cubicBezTo>
                          <a:pt x="0" y="5"/>
                          <a:pt x="2" y="0"/>
                          <a:pt x="11" y="3"/>
                        </a:cubicBezTo>
                        <a:cubicBezTo>
                          <a:pt x="16" y="10"/>
                          <a:pt x="20" y="23"/>
                          <a:pt x="7" y="19"/>
                        </a:cubicBezTo>
                        <a:cubicBezTo>
                          <a:pt x="6" y="17"/>
                          <a:pt x="3" y="13"/>
                          <a:pt x="3" y="13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158" name="Freeform 14"/>
                  <p:cNvSpPr>
                    <a:spLocks/>
                  </p:cNvSpPr>
                  <p:nvPr/>
                </p:nvSpPr>
                <p:spPr bwMode="ltGray">
                  <a:xfrm>
                    <a:off x="2120" y="616"/>
                    <a:ext cx="13" cy="14"/>
                  </a:xfrm>
                  <a:custGeom>
                    <a:avLst/>
                    <a:gdLst/>
                    <a:ahLst/>
                    <a:cxnLst>
                      <a:cxn ang="0">
                        <a:pos x="16" y="33"/>
                      </a:cxn>
                      <a:cxn ang="0">
                        <a:pos x="8" y="21"/>
                      </a:cxn>
                      <a:cxn ang="0">
                        <a:pos x="0" y="9"/>
                      </a:cxn>
                      <a:cxn ang="0">
                        <a:pos x="16" y="3"/>
                      </a:cxn>
                      <a:cxn ang="0">
                        <a:pos x="30" y="23"/>
                      </a:cxn>
                      <a:cxn ang="0">
                        <a:pos x="28" y="31"/>
                      </a:cxn>
                      <a:cxn ang="0">
                        <a:pos x="16" y="33"/>
                      </a:cxn>
                    </a:cxnLst>
                    <a:rect l="0" t="0" r="r" b="b"/>
                    <a:pathLst>
                      <a:path w="30" h="42">
                        <a:moveTo>
                          <a:pt x="16" y="33"/>
                        </a:moveTo>
                        <a:cubicBezTo>
                          <a:pt x="3" y="20"/>
                          <a:pt x="15" y="34"/>
                          <a:pt x="8" y="21"/>
                        </a:cubicBezTo>
                        <a:cubicBezTo>
                          <a:pt x="6" y="17"/>
                          <a:pt x="0" y="9"/>
                          <a:pt x="0" y="9"/>
                        </a:cubicBezTo>
                        <a:cubicBezTo>
                          <a:pt x="5" y="1"/>
                          <a:pt x="7" y="0"/>
                          <a:pt x="16" y="3"/>
                        </a:cubicBezTo>
                        <a:cubicBezTo>
                          <a:pt x="25" y="16"/>
                          <a:pt x="10" y="16"/>
                          <a:pt x="30" y="23"/>
                        </a:cubicBezTo>
                        <a:cubicBezTo>
                          <a:pt x="29" y="26"/>
                          <a:pt x="30" y="29"/>
                          <a:pt x="28" y="31"/>
                        </a:cubicBezTo>
                        <a:cubicBezTo>
                          <a:pt x="15" y="42"/>
                          <a:pt x="16" y="38"/>
                          <a:pt x="16" y="33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159" name="Freeform 15"/>
                  <p:cNvSpPr>
                    <a:spLocks/>
                  </p:cNvSpPr>
                  <p:nvPr/>
                </p:nvSpPr>
                <p:spPr bwMode="ltGray">
                  <a:xfrm>
                    <a:off x="1967" y="629"/>
                    <a:ext cx="11" cy="5"/>
                  </a:xfrm>
                  <a:custGeom>
                    <a:avLst/>
                    <a:gdLst/>
                    <a:ahLst/>
                    <a:cxnLst>
                      <a:cxn ang="0">
                        <a:pos x="15" y="16"/>
                      </a:cxn>
                      <a:cxn ang="0">
                        <a:pos x="3" y="8"/>
                      </a:cxn>
                      <a:cxn ang="0">
                        <a:pos x="15" y="0"/>
                      </a:cxn>
                      <a:cxn ang="0">
                        <a:pos x="15" y="16"/>
                      </a:cxn>
                    </a:cxnLst>
                    <a:rect l="0" t="0" r="r" b="b"/>
                    <a:pathLst>
                      <a:path w="25" h="16">
                        <a:moveTo>
                          <a:pt x="15" y="16"/>
                        </a:moveTo>
                        <a:cubicBezTo>
                          <a:pt x="10" y="15"/>
                          <a:pt x="0" y="12"/>
                          <a:pt x="3" y="8"/>
                        </a:cubicBezTo>
                        <a:cubicBezTo>
                          <a:pt x="6" y="4"/>
                          <a:pt x="15" y="0"/>
                          <a:pt x="15" y="0"/>
                        </a:cubicBezTo>
                        <a:cubicBezTo>
                          <a:pt x="17" y="3"/>
                          <a:pt x="25" y="16"/>
                          <a:pt x="15" y="16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160" name="Freeform 16"/>
                  <p:cNvSpPr>
                    <a:spLocks/>
                  </p:cNvSpPr>
                  <p:nvPr/>
                </p:nvSpPr>
                <p:spPr bwMode="ltGray">
                  <a:xfrm>
                    <a:off x="1921" y="635"/>
                    <a:ext cx="28" cy="16"/>
                  </a:xfrm>
                  <a:custGeom>
                    <a:avLst/>
                    <a:gdLst/>
                    <a:ahLst/>
                    <a:cxnLst>
                      <a:cxn ang="0">
                        <a:pos x="14" y="24"/>
                      </a:cxn>
                      <a:cxn ang="0">
                        <a:pos x="30" y="4"/>
                      </a:cxn>
                      <a:cxn ang="0">
                        <a:pos x="42" y="0"/>
                      </a:cxn>
                      <a:cxn ang="0">
                        <a:pos x="58" y="12"/>
                      </a:cxn>
                      <a:cxn ang="0">
                        <a:pos x="32" y="26"/>
                      </a:cxn>
                      <a:cxn ang="0">
                        <a:pos x="12" y="46"/>
                      </a:cxn>
                      <a:cxn ang="0">
                        <a:pos x="8" y="20"/>
                      </a:cxn>
                      <a:cxn ang="0">
                        <a:pos x="12" y="14"/>
                      </a:cxn>
                      <a:cxn ang="0">
                        <a:pos x="14" y="24"/>
                      </a:cxn>
                    </a:cxnLst>
                    <a:rect l="0" t="0" r="r" b="b"/>
                    <a:pathLst>
                      <a:path w="65" h="46">
                        <a:moveTo>
                          <a:pt x="14" y="24"/>
                        </a:moveTo>
                        <a:cubicBezTo>
                          <a:pt x="18" y="13"/>
                          <a:pt x="16" y="9"/>
                          <a:pt x="30" y="4"/>
                        </a:cubicBezTo>
                        <a:cubicBezTo>
                          <a:pt x="34" y="3"/>
                          <a:pt x="42" y="0"/>
                          <a:pt x="42" y="0"/>
                        </a:cubicBezTo>
                        <a:cubicBezTo>
                          <a:pt x="50" y="1"/>
                          <a:pt x="65" y="0"/>
                          <a:pt x="58" y="12"/>
                        </a:cubicBezTo>
                        <a:cubicBezTo>
                          <a:pt x="53" y="21"/>
                          <a:pt x="40" y="21"/>
                          <a:pt x="32" y="26"/>
                        </a:cubicBezTo>
                        <a:cubicBezTo>
                          <a:pt x="26" y="35"/>
                          <a:pt x="23" y="42"/>
                          <a:pt x="12" y="46"/>
                        </a:cubicBezTo>
                        <a:cubicBezTo>
                          <a:pt x="0" y="42"/>
                          <a:pt x="5" y="30"/>
                          <a:pt x="8" y="20"/>
                        </a:cubicBezTo>
                        <a:cubicBezTo>
                          <a:pt x="9" y="18"/>
                          <a:pt x="10" y="13"/>
                          <a:pt x="12" y="14"/>
                        </a:cubicBezTo>
                        <a:cubicBezTo>
                          <a:pt x="15" y="16"/>
                          <a:pt x="13" y="21"/>
                          <a:pt x="14" y="24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161" name="Freeform 17"/>
                  <p:cNvSpPr>
                    <a:spLocks/>
                  </p:cNvSpPr>
                  <p:nvPr/>
                </p:nvSpPr>
                <p:spPr bwMode="ltGray">
                  <a:xfrm>
                    <a:off x="1892" y="634"/>
                    <a:ext cx="29" cy="16"/>
                  </a:xfrm>
                  <a:custGeom>
                    <a:avLst/>
                    <a:gdLst/>
                    <a:ahLst/>
                    <a:cxnLst>
                      <a:cxn ang="0">
                        <a:pos x="0" y="31"/>
                      </a:cxn>
                      <a:cxn ang="0">
                        <a:pos x="18" y="25"/>
                      </a:cxn>
                      <a:cxn ang="0">
                        <a:pos x="52" y="1"/>
                      </a:cxn>
                      <a:cxn ang="0">
                        <a:pos x="64" y="3"/>
                      </a:cxn>
                      <a:cxn ang="0">
                        <a:pos x="50" y="19"/>
                      </a:cxn>
                      <a:cxn ang="0">
                        <a:pos x="28" y="33"/>
                      </a:cxn>
                      <a:cxn ang="0">
                        <a:pos x="22" y="47"/>
                      </a:cxn>
                      <a:cxn ang="0">
                        <a:pos x="16" y="45"/>
                      </a:cxn>
                      <a:cxn ang="0">
                        <a:pos x="12" y="39"/>
                      </a:cxn>
                      <a:cxn ang="0">
                        <a:pos x="0" y="35"/>
                      </a:cxn>
                      <a:cxn ang="0">
                        <a:pos x="0" y="31"/>
                      </a:cxn>
                    </a:cxnLst>
                    <a:rect l="0" t="0" r="r" b="b"/>
                    <a:pathLst>
                      <a:path w="69" h="47">
                        <a:moveTo>
                          <a:pt x="0" y="31"/>
                        </a:moveTo>
                        <a:cubicBezTo>
                          <a:pt x="7" y="24"/>
                          <a:pt x="9" y="22"/>
                          <a:pt x="18" y="25"/>
                        </a:cubicBezTo>
                        <a:cubicBezTo>
                          <a:pt x="25" y="4"/>
                          <a:pt x="36" y="12"/>
                          <a:pt x="52" y="1"/>
                        </a:cubicBezTo>
                        <a:cubicBezTo>
                          <a:pt x="56" y="2"/>
                          <a:pt x="61" y="0"/>
                          <a:pt x="64" y="3"/>
                        </a:cubicBezTo>
                        <a:cubicBezTo>
                          <a:pt x="69" y="8"/>
                          <a:pt x="50" y="19"/>
                          <a:pt x="50" y="19"/>
                        </a:cubicBezTo>
                        <a:cubicBezTo>
                          <a:pt x="46" y="31"/>
                          <a:pt x="35" y="22"/>
                          <a:pt x="28" y="33"/>
                        </a:cubicBezTo>
                        <a:cubicBezTo>
                          <a:pt x="31" y="41"/>
                          <a:pt x="31" y="44"/>
                          <a:pt x="22" y="47"/>
                        </a:cubicBezTo>
                        <a:cubicBezTo>
                          <a:pt x="20" y="46"/>
                          <a:pt x="18" y="46"/>
                          <a:pt x="16" y="45"/>
                        </a:cubicBezTo>
                        <a:cubicBezTo>
                          <a:pt x="14" y="43"/>
                          <a:pt x="14" y="40"/>
                          <a:pt x="12" y="39"/>
                        </a:cubicBezTo>
                        <a:cubicBezTo>
                          <a:pt x="8" y="37"/>
                          <a:pt x="0" y="35"/>
                          <a:pt x="0" y="35"/>
                        </a:cubicBezTo>
                        <a:cubicBezTo>
                          <a:pt x="2" y="26"/>
                          <a:pt x="3" y="25"/>
                          <a:pt x="0" y="31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162" name="Freeform 18"/>
                  <p:cNvSpPr>
                    <a:spLocks/>
                  </p:cNvSpPr>
                  <p:nvPr/>
                </p:nvSpPr>
                <p:spPr bwMode="ltGray">
                  <a:xfrm>
                    <a:off x="1735" y="547"/>
                    <a:ext cx="151" cy="93"/>
                  </a:xfrm>
                  <a:custGeom>
                    <a:avLst/>
                    <a:gdLst/>
                    <a:ahLst/>
                    <a:cxnLst>
                      <a:cxn ang="0">
                        <a:pos x="10" y="4"/>
                      </a:cxn>
                      <a:cxn ang="0">
                        <a:pos x="36" y="18"/>
                      </a:cxn>
                      <a:cxn ang="0">
                        <a:pos x="46" y="30"/>
                      </a:cxn>
                      <a:cxn ang="0">
                        <a:pos x="76" y="52"/>
                      </a:cxn>
                      <a:cxn ang="0">
                        <a:pos x="92" y="66"/>
                      </a:cxn>
                      <a:cxn ang="0">
                        <a:pos x="122" y="98"/>
                      </a:cxn>
                      <a:cxn ang="0">
                        <a:pos x="136" y="128"/>
                      </a:cxn>
                      <a:cxn ang="0">
                        <a:pos x="148" y="132"/>
                      </a:cxn>
                      <a:cxn ang="0">
                        <a:pos x="154" y="150"/>
                      </a:cxn>
                      <a:cxn ang="0">
                        <a:pos x="176" y="152"/>
                      </a:cxn>
                      <a:cxn ang="0">
                        <a:pos x="170" y="196"/>
                      </a:cxn>
                      <a:cxn ang="0">
                        <a:pos x="180" y="224"/>
                      </a:cxn>
                      <a:cxn ang="0">
                        <a:pos x="198" y="232"/>
                      </a:cxn>
                      <a:cxn ang="0">
                        <a:pos x="216" y="234"/>
                      </a:cxn>
                      <a:cxn ang="0">
                        <a:pos x="236" y="242"/>
                      </a:cxn>
                      <a:cxn ang="0">
                        <a:pos x="254" y="236"/>
                      </a:cxn>
                      <a:cxn ang="0">
                        <a:pos x="272" y="248"/>
                      </a:cxn>
                      <a:cxn ang="0">
                        <a:pos x="296" y="256"/>
                      </a:cxn>
                      <a:cxn ang="0">
                        <a:pos x="314" y="264"/>
                      </a:cxn>
                      <a:cxn ang="0">
                        <a:pos x="352" y="266"/>
                      </a:cxn>
                      <a:cxn ang="0">
                        <a:pos x="342" y="274"/>
                      </a:cxn>
                      <a:cxn ang="0">
                        <a:pos x="322" y="272"/>
                      </a:cxn>
                      <a:cxn ang="0">
                        <a:pos x="300" y="270"/>
                      </a:cxn>
                      <a:cxn ang="0">
                        <a:pos x="288" y="266"/>
                      </a:cxn>
                      <a:cxn ang="0">
                        <a:pos x="252" y="264"/>
                      </a:cxn>
                      <a:cxn ang="0">
                        <a:pos x="234" y="260"/>
                      </a:cxn>
                      <a:cxn ang="0">
                        <a:pos x="172" y="242"/>
                      </a:cxn>
                      <a:cxn ang="0">
                        <a:pos x="160" y="216"/>
                      </a:cxn>
                      <a:cxn ang="0">
                        <a:pos x="126" y="200"/>
                      </a:cxn>
                      <a:cxn ang="0">
                        <a:pos x="108" y="186"/>
                      </a:cxn>
                      <a:cxn ang="0">
                        <a:pos x="94" y="158"/>
                      </a:cxn>
                      <a:cxn ang="0">
                        <a:pos x="68" y="108"/>
                      </a:cxn>
                      <a:cxn ang="0">
                        <a:pos x="64" y="102"/>
                      </a:cxn>
                      <a:cxn ang="0">
                        <a:pos x="58" y="100"/>
                      </a:cxn>
                      <a:cxn ang="0">
                        <a:pos x="54" y="88"/>
                      </a:cxn>
                      <a:cxn ang="0">
                        <a:pos x="38" y="58"/>
                      </a:cxn>
                      <a:cxn ang="0">
                        <a:pos x="20" y="40"/>
                      </a:cxn>
                      <a:cxn ang="0">
                        <a:pos x="4" y="22"/>
                      </a:cxn>
                      <a:cxn ang="0">
                        <a:pos x="10" y="2"/>
                      </a:cxn>
                      <a:cxn ang="0">
                        <a:pos x="10" y="4"/>
                      </a:cxn>
                    </a:cxnLst>
                    <a:rect l="0" t="0" r="r" b="b"/>
                    <a:pathLst>
                      <a:path w="355" h="277">
                        <a:moveTo>
                          <a:pt x="10" y="4"/>
                        </a:moveTo>
                        <a:cubicBezTo>
                          <a:pt x="22" y="0"/>
                          <a:pt x="24" y="14"/>
                          <a:pt x="36" y="18"/>
                        </a:cubicBezTo>
                        <a:cubicBezTo>
                          <a:pt x="37" y="19"/>
                          <a:pt x="45" y="29"/>
                          <a:pt x="46" y="30"/>
                        </a:cubicBezTo>
                        <a:cubicBezTo>
                          <a:pt x="56" y="40"/>
                          <a:pt x="67" y="38"/>
                          <a:pt x="76" y="52"/>
                        </a:cubicBezTo>
                        <a:cubicBezTo>
                          <a:pt x="80" y="58"/>
                          <a:pt x="92" y="66"/>
                          <a:pt x="92" y="66"/>
                        </a:cubicBezTo>
                        <a:cubicBezTo>
                          <a:pt x="96" y="79"/>
                          <a:pt x="112" y="88"/>
                          <a:pt x="122" y="98"/>
                        </a:cubicBezTo>
                        <a:cubicBezTo>
                          <a:pt x="124" y="105"/>
                          <a:pt x="130" y="124"/>
                          <a:pt x="136" y="128"/>
                        </a:cubicBezTo>
                        <a:cubicBezTo>
                          <a:pt x="140" y="130"/>
                          <a:pt x="148" y="132"/>
                          <a:pt x="148" y="132"/>
                        </a:cubicBezTo>
                        <a:cubicBezTo>
                          <a:pt x="150" y="138"/>
                          <a:pt x="154" y="150"/>
                          <a:pt x="154" y="150"/>
                        </a:cubicBezTo>
                        <a:cubicBezTo>
                          <a:pt x="161" y="139"/>
                          <a:pt x="168" y="144"/>
                          <a:pt x="176" y="152"/>
                        </a:cubicBezTo>
                        <a:cubicBezTo>
                          <a:pt x="174" y="167"/>
                          <a:pt x="173" y="181"/>
                          <a:pt x="170" y="196"/>
                        </a:cubicBezTo>
                        <a:cubicBezTo>
                          <a:pt x="171" y="202"/>
                          <a:pt x="174" y="220"/>
                          <a:pt x="180" y="224"/>
                        </a:cubicBezTo>
                        <a:cubicBezTo>
                          <a:pt x="185" y="228"/>
                          <a:pt x="193" y="228"/>
                          <a:pt x="198" y="232"/>
                        </a:cubicBezTo>
                        <a:cubicBezTo>
                          <a:pt x="204" y="230"/>
                          <a:pt x="216" y="234"/>
                          <a:pt x="216" y="234"/>
                        </a:cubicBezTo>
                        <a:cubicBezTo>
                          <a:pt x="223" y="241"/>
                          <a:pt x="225" y="245"/>
                          <a:pt x="236" y="242"/>
                        </a:cubicBezTo>
                        <a:cubicBezTo>
                          <a:pt x="242" y="240"/>
                          <a:pt x="254" y="236"/>
                          <a:pt x="254" y="236"/>
                        </a:cubicBezTo>
                        <a:cubicBezTo>
                          <a:pt x="260" y="240"/>
                          <a:pt x="265" y="246"/>
                          <a:pt x="272" y="248"/>
                        </a:cubicBezTo>
                        <a:cubicBezTo>
                          <a:pt x="277" y="250"/>
                          <a:pt x="291" y="252"/>
                          <a:pt x="296" y="256"/>
                        </a:cubicBezTo>
                        <a:cubicBezTo>
                          <a:pt x="301" y="260"/>
                          <a:pt x="314" y="264"/>
                          <a:pt x="314" y="264"/>
                        </a:cubicBezTo>
                        <a:cubicBezTo>
                          <a:pt x="330" y="263"/>
                          <a:pt x="338" y="261"/>
                          <a:pt x="352" y="266"/>
                        </a:cubicBezTo>
                        <a:cubicBezTo>
                          <a:pt x="355" y="275"/>
                          <a:pt x="350" y="277"/>
                          <a:pt x="342" y="274"/>
                        </a:cubicBezTo>
                        <a:cubicBezTo>
                          <a:pt x="336" y="276"/>
                          <a:pt x="322" y="272"/>
                          <a:pt x="322" y="272"/>
                        </a:cubicBezTo>
                        <a:cubicBezTo>
                          <a:pt x="314" y="275"/>
                          <a:pt x="308" y="272"/>
                          <a:pt x="300" y="270"/>
                        </a:cubicBezTo>
                        <a:cubicBezTo>
                          <a:pt x="296" y="269"/>
                          <a:pt x="288" y="266"/>
                          <a:pt x="288" y="266"/>
                        </a:cubicBezTo>
                        <a:cubicBezTo>
                          <a:pt x="276" y="270"/>
                          <a:pt x="264" y="266"/>
                          <a:pt x="252" y="264"/>
                        </a:cubicBezTo>
                        <a:cubicBezTo>
                          <a:pt x="245" y="259"/>
                          <a:pt x="242" y="257"/>
                          <a:pt x="234" y="260"/>
                        </a:cubicBezTo>
                        <a:cubicBezTo>
                          <a:pt x="211" y="252"/>
                          <a:pt x="192" y="256"/>
                          <a:pt x="172" y="242"/>
                        </a:cubicBezTo>
                        <a:cubicBezTo>
                          <a:pt x="165" y="231"/>
                          <a:pt x="176" y="221"/>
                          <a:pt x="160" y="216"/>
                        </a:cubicBezTo>
                        <a:cubicBezTo>
                          <a:pt x="154" y="233"/>
                          <a:pt x="136" y="203"/>
                          <a:pt x="126" y="200"/>
                        </a:cubicBezTo>
                        <a:cubicBezTo>
                          <a:pt x="120" y="196"/>
                          <a:pt x="114" y="190"/>
                          <a:pt x="108" y="186"/>
                        </a:cubicBezTo>
                        <a:cubicBezTo>
                          <a:pt x="104" y="175"/>
                          <a:pt x="104" y="165"/>
                          <a:pt x="94" y="158"/>
                        </a:cubicBezTo>
                        <a:cubicBezTo>
                          <a:pt x="83" y="142"/>
                          <a:pt x="85" y="119"/>
                          <a:pt x="68" y="108"/>
                        </a:cubicBezTo>
                        <a:cubicBezTo>
                          <a:pt x="67" y="106"/>
                          <a:pt x="66" y="104"/>
                          <a:pt x="64" y="102"/>
                        </a:cubicBezTo>
                        <a:cubicBezTo>
                          <a:pt x="62" y="101"/>
                          <a:pt x="59" y="102"/>
                          <a:pt x="58" y="100"/>
                        </a:cubicBezTo>
                        <a:cubicBezTo>
                          <a:pt x="56" y="97"/>
                          <a:pt x="54" y="88"/>
                          <a:pt x="54" y="88"/>
                        </a:cubicBezTo>
                        <a:cubicBezTo>
                          <a:pt x="59" y="73"/>
                          <a:pt x="52" y="61"/>
                          <a:pt x="38" y="58"/>
                        </a:cubicBezTo>
                        <a:cubicBezTo>
                          <a:pt x="32" y="49"/>
                          <a:pt x="31" y="44"/>
                          <a:pt x="20" y="40"/>
                        </a:cubicBezTo>
                        <a:cubicBezTo>
                          <a:pt x="16" y="27"/>
                          <a:pt x="16" y="26"/>
                          <a:pt x="4" y="22"/>
                        </a:cubicBezTo>
                        <a:cubicBezTo>
                          <a:pt x="1" y="13"/>
                          <a:pt x="0" y="5"/>
                          <a:pt x="10" y="2"/>
                        </a:cubicBezTo>
                        <a:cubicBezTo>
                          <a:pt x="18" y="5"/>
                          <a:pt x="18" y="4"/>
                          <a:pt x="10" y="4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163" name="Freeform 19"/>
                  <p:cNvSpPr>
                    <a:spLocks/>
                  </p:cNvSpPr>
                  <p:nvPr/>
                </p:nvSpPr>
                <p:spPr bwMode="ltGray">
                  <a:xfrm>
                    <a:off x="1827" y="541"/>
                    <a:ext cx="67" cy="68"/>
                  </a:xfrm>
                  <a:custGeom>
                    <a:avLst/>
                    <a:gdLst/>
                    <a:ahLst/>
                    <a:cxnLst>
                      <a:cxn ang="0">
                        <a:pos x="54" y="66"/>
                      </a:cxn>
                      <a:cxn ang="0">
                        <a:pos x="66" y="58"/>
                      </a:cxn>
                      <a:cxn ang="0">
                        <a:pos x="68" y="52"/>
                      </a:cxn>
                      <a:cxn ang="0">
                        <a:pos x="80" y="44"/>
                      </a:cxn>
                      <a:cxn ang="0">
                        <a:pos x="106" y="22"/>
                      </a:cxn>
                      <a:cxn ang="0">
                        <a:pos x="112" y="4"/>
                      </a:cxn>
                      <a:cxn ang="0">
                        <a:pos x="124" y="0"/>
                      </a:cxn>
                      <a:cxn ang="0">
                        <a:pos x="150" y="28"/>
                      </a:cxn>
                      <a:cxn ang="0">
                        <a:pos x="146" y="44"/>
                      </a:cxn>
                      <a:cxn ang="0">
                        <a:pos x="126" y="64"/>
                      </a:cxn>
                      <a:cxn ang="0">
                        <a:pos x="132" y="94"/>
                      </a:cxn>
                      <a:cxn ang="0">
                        <a:pos x="142" y="110"/>
                      </a:cxn>
                      <a:cxn ang="0">
                        <a:pos x="146" y="128"/>
                      </a:cxn>
                      <a:cxn ang="0">
                        <a:pos x="128" y="128"/>
                      </a:cxn>
                      <a:cxn ang="0">
                        <a:pos x="116" y="146"/>
                      </a:cxn>
                      <a:cxn ang="0">
                        <a:pos x="104" y="156"/>
                      </a:cxn>
                      <a:cxn ang="0">
                        <a:pos x="100" y="198"/>
                      </a:cxn>
                      <a:cxn ang="0">
                        <a:pos x="88" y="202"/>
                      </a:cxn>
                      <a:cxn ang="0">
                        <a:pos x="82" y="206"/>
                      </a:cxn>
                      <a:cxn ang="0">
                        <a:pos x="76" y="202"/>
                      </a:cxn>
                      <a:cxn ang="0">
                        <a:pos x="72" y="190"/>
                      </a:cxn>
                      <a:cxn ang="0">
                        <a:pos x="60" y="186"/>
                      </a:cxn>
                      <a:cxn ang="0">
                        <a:pos x="42" y="194"/>
                      </a:cxn>
                      <a:cxn ang="0">
                        <a:pos x="28" y="186"/>
                      </a:cxn>
                      <a:cxn ang="0">
                        <a:pos x="10" y="148"/>
                      </a:cxn>
                      <a:cxn ang="0">
                        <a:pos x="4" y="130"/>
                      </a:cxn>
                      <a:cxn ang="0">
                        <a:pos x="0" y="118"/>
                      </a:cxn>
                      <a:cxn ang="0">
                        <a:pos x="20" y="96"/>
                      </a:cxn>
                      <a:cxn ang="0">
                        <a:pos x="32" y="104"/>
                      </a:cxn>
                      <a:cxn ang="0">
                        <a:pos x="34" y="80"/>
                      </a:cxn>
                      <a:cxn ang="0">
                        <a:pos x="52" y="70"/>
                      </a:cxn>
                      <a:cxn ang="0">
                        <a:pos x="54" y="66"/>
                      </a:cxn>
                    </a:cxnLst>
                    <a:rect l="0" t="0" r="r" b="b"/>
                    <a:pathLst>
                      <a:path w="156" h="206">
                        <a:moveTo>
                          <a:pt x="54" y="66"/>
                        </a:moveTo>
                        <a:cubicBezTo>
                          <a:pt x="58" y="63"/>
                          <a:pt x="64" y="63"/>
                          <a:pt x="66" y="58"/>
                        </a:cubicBezTo>
                        <a:cubicBezTo>
                          <a:pt x="67" y="56"/>
                          <a:pt x="67" y="53"/>
                          <a:pt x="68" y="52"/>
                        </a:cubicBezTo>
                        <a:cubicBezTo>
                          <a:pt x="71" y="49"/>
                          <a:pt x="80" y="44"/>
                          <a:pt x="80" y="44"/>
                        </a:cubicBezTo>
                        <a:cubicBezTo>
                          <a:pt x="113" y="55"/>
                          <a:pt x="85" y="29"/>
                          <a:pt x="106" y="22"/>
                        </a:cubicBezTo>
                        <a:cubicBezTo>
                          <a:pt x="110" y="17"/>
                          <a:pt x="108" y="9"/>
                          <a:pt x="112" y="4"/>
                        </a:cubicBezTo>
                        <a:cubicBezTo>
                          <a:pt x="115" y="1"/>
                          <a:pt x="124" y="0"/>
                          <a:pt x="124" y="0"/>
                        </a:cubicBezTo>
                        <a:cubicBezTo>
                          <a:pt x="138" y="14"/>
                          <a:pt x="126" y="23"/>
                          <a:pt x="150" y="28"/>
                        </a:cubicBezTo>
                        <a:cubicBezTo>
                          <a:pt x="156" y="36"/>
                          <a:pt x="154" y="39"/>
                          <a:pt x="146" y="44"/>
                        </a:cubicBezTo>
                        <a:cubicBezTo>
                          <a:pt x="141" y="52"/>
                          <a:pt x="135" y="61"/>
                          <a:pt x="126" y="64"/>
                        </a:cubicBezTo>
                        <a:cubicBezTo>
                          <a:pt x="118" y="75"/>
                          <a:pt x="128" y="83"/>
                          <a:pt x="132" y="94"/>
                        </a:cubicBezTo>
                        <a:cubicBezTo>
                          <a:pt x="129" y="103"/>
                          <a:pt x="135" y="105"/>
                          <a:pt x="142" y="110"/>
                        </a:cubicBezTo>
                        <a:cubicBezTo>
                          <a:pt x="145" y="119"/>
                          <a:pt x="141" y="120"/>
                          <a:pt x="146" y="128"/>
                        </a:cubicBezTo>
                        <a:cubicBezTo>
                          <a:pt x="142" y="139"/>
                          <a:pt x="135" y="133"/>
                          <a:pt x="128" y="128"/>
                        </a:cubicBezTo>
                        <a:cubicBezTo>
                          <a:pt x="116" y="132"/>
                          <a:pt x="122" y="136"/>
                          <a:pt x="116" y="146"/>
                        </a:cubicBezTo>
                        <a:cubicBezTo>
                          <a:pt x="113" y="151"/>
                          <a:pt x="108" y="152"/>
                          <a:pt x="104" y="156"/>
                        </a:cubicBezTo>
                        <a:cubicBezTo>
                          <a:pt x="107" y="167"/>
                          <a:pt x="112" y="191"/>
                          <a:pt x="100" y="198"/>
                        </a:cubicBezTo>
                        <a:cubicBezTo>
                          <a:pt x="96" y="200"/>
                          <a:pt x="92" y="200"/>
                          <a:pt x="88" y="202"/>
                        </a:cubicBezTo>
                        <a:cubicBezTo>
                          <a:pt x="86" y="203"/>
                          <a:pt x="84" y="205"/>
                          <a:pt x="82" y="206"/>
                        </a:cubicBezTo>
                        <a:cubicBezTo>
                          <a:pt x="80" y="205"/>
                          <a:pt x="77" y="204"/>
                          <a:pt x="76" y="202"/>
                        </a:cubicBezTo>
                        <a:cubicBezTo>
                          <a:pt x="74" y="198"/>
                          <a:pt x="76" y="191"/>
                          <a:pt x="72" y="190"/>
                        </a:cubicBezTo>
                        <a:cubicBezTo>
                          <a:pt x="68" y="189"/>
                          <a:pt x="60" y="186"/>
                          <a:pt x="60" y="186"/>
                        </a:cubicBezTo>
                        <a:cubicBezTo>
                          <a:pt x="53" y="188"/>
                          <a:pt x="49" y="192"/>
                          <a:pt x="42" y="194"/>
                        </a:cubicBezTo>
                        <a:cubicBezTo>
                          <a:pt x="34" y="189"/>
                          <a:pt x="37" y="183"/>
                          <a:pt x="28" y="186"/>
                        </a:cubicBezTo>
                        <a:cubicBezTo>
                          <a:pt x="12" y="181"/>
                          <a:pt x="19" y="161"/>
                          <a:pt x="10" y="148"/>
                        </a:cubicBezTo>
                        <a:cubicBezTo>
                          <a:pt x="5" y="121"/>
                          <a:pt x="11" y="147"/>
                          <a:pt x="4" y="130"/>
                        </a:cubicBezTo>
                        <a:cubicBezTo>
                          <a:pt x="2" y="126"/>
                          <a:pt x="0" y="118"/>
                          <a:pt x="0" y="118"/>
                        </a:cubicBezTo>
                        <a:cubicBezTo>
                          <a:pt x="2" y="95"/>
                          <a:pt x="0" y="83"/>
                          <a:pt x="20" y="96"/>
                        </a:cubicBezTo>
                        <a:cubicBezTo>
                          <a:pt x="23" y="105"/>
                          <a:pt x="23" y="110"/>
                          <a:pt x="32" y="104"/>
                        </a:cubicBezTo>
                        <a:cubicBezTo>
                          <a:pt x="35" y="95"/>
                          <a:pt x="29" y="88"/>
                          <a:pt x="34" y="80"/>
                        </a:cubicBezTo>
                        <a:cubicBezTo>
                          <a:pt x="36" y="76"/>
                          <a:pt x="48" y="73"/>
                          <a:pt x="52" y="70"/>
                        </a:cubicBezTo>
                        <a:cubicBezTo>
                          <a:pt x="57" y="63"/>
                          <a:pt x="58" y="62"/>
                          <a:pt x="54" y="66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164" name="Freeform 20"/>
                  <p:cNvSpPr>
                    <a:spLocks/>
                  </p:cNvSpPr>
                  <p:nvPr/>
                </p:nvSpPr>
                <p:spPr bwMode="ltGray">
                  <a:xfrm>
                    <a:off x="1892" y="572"/>
                    <a:ext cx="47" cy="13"/>
                  </a:xfrm>
                  <a:custGeom>
                    <a:avLst/>
                    <a:gdLst/>
                    <a:ahLst/>
                    <a:cxnLst>
                      <a:cxn ang="0">
                        <a:pos x="4" y="32"/>
                      </a:cxn>
                      <a:cxn ang="0">
                        <a:pos x="18" y="10"/>
                      </a:cxn>
                      <a:cxn ang="0">
                        <a:pos x="46" y="20"/>
                      </a:cxn>
                      <a:cxn ang="0">
                        <a:pos x="72" y="14"/>
                      </a:cxn>
                      <a:cxn ang="0">
                        <a:pos x="90" y="0"/>
                      </a:cxn>
                      <a:cxn ang="0">
                        <a:pos x="76" y="26"/>
                      </a:cxn>
                      <a:cxn ang="0">
                        <a:pos x="60" y="38"/>
                      </a:cxn>
                      <a:cxn ang="0">
                        <a:pos x="42" y="32"/>
                      </a:cxn>
                      <a:cxn ang="0">
                        <a:pos x="14" y="30"/>
                      </a:cxn>
                      <a:cxn ang="0">
                        <a:pos x="4" y="32"/>
                      </a:cxn>
                    </a:cxnLst>
                    <a:rect l="0" t="0" r="r" b="b"/>
                    <a:pathLst>
                      <a:path w="109" h="38">
                        <a:moveTo>
                          <a:pt x="4" y="32"/>
                        </a:moveTo>
                        <a:cubicBezTo>
                          <a:pt x="7" y="22"/>
                          <a:pt x="7" y="14"/>
                          <a:pt x="18" y="10"/>
                        </a:cubicBezTo>
                        <a:cubicBezTo>
                          <a:pt x="28" y="12"/>
                          <a:pt x="37" y="14"/>
                          <a:pt x="46" y="20"/>
                        </a:cubicBezTo>
                        <a:cubicBezTo>
                          <a:pt x="62" y="15"/>
                          <a:pt x="54" y="17"/>
                          <a:pt x="72" y="14"/>
                        </a:cubicBezTo>
                        <a:cubicBezTo>
                          <a:pt x="77" y="9"/>
                          <a:pt x="90" y="0"/>
                          <a:pt x="90" y="0"/>
                        </a:cubicBezTo>
                        <a:cubicBezTo>
                          <a:pt x="109" y="6"/>
                          <a:pt x="85" y="23"/>
                          <a:pt x="76" y="26"/>
                        </a:cubicBezTo>
                        <a:cubicBezTo>
                          <a:pt x="71" y="33"/>
                          <a:pt x="68" y="35"/>
                          <a:pt x="60" y="38"/>
                        </a:cubicBezTo>
                        <a:cubicBezTo>
                          <a:pt x="54" y="36"/>
                          <a:pt x="42" y="32"/>
                          <a:pt x="42" y="32"/>
                        </a:cubicBezTo>
                        <a:cubicBezTo>
                          <a:pt x="33" y="23"/>
                          <a:pt x="26" y="26"/>
                          <a:pt x="14" y="30"/>
                        </a:cubicBezTo>
                        <a:cubicBezTo>
                          <a:pt x="1" y="28"/>
                          <a:pt x="0" y="24"/>
                          <a:pt x="4" y="32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165" name="Freeform 21"/>
                  <p:cNvSpPr>
                    <a:spLocks/>
                  </p:cNvSpPr>
                  <p:nvPr/>
                </p:nvSpPr>
                <p:spPr bwMode="ltGray">
                  <a:xfrm>
                    <a:off x="1890" y="588"/>
                    <a:ext cx="32" cy="34"/>
                  </a:xfrm>
                  <a:custGeom>
                    <a:avLst/>
                    <a:gdLst/>
                    <a:ahLst/>
                    <a:cxnLst>
                      <a:cxn ang="0">
                        <a:pos x="8" y="18"/>
                      </a:cxn>
                      <a:cxn ang="0">
                        <a:pos x="18" y="0"/>
                      </a:cxn>
                      <a:cxn ang="0">
                        <a:pos x="34" y="18"/>
                      </a:cxn>
                      <a:cxn ang="0">
                        <a:pos x="62" y="4"/>
                      </a:cxn>
                      <a:cxn ang="0">
                        <a:pos x="46" y="34"/>
                      </a:cxn>
                      <a:cxn ang="0">
                        <a:pos x="54" y="48"/>
                      </a:cxn>
                      <a:cxn ang="0">
                        <a:pos x="58" y="60"/>
                      </a:cxn>
                      <a:cxn ang="0">
                        <a:pos x="46" y="74"/>
                      </a:cxn>
                      <a:cxn ang="0">
                        <a:pos x="34" y="60"/>
                      </a:cxn>
                      <a:cxn ang="0">
                        <a:pos x="22" y="48"/>
                      </a:cxn>
                      <a:cxn ang="0">
                        <a:pos x="28" y="68"/>
                      </a:cxn>
                      <a:cxn ang="0">
                        <a:pos x="30" y="74"/>
                      </a:cxn>
                      <a:cxn ang="0">
                        <a:pos x="20" y="104"/>
                      </a:cxn>
                      <a:cxn ang="0">
                        <a:pos x="12" y="102"/>
                      </a:cxn>
                      <a:cxn ang="0">
                        <a:pos x="8" y="90"/>
                      </a:cxn>
                      <a:cxn ang="0">
                        <a:pos x="0" y="54"/>
                      </a:cxn>
                      <a:cxn ang="0">
                        <a:pos x="2" y="30"/>
                      </a:cxn>
                      <a:cxn ang="0">
                        <a:pos x="8" y="18"/>
                      </a:cxn>
                    </a:cxnLst>
                    <a:rect l="0" t="0" r="r" b="b"/>
                    <a:pathLst>
                      <a:path w="76" h="104">
                        <a:moveTo>
                          <a:pt x="8" y="18"/>
                        </a:moveTo>
                        <a:cubicBezTo>
                          <a:pt x="10" y="8"/>
                          <a:pt x="9" y="3"/>
                          <a:pt x="18" y="0"/>
                        </a:cubicBezTo>
                        <a:cubicBezTo>
                          <a:pt x="28" y="3"/>
                          <a:pt x="25" y="12"/>
                          <a:pt x="34" y="18"/>
                        </a:cubicBezTo>
                        <a:cubicBezTo>
                          <a:pt x="46" y="16"/>
                          <a:pt x="51" y="8"/>
                          <a:pt x="62" y="4"/>
                        </a:cubicBezTo>
                        <a:cubicBezTo>
                          <a:pt x="76" y="9"/>
                          <a:pt x="56" y="31"/>
                          <a:pt x="46" y="34"/>
                        </a:cubicBezTo>
                        <a:cubicBezTo>
                          <a:pt x="51" y="56"/>
                          <a:pt x="43" y="29"/>
                          <a:pt x="54" y="48"/>
                        </a:cubicBezTo>
                        <a:cubicBezTo>
                          <a:pt x="56" y="52"/>
                          <a:pt x="58" y="60"/>
                          <a:pt x="58" y="60"/>
                        </a:cubicBezTo>
                        <a:cubicBezTo>
                          <a:pt x="55" y="68"/>
                          <a:pt x="54" y="71"/>
                          <a:pt x="46" y="74"/>
                        </a:cubicBezTo>
                        <a:cubicBezTo>
                          <a:pt x="38" y="71"/>
                          <a:pt x="37" y="68"/>
                          <a:pt x="34" y="60"/>
                        </a:cubicBezTo>
                        <a:cubicBezTo>
                          <a:pt x="33" y="50"/>
                          <a:pt x="32" y="33"/>
                          <a:pt x="22" y="48"/>
                        </a:cubicBezTo>
                        <a:cubicBezTo>
                          <a:pt x="25" y="60"/>
                          <a:pt x="23" y="53"/>
                          <a:pt x="28" y="68"/>
                        </a:cubicBezTo>
                        <a:cubicBezTo>
                          <a:pt x="29" y="70"/>
                          <a:pt x="30" y="74"/>
                          <a:pt x="30" y="74"/>
                        </a:cubicBezTo>
                        <a:cubicBezTo>
                          <a:pt x="24" y="84"/>
                          <a:pt x="22" y="93"/>
                          <a:pt x="20" y="104"/>
                        </a:cubicBezTo>
                        <a:cubicBezTo>
                          <a:pt x="17" y="103"/>
                          <a:pt x="14" y="104"/>
                          <a:pt x="12" y="102"/>
                        </a:cubicBezTo>
                        <a:cubicBezTo>
                          <a:pt x="9" y="99"/>
                          <a:pt x="8" y="90"/>
                          <a:pt x="8" y="90"/>
                        </a:cubicBezTo>
                        <a:cubicBezTo>
                          <a:pt x="13" y="75"/>
                          <a:pt x="14" y="64"/>
                          <a:pt x="0" y="54"/>
                        </a:cubicBezTo>
                        <a:cubicBezTo>
                          <a:pt x="1" y="46"/>
                          <a:pt x="1" y="38"/>
                          <a:pt x="2" y="30"/>
                        </a:cubicBezTo>
                        <a:cubicBezTo>
                          <a:pt x="2" y="27"/>
                          <a:pt x="13" y="2"/>
                          <a:pt x="8" y="1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166" name="Freeform 22"/>
                  <p:cNvSpPr>
                    <a:spLocks/>
                  </p:cNvSpPr>
                  <p:nvPr/>
                </p:nvSpPr>
                <p:spPr bwMode="ltGray">
                  <a:xfrm>
                    <a:off x="1944" y="569"/>
                    <a:ext cx="16" cy="20"/>
                  </a:xfrm>
                  <a:custGeom>
                    <a:avLst/>
                    <a:gdLst/>
                    <a:ahLst/>
                    <a:cxnLst>
                      <a:cxn ang="0">
                        <a:pos x="3" y="28"/>
                      </a:cxn>
                      <a:cxn ang="0">
                        <a:pos x="13" y="0"/>
                      </a:cxn>
                      <a:cxn ang="0">
                        <a:pos x="15" y="28"/>
                      </a:cxn>
                      <a:cxn ang="0">
                        <a:pos x="37" y="38"/>
                      </a:cxn>
                      <a:cxn ang="0">
                        <a:pos x="19" y="44"/>
                      </a:cxn>
                      <a:cxn ang="0">
                        <a:pos x="5" y="58"/>
                      </a:cxn>
                      <a:cxn ang="0">
                        <a:pos x="1" y="34"/>
                      </a:cxn>
                      <a:cxn ang="0">
                        <a:pos x="3" y="28"/>
                      </a:cxn>
                    </a:cxnLst>
                    <a:rect l="0" t="0" r="r" b="b"/>
                    <a:pathLst>
                      <a:path w="37" h="61">
                        <a:moveTo>
                          <a:pt x="3" y="28"/>
                        </a:moveTo>
                        <a:cubicBezTo>
                          <a:pt x="5" y="14"/>
                          <a:pt x="2" y="7"/>
                          <a:pt x="13" y="0"/>
                        </a:cubicBezTo>
                        <a:cubicBezTo>
                          <a:pt x="26" y="9"/>
                          <a:pt x="23" y="17"/>
                          <a:pt x="15" y="28"/>
                        </a:cubicBezTo>
                        <a:cubicBezTo>
                          <a:pt x="25" y="31"/>
                          <a:pt x="33" y="27"/>
                          <a:pt x="37" y="38"/>
                        </a:cubicBezTo>
                        <a:cubicBezTo>
                          <a:pt x="30" y="45"/>
                          <a:pt x="28" y="47"/>
                          <a:pt x="19" y="44"/>
                        </a:cubicBezTo>
                        <a:cubicBezTo>
                          <a:pt x="13" y="54"/>
                          <a:pt x="18" y="61"/>
                          <a:pt x="5" y="58"/>
                        </a:cubicBezTo>
                        <a:cubicBezTo>
                          <a:pt x="0" y="50"/>
                          <a:pt x="3" y="44"/>
                          <a:pt x="1" y="34"/>
                        </a:cubicBezTo>
                        <a:cubicBezTo>
                          <a:pt x="2" y="32"/>
                          <a:pt x="3" y="28"/>
                          <a:pt x="3" y="2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167" name="Freeform 23"/>
                  <p:cNvSpPr>
                    <a:spLocks/>
                  </p:cNvSpPr>
                  <p:nvPr/>
                </p:nvSpPr>
                <p:spPr bwMode="ltGray">
                  <a:xfrm>
                    <a:off x="1948" y="600"/>
                    <a:ext cx="20" cy="10"/>
                  </a:xfrm>
                  <a:custGeom>
                    <a:avLst/>
                    <a:gdLst/>
                    <a:ahLst/>
                    <a:cxnLst>
                      <a:cxn ang="0">
                        <a:pos x="7" y="0"/>
                      </a:cxn>
                      <a:cxn ang="0">
                        <a:pos x="29" y="0"/>
                      </a:cxn>
                      <a:cxn ang="0">
                        <a:pos x="49" y="16"/>
                      </a:cxn>
                      <a:cxn ang="0">
                        <a:pos x="35" y="14"/>
                      </a:cxn>
                      <a:cxn ang="0">
                        <a:pos x="3" y="16"/>
                      </a:cxn>
                      <a:cxn ang="0">
                        <a:pos x="7" y="0"/>
                      </a:cxn>
                    </a:cxnLst>
                    <a:rect l="0" t="0" r="r" b="b"/>
                    <a:pathLst>
                      <a:path w="49" h="29">
                        <a:moveTo>
                          <a:pt x="7" y="0"/>
                        </a:moveTo>
                        <a:cubicBezTo>
                          <a:pt x="15" y="6"/>
                          <a:pt x="19" y="2"/>
                          <a:pt x="29" y="0"/>
                        </a:cubicBezTo>
                        <a:cubicBezTo>
                          <a:pt x="45" y="5"/>
                          <a:pt x="40" y="3"/>
                          <a:pt x="49" y="16"/>
                        </a:cubicBezTo>
                        <a:cubicBezTo>
                          <a:pt x="46" y="29"/>
                          <a:pt x="42" y="21"/>
                          <a:pt x="35" y="14"/>
                        </a:cubicBezTo>
                        <a:cubicBezTo>
                          <a:pt x="26" y="15"/>
                          <a:pt x="12" y="19"/>
                          <a:pt x="3" y="16"/>
                        </a:cubicBezTo>
                        <a:cubicBezTo>
                          <a:pt x="0" y="6"/>
                          <a:pt x="7" y="10"/>
                          <a:pt x="7" y="0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168" name="Freeform 24"/>
                  <p:cNvSpPr>
                    <a:spLocks/>
                  </p:cNvSpPr>
                  <p:nvPr/>
                </p:nvSpPr>
                <p:spPr bwMode="ltGray">
                  <a:xfrm>
                    <a:off x="1969" y="585"/>
                    <a:ext cx="26" cy="17"/>
                  </a:xfrm>
                  <a:custGeom>
                    <a:avLst/>
                    <a:gdLst/>
                    <a:ahLst/>
                    <a:cxnLst>
                      <a:cxn ang="0">
                        <a:pos x="21" y="38"/>
                      </a:cxn>
                      <a:cxn ang="0">
                        <a:pos x="15" y="26"/>
                      </a:cxn>
                      <a:cxn ang="0">
                        <a:pos x="3" y="22"/>
                      </a:cxn>
                      <a:cxn ang="0">
                        <a:pos x="13" y="8"/>
                      </a:cxn>
                      <a:cxn ang="0">
                        <a:pos x="25" y="0"/>
                      </a:cxn>
                      <a:cxn ang="0">
                        <a:pos x="49" y="10"/>
                      </a:cxn>
                      <a:cxn ang="0">
                        <a:pos x="53" y="20"/>
                      </a:cxn>
                      <a:cxn ang="0">
                        <a:pos x="61" y="32"/>
                      </a:cxn>
                      <a:cxn ang="0">
                        <a:pos x="41" y="38"/>
                      </a:cxn>
                      <a:cxn ang="0">
                        <a:pos x="23" y="44"/>
                      </a:cxn>
                      <a:cxn ang="0">
                        <a:pos x="21" y="38"/>
                      </a:cxn>
                    </a:cxnLst>
                    <a:rect l="0" t="0" r="r" b="b"/>
                    <a:pathLst>
                      <a:path w="61" h="48">
                        <a:moveTo>
                          <a:pt x="21" y="38"/>
                        </a:moveTo>
                        <a:cubicBezTo>
                          <a:pt x="19" y="34"/>
                          <a:pt x="19" y="29"/>
                          <a:pt x="15" y="26"/>
                        </a:cubicBezTo>
                        <a:cubicBezTo>
                          <a:pt x="12" y="24"/>
                          <a:pt x="3" y="22"/>
                          <a:pt x="3" y="22"/>
                        </a:cubicBezTo>
                        <a:cubicBezTo>
                          <a:pt x="0" y="12"/>
                          <a:pt x="5" y="12"/>
                          <a:pt x="13" y="8"/>
                        </a:cubicBezTo>
                        <a:cubicBezTo>
                          <a:pt x="17" y="6"/>
                          <a:pt x="25" y="0"/>
                          <a:pt x="25" y="0"/>
                        </a:cubicBezTo>
                        <a:cubicBezTo>
                          <a:pt x="37" y="2"/>
                          <a:pt x="41" y="2"/>
                          <a:pt x="49" y="10"/>
                        </a:cubicBezTo>
                        <a:cubicBezTo>
                          <a:pt x="45" y="21"/>
                          <a:pt x="46" y="12"/>
                          <a:pt x="53" y="20"/>
                        </a:cubicBezTo>
                        <a:cubicBezTo>
                          <a:pt x="56" y="24"/>
                          <a:pt x="61" y="32"/>
                          <a:pt x="61" y="32"/>
                        </a:cubicBezTo>
                        <a:cubicBezTo>
                          <a:pt x="56" y="47"/>
                          <a:pt x="53" y="42"/>
                          <a:pt x="41" y="38"/>
                        </a:cubicBezTo>
                        <a:cubicBezTo>
                          <a:pt x="27" y="47"/>
                          <a:pt x="34" y="48"/>
                          <a:pt x="23" y="44"/>
                        </a:cubicBezTo>
                        <a:cubicBezTo>
                          <a:pt x="22" y="42"/>
                          <a:pt x="21" y="38"/>
                          <a:pt x="21" y="3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169" name="Freeform 25"/>
                  <p:cNvSpPr>
                    <a:spLocks/>
                  </p:cNvSpPr>
                  <p:nvPr/>
                </p:nvSpPr>
                <p:spPr bwMode="ltGray">
                  <a:xfrm>
                    <a:off x="1976" y="593"/>
                    <a:ext cx="122" cy="61"/>
                  </a:xfrm>
                  <a:custGeom>
                    <a:avLst/>
                    <a:gdLst/>
                    <a:ahLst/>
                    <a:cxnLst>
                      <a:cxn ang="0">
                        <a:pos x="46" y="28"/>
                      </a:cxn>
                      <a:cxn ang="0">
                        <a:pos x="36" y="14"/>
                      </a:cxn>
                      <a:cxn ang="0">
                        <a:pos x="26" y="30"/>
                      </a:cxn>
                      <a:cxn ang="0">
                        <a:pos x="0" y="24"/>
                      </a:cxn>
                      <a:cxn ang="0">
                        <a:pos x="10" y="42"/>
                      </a:cxn>
                      <a:cxn ang="0">
                        <a:pos x="16" y="62"/>
                      </a:cxn>
                      <a:cxn ang="0">
                        <a:pos x="24" y="48"/>
                      </a:cxn>
                      <a:cxn ang="0">
                        <a:pos x="30" y="44"/>
                      </a:cxn>
                      <a:cxn ang="0">
                        <a:pos x="48" y="56"/>
                      </a:cxn>
                      <a:cxn ang="0">
                        <a:pos x="70" y="62"/>
                      </a:cxn>
                      <a:cxn ang="0">
                        <a:pos x="88" y="72"/>
                      </a:cxn>
                      <a:cxn ang="0">
                        <a:pos x="106" y="102"/>
                      </a:cxn>
                      <a:cxn ang="0">
                        <a:pos x="104" y="122"/>
                      </a:cxn>
                      <a:cxn ang="0">
                        <a:pos x="98" y="134"/>
                      </a:cxn>
                      <a:cxn ang="0">
                        <a:pos x="122" y="128"/>
                      </a:cxn>
                      <a:cxn ang="0">
                        <a:pos x="140" y="140"/>
                      </a:cxn>
                      <a:cxn ang="0">
                        <a:pos x="168" y="148"/>
                      </a:cxn>
                      <a:cxn ang="0">
                        <a:pos x="174" y="146"/>
                      </a:cxn>
                      <a:cxn ang="0">
                        <a:pos x="168" y="134"/>
                      </a:cxn>
                      <a:cxn ang="0">
                        <a:pos x="178" y="136"/>
                      </a:cxn>
                      <a:cxn ang="0">
                        <a:pos x="186" y="118"/>
                      </a:cxn>
                      <a:cxn ang="0">
                        <a:pos x="202" y="122"/>
                      </a:cxn>
                      <a:cxn ang="0">
                        <a:pos x="214" y="130"/>
                      </a:cxn>
                      <a:cxn ang="0">
                        <a:pos x="244" y="168"/>
                      </a:cxn>
                      <a:cxn ang="0">
                        <a:pos x="262" y="178"/>
                      </a:cxn>
                      <a:cxn ang="0">
                        <a:pos x="284" y="170"/>
                      </a:cxn>
                      <a:cxn ang="0">
                        <a:pos x="268" y="160"/>
                      </a:cxn>
                      <a:cxn ang="0">
                        <a:pos x="256" y="138"/>
                      </a:cxn>
                      <a:cxn ang="0">
                        <a:pos x="250" y="132"/>
                      </a:cxn>
                      <a:cxn ang="0">
                        <a:pos x="248" y="122"/>
                      </a:cxn>
                      <a:cxn ang="0">
                        <a:pos x="236" y="116"/>
                      </a:cxn>
                      <a:cxn ang="0">
                        <a:pos x="240" y="96"/>
                      </a:cxn>
                      <a:cxn ang="0">
                        <a:pos x="220" y="86"/>
                      </a:cxn>
                      <a:cxn ang="0">
                        <a:pos x="210" y="70"/>
                      </a:cxn>
                      <a:cxn ang="0">
                        <a:pos x="190" y="54"/>
                      </a:cxn>
                      <a:cxn ang="0">
                        <a:pos x="168" y="38"/>
                      </a:cxn>
                      <a:cxn ang="0">
                        <a:pos x="156" y="34"/>
                      </a:cxn>
                      <a:cxn ang="0">
                        <a:pos x="120" y="16"/>
                      </a:cxn>
                      <a:cxn ang="0">
                        <a:pos x="102" y="4"/>
                      </a:cxn>
                      <a:cxn ang="0">
                        <a:pos x="96" y="0"/>
                      </a:cxn>
                      <a:cxn ang="0">
                        <a:pos x="70" y="10"/>
                      </a:cxn>
                      <a:cxn ang="0">
                        <a:pos x="56" y="32"/>
                      </a:cxn>
                      <a:cxn ang="0">
                        <a:pos x="46" y="28"/>
                      </a:cxn>
                    </a:cxnLst>
                    <a:rect l="0" t="0" r="r" b="b"/>
                    <a:pathLst>
                      <a:path w="286" h="182">
                        <a:moveTo>
                          <a:pt x="46" y="28"/>
                        </a:moveTo>
                        <a:cubicBezTo>
                          <a:pt x="41" y="14"/>
                          <a:pt x="46" y="17"/>
                          <a:pt x="36" y="14"/>
                        </a:cubicBezTo>
                        <a:cubicBezTo>
                          <a:pt x="31" y="17"/>
                          <a:pt x="26" y="30"/>
                          <a:pt x="26" y="30"/>
                        </a:cubicBezTo>
                        <a:cubicBezTo>
                          <a:pt x="12" y="25"/>
                          <a:pt x="19" y="21"/>
                          <a:pt x="0" y="24"/>
                        </a:cubicBezTo>
                        <a:cubicBezTo>
                          <a:pt x="2" y="33"/>
                          <a:pt x="2" y="37"/>
                          <a:pt x="10" y="42"/>
                        </a:cubicBezTo>
                        <a:cubicBezTo>
                          <a:pt x="12" y="49"/>
                          <a:pt x="14" y="55"/>
                          <a:pt x="16" y="62"/>
                        </a:cubicBezTo>
                        <a:cubicBezTo>
                          <a:pt x="24" y="59"/>
                          <a:pt x="27" y="57"/>
                          <a:pt x="24" y="48"/>
                        </a:cubicBezTo>
                        <a:cubicBezTo>
                          <a:pt x="26" y="47"/>
                          <a:pt x="28" y="43"/>
                          <a:pt x="30" y="44"/>
                        </a:cubicBezTo>
                        <a:cubicBezTo>
                          <a:pt x="48" y="48"/>
                          <a:pt x="36" y="52"/>
                          <a:pt x="48" y="56"/>
                        </a:cubicBezTo>
                        <a:cubicBezTo>
                          <a:pt x="74" y="65"/>
                          <a:pt x="47" y="56"/>
                          <a:pt x="70" y="62"/>
                        </a:cubicBezTo>
                        <a:cubicBezTo>
                          <a:pt x="77" y="64"/>
                          <a:pt x="88" y="72"/>
                          <a:pt x="88" y="72"/>
                        </a:cubicBezTo>
                        <a:cubicBezTo>
                          <a:pt x="96" y="84"/>
                          <a:pt x="102" y="87"/>
                          <a:pt x="106" y="102"/>
                        </a:cubicBezTo>
                        <a:cubicBezTo>
                          <a:pt x="105" y="109"/>
                          <a:pt x="106" y="115"/>
                          <a:pt x="104" y="122"/>
                        </a:cubicBezTo>
                        <a:cubicBezTo>
                          <a:pt x="103" y="126"/>
                          <a:pt x="94" y="132"/>
                          <a:pt x="98" y="134"/>
                        </a:cubicBezTo>
                        <a:cubicBezTo>
                          <a:pt x="106" y="137"/>
                          <a:pt x="122" y="128"/>
                          <a:pt x="122" y="128"/>
                        </a:cubicBezTo>
                        <a:cubicBezTo>
                          <a:pt x="130" y="131"/>
                          <a:pt x="133" y="135"/>
                          <a:pt x="140" y="140"/>
                        </a:cubicBezTo>
                        <a:cubicBezTo>
                          <a:pt x="148" y="145"/>
                          <a:pt x="159" y="145"/>
                          <a:pt x="168" y="148"/>
                        </a:cubicBezTo>
                        <a:cubicBezTo>
                          <a:pt x="170" y="147"/>
                          <a:pt x="173" y="148"/>
                          <a:pt x="174" y="146"/>
                        </a:cubicBezTo>
                        <a:cubicBezTo>
                          <a:pt x="176" y="142"/>
                          <a:pt x="164" y="136"/>
                          <a:pt x="168" y="134"/>
                        </a:cubicBezTo>
                        <a:cubicBezTo>
                          <a:pt x="171" y="132"/>
                          <a:pt x="175" y="135"/>
                          <a:pt x="178" y="136"/>
                        </a:cubicBezTo>
                        <a:cubicBezTo>
                          <a:pt x="182" y="131"/>
                          <a:pt x="186" y="118"/>
                          <a:pt x="186" y="118"/>
                        </a:cubicBezTo>
                        <a:cubicBezTo>
                          <a:pt x="189" y="119"/>
                          <a:pt x="199" y="120"/>
                          <a:pt x="202" y="122"/>
                        </a:cubicBezTo>
                        <a:cubicBezTo>
                          <a:pt x="206" y="124"/>
                          <a:pt x="214" y="130"/>
                          <a:pt x="214" y="130"/>
                        </a:cubicBezTo>
                        <a:cubicBezTo>
                          <a:pt x="224" y="145"/>
                          <a:pt x="228" y="158"/>
                          <a:pt x="244" y="168"/>
                        </a:cubicBezTo>
                        <a:cubicBezTo>
                          <a:pt x="250" y="172"/>
                          <a:pt x="262" y="178"/>
                          <a:pt x="262" y="178"/>
                        </a:cubicBezTo>
                        <a:cubicBezTo>
                          <a:pt x="265" y="178"/>
                          <a:pt x="286" y="182"/>
                          <a:pt x="284" y="170"/>
                        </a:cubicBezTo>
                        <a:cubicBezTo>
                          <a:pt x="283" y="164"/>
                          <a:pt x="268" y="160"/>
                          <a:pt x="268" y="160"/>
                        </a:cubicBezTo>
                        <a:cubicBezTo>
                          <a:pt x="261" y="150"/>
                          <a:pt x="270" y="143"/>
                          <a:pt x="256" y="138"/>
                        </a:cubicBezTo>
                        <a:cubicBezTo>
                          <a:pt x="254" y="136"/>
                          <a:pt x="251" y="135"/>
                          <a:pt x="250" y="132"/>
                        </a:cubicBezTo>
                        <a:cubicBezTo>
                          <a:pt x="248" y="129"/>
                          <a:pt x="250" y="125"/>
                          <a:pt x="248" y="122"/>
                        </a:cubicBezTo>
                        <a:cubicBezTo>
                          <a:pt x="246" y="118"/>
                          <a:pt x="240" y="118"/>
                          <a:pt x="236" y="116"/>
                        </a:cubicBezTo>
                        <a:cubicBezTo>
                          <a:pt x="230" y="107"/>
                          <a:pt x="227" y="100"/>
                          <a:pt x="240" y="96"/>
                        </a:cubicBezTo>
                        <a:cubicBezTo>
                          <a:pt x="236" y="83"/>
                          <a:pt x="236" y="84"/>
                          <a:pt x="220" y="86"/>
                        </a:cubicBezTo>
                        <a:cubicBezTo>
                          <a:pt x="209" y="82"/>
                          <a:pt x="208" y="82"/>
                          <a:pt x="210" y="70"/>
                        </a:cubicBezTo>
                        <a:cubicBezTo>
                          <a:pt x="207" y="60"/>
                          <a:pt x="199" y="57"/>
                          <a:pt x="190" y="54"/>
                        </a:cubicBezTo>
                        <a:cubicBezTo>
                          <a:pt x="181" y="45"/>
                          <a:pt x="181" y="42"/>
                          <a:pt x="168" y="38"/>
                        </a:cubicBezTo>
                        <a:cubicBezTo>
                          <a:pt x="164" y="37"/>
                          <a:pt x="156" y="34"/>
                          <a:pt x="156" y="34"/>
                        </a:cubicBezTo>
                        <a:cubicBezTo>
                          <a:pt x="146" y="24"/>
                          <a:pt x="134" y="21"/>
                          <a:pt x="120" y="16"/>
                        </a:cubicBezTo>
                        <a:cubicBezTo>
                          <a:pt x="113" y="14"/>
                          <a:pt x="108" y="8"/>
                          <a:pt x="102" y="4"/>
                        </a:cubicBezTo>
                        <a:cubicBezTo>
                          <a:pt x="100" y="3"/>
                          <a:pt x="96" y="0"/>
                          <a:pt x="96" y="0"/>
                        </a:cubicBezTo>
                        <a:cubicBezTo>
                          <a:pt x="83" y="2"/>
                          <a:pt x="79" y="1"/>
                          <a:pt x="70" y="10"/>
                        </a:cubicBezTo>
                        <a:cubicBezTo>
                          <a:pt x="67" y="19"/>
                          <a:pt x="63" y="27"/>
                          <a:pt x="56" y="32"/>
                        </a:cubicBezTo>
                        <a:cubicBezTo>
                          <a:pt x="49" y="30"/>
                          <a:pt x="52" y="31"/>
                          <a:pt x="46" y="2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170" name="Freeform 26"/>
                  <p:cNvSpPr>
                    <a:spLocks/>
                  </p:cNvSpPr>
                  <p:nvPr/>
                </p:nvSpPr>
                <p:spPr bwMode="ltGray">
                  <a:xfrm>
                    <a:off x="2082" y="599"/>
                    <a:ext cx="33" cy="26"/>
                  </a:xfrm>
                  <a:custGeom>
                    <a:avLst/>
                    <a:gdLst/>
                    <a:ahLst/>
                    <a:cxnLst>
                      <a:cxn ang="0">
                        <a:pos x="1" y="58"/>
                      </a:cxn>
                      <a:cxn ang="0">
                        <a:pos x="27" y="60"/>
                      </a:cxn>
                      <a:cxn ang="0">
                        <a:pos x="45" y="48"/>
                      </a:cxn>
                      <a:cxn ang="0">
                        <a:pos x="57" y="30"/>
                      </a:cxn>
                      <a:cxn ang="0">
                        <a:pos x="43" y="14"/>
                      </a:cxn>
                      <a:cxn ang="0">
                        <a:pos x="43" y="4"/>
                      </a:cxn>
                      <a:cxn ang="0">
                        <a:pos x="71" y="26"/>
                      </a:cxn>
                      <a:cxn ang="0">
                        <a:pos x="67" y="54"/>
                      </a:cxn>
                      <a:cxn ang="0">
                        <a:pos x="33" y="78"/>
                      </a:cxn>
                      <a:cxn ang="0">
                        <a:pos x="9" y="66"/>
                      </a:cxn>
                      <a:cxn ang="0">
                        <a:pos x="3" y="62"/>
                      </a:cxn>
                      <a:cxn ang="0">
                        <a:pos x="1" y="58"/>
                      </a:cxn>
                    </a:cxnLst>
                    <a:rect l="0" t="0" r="r" b="b"/>
                    <a:pathLst>
                      <a:path w="78" h="78">
                        <a:moveTo>
                          <a:pt x="1" y="58"/>
                        </a:moveTo>
                        <a:cubicBezTo>
                          <a:pt x="6" y="44"/>
                          <a:pt x="18" y="57"/>
                          <a:pt x="27" y="60"/>
                        </a:cubicBezTo>
                        <a:cubicBezTo>
                          <a:pt x="35" y="57"/>
                          <a:pt x="38" y="52"/>
                          <a:pt x="45" y="48"/>
                        </a:cubicBezTo>
                        <a:cubicBezTo>
                          <a:pt x="48" y="40"/>
                          <a:pt x="51" y="36"/>
                          <a:pt x="57" y="30"/>
                        </a:cubicBezTo>
                        <a:cubicBezTo>
                          <a:pt x="55" y="23"/>
                          <a:pt x="43" y="14"/>
                          <a:pt x="43" y="14"/>
                        </a:cubicBezTo>
                        <a:cubicBezTo>
                          <a:pt x="33" y="0"/>
                          <a:pt x="30" y="1"/>
                          <a:pt x="43" y="4"/>
                        </a:cubicBezTo>
                        <a:cubicBezTo>
                          <a:pt x="54" y="11"/>
                          <a:pt x="58" y="22"/>
                          <a:pt x="71" y="26"/>
                        </a:cubicBezTo>
                        <a:cubicBezTo>
                          <a:pt x="78" y="37"/>
                          <a:pt x="78" y="46"/>
                          <a:pt x="67" y="54"/>
                        </a:cubicBezTo>
                        <a:cubicBezTo>
                          <a:pt x="51" y="49"/>
                          <a:pt x="53" y="71"/>
                          <a:pt x="33" y="78"/>
                        </a:cubicBezTo>
                        <a:cubicBezTo>
                          <a:pt x="16" y="72"/>
                          <a:pt x="25" y="76"/>
                          <a:pt x="9" y="66"/>
                        </a:cubicBezTo>
                        <a:cubicBezTo>
                          <a:pt x="7" y="65"/>
                          <a:pt x="3" y="62"/>
                          <a:pt x="3" y="62"/>
                        </a:cubicBezTo>
                        <a:cubicBezTo>
                          <a:pt x="0" y="54"/>
                          <a:pt x="13" y="42"/>
                          <a:pt x="1" y="5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171" name="Freeform 27"/>
                  <p:cNvSpPr>
                    <a:spLocks/>
                  </p:cNvSpPr>
                  <p:nvPr/>
                </p:nvSpPr>
                <p:spPr bwMode="ltGray">
                  <a:xfrm>
                    <a:off x="2152" y="544"/>
                    <a:ext cx="8" cy="6"/>
                  </a:xfrm>
                  <a:custGeom>
                    <a:avLst/>
                    <a:gdLst/>
                    <a:ahLst/>
                    <a:cxnLst>
                      <a:cxn ang="0">
                        <a:pos x="3" y="4"/>
                      </a:cxn>
                      <a:cxn ang="0">
                        <a:pos x="3" y="14"/>
                      </a:cxn>
                      <a:cxn ang="0">
                        <a:pos x="3" y="4"/>
                      </a:cxn>
                    </a:cxnLst>
                    <a:rect l="0" t="0" r="r" b="b"/>
                    <a:pathLst>
                      <a:path w="17" h="18">
                        <a:moveTo>
                          <a:pt x="3" y="4"/>
                        </a:moveTo>
                        <a:cubicBezTo>
                          <a:pt x="17" y="7"/>
                          <a:pt x="16" y="18"/>
                          <a:pt x="3" y="14"/>
                        </a:cubicBezTo>
                        <a:cubicBezTo>
                          <a:pt x="0" y="6"/>
                          <a:pt x="7" y="0"/>
                          <a:pt x="3" y="4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172" name="Freeform 28"/>
                  <p:cNvSpPr>
                    <a:spLocks/>
                  </p:cNvSpPr>
                  <p:nvPr/>
                </p:nvSpPr>
                <p:spPr bwMode="ltGray">
                  <a:xfrm>
                    <a:off x="2194" y="584"/>
                    <a:ext cx="11" cy="8"/>
                  </a:xfrm>
                  <a:custGeom>
                    <a:avLst/>
                    <a:gdLst/>
                    <a:ahLst/>
                    <a:cxnLst>
                      <a:cxn ang="0">
                        <a:pos x="8" y="14"/>
                      </a:cxn>
                      <a:cxn ang="0">
                        <a:pos x="14" y="0"/>
                      </a:cxn>
                      <a:cxn ang="0">
                        <a:pos x="14" y="22"/>
                      </a:cxn>
                      <a:cxn ang="0">
                        <a:pos x="8" y="14"/>
                      </a:cxn>
                    </a:cxnLst>
                    <a:rect l="0" t="0" r="r" b="b"/>
                    <a:pathLst>
                      <a:path w="26" h="22">
                        <a:moveTo>
                          <a:pt x="8" y="14"/>
                        </a:moveTo>
                        <a:cubicBezTo>
                          <a:pt x="5" y="6"/>
                          <a:pt x="5" y="3"/>
                          <a:pt x="14" y="0"/>
                        </a:cubicBezTo>
                        <a:cubicBezTo>
                          <a:pt x="26" y="4"/>
                          <a:pt x="23" y="16"/>
                          <a:pt x="14" y="22"/>
                        </a:cubicBezTo>
                        <a:cubicBezTo>
                          <a:pt x="0" y="17"/>
                          <a:pt x="13" y="3"/>
                          <a:pt x="8" y="14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173" name="Freeform 29"/>
                  <p:cNvSpPr>
                    <a:spLocks/>
                  </p:cNvSpPr>
                  <p:nvPr/>
                </p:nvSpPr>
                <p:spPr bwMode="ltGray">
                  <a:xfrm>
                    <a:off x="2059" y="494"/>
                    <a:ext cx="8" cy="5"/>
                  </a:xfrm>
                  <a:custGeom>
                    <a:avLst/>
                    <a:gdLst/>
                    <a:ahLst/>
                    <a:cxnLst>
                      <a:cxn ang="0">
                        <a:pos x="7" y="12"/>
                      </a:cxn>
                      <a:cxn ang="0">
                        <a:pos x="17" y="2"/>
                      </a:cxn>
                      <a:cxn ang="0">
                        <a:pos x="9" y="12"/>
                      </a:cxn>
                      <a:cxn ang="0">
                        <a:pos x="7" y="12"/>
                      </a:cxn>
                    </a:cxnLst>
                    <a:rect l="0" t="0" r="r" b="b"/>
                    <a:pathLst>
                      <a:path w="20" h="15">
                        <a:moveTo>
                          <a:pt x="7" y="12"/>
                        </a:moveTo>
                        <a:cubicBezTo>
                          <a:pt x="0" y="1"/>
                          <a:pt x="6" y="0"/>
                          <a:pt x="17" y="2"/>
                        </a:cubicBezTo>
                        <a:cubicBezTo>
                          <a:pt x="20" y="10"/>
                          <a:pt x="18" y="15"/>
                          <a:pt x="9" y="12"/>
                        </a:cubicBezTo>
                        <a:cubicBezTo>
                          <a:pt x="4" y="4"/>
                          <a:pt x="4" y="4"/>
                          <a:pt x="7" y="12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174" name="Freeform 30"/>
                  <p:cNvSpPr>
                    <a:spLocks/>
                  </p:cNvSpPr>
                  <p:nvPr/>
                </p:nvSpPr>
                <p:spPr bwMode="ltGray">
                  <a:xfrm>
                    <a:off x="1988" y="536"/>
                    <a:ext cx="8" cy="5"/>
                  </a:xfrm>
                  <a:custGeom>
                    <a:avLst/>
                    <a:gdLst/>
                    <a:ahLst/>
                    <a:cxnLst>
                      <a:cxn ang="0">
                        <a:pos x="7" y="12"/>
                      </a:cxn>
                      <a:cxn ang="0">
                        <a:pos x="15" y="2"/>
                      </a:cxn>
                      <a:cxn ang="0">
                        <a:pos x="15" y="14"/>
                      </a:cxn>
                      <a:cxn ang="0">
                        <a:pos x="7" y="12"/>
                      </a:cxn>
                    </a:cxnLst>
                    <a:rect l="0" t="0" r="r" b="b"/>
                    <a:pathLst>
                      <a:path w="20" h="15">
                        <a:moveTo>
                          <a:pt x="7" y="12"/>
                        </a:moveTo>
                        <a:cubicBezTo>
                          <a:pt x="0" y="2"/>
                          <a:pt x="3" y="0"/>
                          <a:pt x="15" y="2"/>
                        </a:cubicBezTo>
                        <a:cubicBezTo>
                          <a:pt x="16" y="4"/>
                          <a:pt x="20" y="12"/>
                          <a:pt x="15" y="14"/>
                        </a:cubicBezTo>
                        <a:cubicBezTo>
                          <a:pt x="12" y="15"/>
                          <a:pt x="7" y="12"/>
                          <a:pt x="7" y="12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175" name="Freeform 31"/>
                  <p:cNvSpPr>
                    <a:spLocks/>
                  </p:cNvSpPr>
                  <p:nvPr/>
                </p:nvSpPr>
                <p:spPr bwMode="ltGray">
                  <a:xfrm>
                    <a:off x="1910" y="523"/>
                    <a:ext cx="34" cy="27"/>
                  </a:xfrm>
                  <a:custGeom>
                    <a:avLst/>
                    <a:gdLst/>
                    <a:ahLst/>
                    <a:cxnLst>
                      <a:cxn ang="0">
                        <a:pos x="0" y="50"/>
                      </a:cxn>
                      <a:cxn ang="0">
                        <a:pos x="14" y="24"/>
                      </a:cxn>
                      <a:cxn ang="0">
                        <a:pos x="26" y="20"/>
                      </a:cxn>
                      <a:cxn ang="0">
                        <a:pos x="48" y="18"/>
                      </a:cxn>
                      <a:cxn ang="0">
                        <a:pos x="58" y="0"/>
                      </a:cxn>
                      <a:cxn ang="0">
                        <a:pos x="80" y="40"/>
                      </a:cxn>
                      <a:cxn ang="0">
                        <a:pos x="70" y="56"/>
                      </a:cxn>
                      <a:cxn ang="0">
                        <a:pos x="54" y="62"/>
                      </a:cxn>
                      <a:cxn ang="0">
                        <a:pos x="48" y="80"/>
                      </a:cxn>
                      <a:cxn ang="0">
                        <a:pos x="32" y="68"/>
                      </a:cxn>
                      <a:cxn ang="0">
                        <a:pos x="38" y="52"/>
                      </a:cxn>
                      <a:cxn ang="0">
                        <a:pos x="30" y="28"/>
                      </a:cxn>
                      <a:cxn ang="0">
                        <a:pos x="20" y="48"/>
                      </a:cxn>
                      <a:cxn ang="0">
                        <a:pos x="8" y="56"/>
                      </a:cxn>
                      <a:cxn ang="0">
                        <a:pos x="0" y="50"/>
                      </a:cxn>
                    </a:cxnLst>
                    <a:rect l="0" t="0" r="r" b="b"/>
                    <a:pathLst>
                      <a:path w="80" h="80">
                        <a:moveTo>
                          <a:pt x="0" y="50"/>
                        </a:moveTo>
                        <a:cubicBezTo>
                          <a:pt x="1" y="47"/>
                          <a:pt x="12" y="25"/>
                          <a:pt x="14" y="24"/>
                        </a:cubicBezTo>
                        <a:cubicBezTo>
                          <a:pt x="17" y="22"/>
                          <a:pt x="26" y="20"/>
                          <a:pt x="26" y="20"/>
                        </a:cubicBezTo>
                        <a:cubicBezTo>
                          <a:pt x="34" y="23"/>
                          <a:pt x="40" y="21"/>
                          <a:pt x="48" y="18"/>
                        </a:cubicBezTo>
                        <a:cubicBezTo>
                          <a:pt x="52" y="12"/>
                          <a:pt x="54" y="6"/>
                          <a:pt x="58" y="0"/>
                        </a:cubicBezTo>
                        <a:cubicBezTo>
                          <a:pt x="70" y="4"/>
                          <a:pt x="76" y="28"/>
                          <a:pt x="80" y="40"/>
                        </a:cubicBezTo>
                        <a:cubicBezTo>
                          <a:pt x="75" y="54"/>
                          <a:pt x="80" y="50"/>
                          <a:pt x="70" y="56"/>
                        </a:cubicBezTo>
                        <a:cubicBezTo>
                          <a:pt x="61" y="53"/>
                          <a:pt x="59" y="54"/>
                          <a:pt x="54" y="62"/>
                        </a:cubicBezTo>
                        <a:cubicBezTo>
                          <a:pt x="57" y="71"/>
                          <a:pt x="56" y="75"/>
                          <a:pt x="48" y="80"/>
                        </a:cubicBezTo>
                        <a:cubicBezTo>
                          <a:pt x="40" y="77"/>
                          <a:pt x="39" y="72"/>
                          <a:pt x="32" y="68"/>
                        </a:cubicBezTo>
                        <a:cubicBezTo>
                          <a:pt x="26" y="59"/>
                          <a:pt x="30" y="57"/>
                          <a:pt x="38" y="52"/>
                        </a:cubicBezTo>
                        <a:cubicBezTo>
                          <a:pt x="41" y="42"/>
                          <a:pt x="39" y="34"/>
                          <a:pt x="30" y="28"/>
                        </a:cubicBezTo>
                        <a:cubicBezTo>
                          <a:pt x="20" y="31"/>
                          <a:pt x="30" y="40"/>
                          <a:pt x="20" y="48"/>
                        </a:cubicBezTo>
                        <a:cubicBezTo>
                          <a:pt x="16" y="51"/>
                          <a:pt x="8" y="56"/>
                          <a:pt x="8" y="56"/>
                        </a:cubicBezTo>
                        <a:cubicBezTo>
                          <a:pt x="2" y="50"/>
                          <a:pt x="5" y="50"/>
                          <a:pt x="0" y="50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176" name="Freeform 32"/>
                  <p:cNvSpPr>
                    <a:spLocks/>
                  </p:cNvSpPr>
                  <p:nvPr/>
                </p:nvSpPr>
                <p:spPr bwMode="ltGray">
                  <a:xfrm>
                    <a:off x="1899" y="466"/>
                    <a:ext cx="40" cy="58"/>
                  </a:xfrm>
                  <a:custGeom>
                    <a:avLst/>
                    <a:gdLst/>
                    <a:ahLst/>
                    <a:cxnLst>
                      <a:cxn ang="0">
                        <a:pos x="14" y="96"/>
                      </a:cxn>
                      <a:cxn ang="0">
                        <a:pos x="26" y="128"/>
                      </a:cxn>
                      <a:cxn ang="0">
                        <a:pos x="32" y="108"/>
                      </a:cxn>
                      <a:cxn ang="0">
                        <a:pos x="52" y="100"/>
                      </a:cxn>
                      <a:cxn ang="0">
                        <a:pos x="46" y="124"/>
                      </a:cxn>
                      <a:cxn ang="0">
                        <a:pos x="66" y="126"/>
                      </a:cxn>
                      <a:cxn ang="0">
                        <a:pos x="76" y="142"/>
                      </a:cxn>
                      <a:cxn ang="0">
                        <a:pos x="58" y="148"/>
                      </a:cxn>
                      <a:cxn ang="0">
                        <a:pos x="74" y="174"/>
                      </a:cxn>
                      <a:cxn ang="0">
                        <a:pos x="84" y="154"/>
                      </a:cxn>
                      <a:cxn ang="0">
                        <a:pos x="82" y="112"/>
                      </a:cxn>
                      <a:cxn ang="0">
                        <a:pos x="60" y="106"/>
                      </a:cxn>
                      <a:cxn ang="0">
                        <a:pos x="50" y="82"/>
                      </a:cxn>
                      <a:cxn ang="0">
                        <a:pos x="34" y="82"/>
                      </a:cxn>
                      <a:cxn ang="0">
                        <a:pos x="30" y="70"/>
                      </a:cxn>
                      <a:cxn ang="0">
                        <a:pos x="42" y="42"/>
                      </a:cxn>
                      <a:cxn ang="0">
                        <a:pos x="30" y="0"/>
                      </a:cxn>
                      <a:cxn ang="0">
                        <a:pos x="18" y="22"/>
                      </a:cxn>
                      <a:cxn ang="0">
                        <a:pos x="4" y="46"/>
                      </a:cxn>
                      <a:cxn ang="0">
                        <a:pos x="14" y="76"/>
                      </a:cxn>
                      <a:cxn ang="0">
                        <a:pos x="14" y="96"/>
                      </a:cxn>
                    </a:cxnLst>
                    <a:rect l="0" t="0" r="r" b="b"/>
                    <a:pathLst>
                      <a:path w="94" h="174">
                        <a:moveTo>
                          <a:pt x="14" y="96"/>
                        </a:moveTo>
                        <a:cubicBezTo>
                          <a:pt x="11" y="109"/>
                          <a:pt x="15" y="120"/>
                          <a:pt x="26" y="128"/>
                        </a:cubicBezTo>
                        <a:cubicBezTo>
                          <a:pt x="34" y="120"/>
                          <a:pt x="35" y="119"/>
                          <a:pt x="32" y="108"/>
                        </a:cubicBezTo>
                        <a:cubicBezTo>
                          <a:pt x="35" y="92"/>
                          <a:pt x="39" y="92"/>
                          <a:pt x="52" y="100"/>
                        </a:cubicBezTo>
                        <a:cubicBezTo>
                          <a:pt x="59" y="110"/>
                          <a:pt x="49" y="114"/>
                          <a:pt x="46" y="124"/>
                        </a:cubicBezTo>
                        <a:cubicBezTo>
                          <a:pt x="50" y="137"/>
                          <a:pt x="57" y="129"/>
                          <a:pt x="66" y="126"/>
                        </a:cubicBezTo>
                        <a:cubicBezTo>
                          <a:pt x="77" y="129"/>
                          <a:pt x="79" y="131"/>
                          <a:pt x="76" y="142"/>
                        </a:cubicBezTo>
                        <a:cubicBezTo>
                          <a:pt x="67" y="139"/>
                          <a:pt x="65" y="141"/>
                          <a:pt x="58" y="148"/>
                        </a:cubicBezTo>
                        <a:cubicBezTo>
                          <a:pt x="60" y="160"/>
                          <a:pt x="62" y="170"/>
                          <a:pt x="74" y="174"/>
                        </a:cubicBezTo>
                        <a:cubicBezTo>
                          <a:pt x="77" y="165"/>
                          <a:pt x="74" y="157"/>
                          <a:pt x="84" y="154"/>
                        </a:cubicBezTo>
                        <a:cubicBezTo>
                          <a:pt x="91" y="143"/>
                          <a:pt x="94" y="122"/>
                          <a:pt x="82" y="112"/>
                        </a:cubicBezTo>
                        <a:cubicBezTo>
                          <a:pt x="77" y="108"/>
                          <a:pt x="66" y="108"/>
                          <a:pt x="60" y="106"/>
                        </a:cubicBezTo>
                        <a:cubicBezTo>
                          <a:pt x="65" y="92"/>
                          <a:pt x="66" y="87"/>
                          <a:pt x="50" y="82"/>
                        </a:cubicBezTo>
                        <a:cubicBezTo>
                          <a:pt x="48" y="82"/>
                          <a:pt x="37" y="86"/>
                          <a:pt x="34" y="82"/>
                        </a:cubicBezTo>
                        <a:cubicBezTo>
                          <a:pt x="32" y="79"/>
                          <a:pt x="30" y="70"/>
                          <a:pt x="30" y="70"/>
                        </a:cubicBezTo>
                        <a:cubicBezTo>
                          <a:pt x="32" y="54"/>
                          <a:pt x="32" y="52"/>
                          <a:pt x="42" y="42"/>
                        </a:cubicBezTo>
                        <a:cubicBezTo>
                          <a:pt x="41" y="30"/>
                          <a:pt x="45" y="5"/>
                          <a:pt x="30" y="0"/>
                        </a:cubicBezTo>
                        <a:cubicBezTo>
                          <a:pt x="14" y="4"/>
                          <a:pt x="16" y="4"/>
                          <a:pt x="18" y="22"/>
                        </a:cubicBezTo>
                        <a:cubicBezTo>
                          <a:pt x="16" y="39"/>
                          <a:pt x="15" y="35"/>
                          <a:pt x="4" y="46"/>
                        </a:cubicBezTo>
                        <a:cubicBezTo>
                          <a:pt x="0" y="59"/>
                          <a:pt x="5" y="67"/>
                          <a:pt x="14" y="76"/>
                        </a:cubicBezTo>
                        <a:cubicBezTo>
                          <a:pt x="15" y="80"/>
                          <a:pt x="17" y="93"/>
                          <a:pt x="14" y="96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177" name="Freeform 33"/>
                  <p:cNvSpPr>
                    <a:spLocks/>
                  </p:cNvSpPr>
                  <p:nvPr/>
                </p:nvSpPr>
                <p:spPr bwMode="ltGray">
                  <a:xfrm>
                    <a:off x="1909" y="508"/>
                    <a:ext cx="14" cy="17"/>
                  </a:xfrm>
                  <a:custGeom>
                    <a:avLst/>
                    <a:gdLst/>
                    <a:ahLst/>
                    <a:cxnLst>
                      <a:cxn ang="0">
                        <a:pos x="6" y="24"/>
                      </a:cxn>
                      <a:cxn ang="0">
                        <a:pos x="12" y="0"/>
                      </a:cxn>
                      <a:cxn ang="0">
                        <a:pos x="20" y="16"/>
                      </a:cxn>
                      <a:cxn ang="0">
                        <a:pos x="22" y="24"/>
                      </a:cxn>
                      <a:cxn ang="0">
                        <a:pos x="28" y="26"/>
                      </a:cxn>
                      <a:cxn ang="0">
                        <a:pos x="32" y="38"/>
                      </a:cxn>
                      <a:cxn ang="0">
                        <a:pos x="18" y="50"/>
                      </a:cxn>
                      <a:cxn ang="0">
                        <a:pos x="6" y="24"/>
                      </a:cxn>
                    </a:cxnLst>
                    <a:rect l="0" t="0" r="r" b="b"/>
                    <a:pathLst>
                      <a:path w="32" h="50">
                        <a:moveTo>
                          <a:pt x="6" y="24"/>
                        </a:moveTo>
                        <a:cubicBezTo>
                          <a:pt x="0" y="15"/>
                          <a:pt x="3" y="6"/>
                          <a:pt x="12" y="0"/>
                        </a:cubicBezTo>
                        <a:cubicBezTo>
                          <a:pt x="23" y="3"/>
                          <a:pt x="23" y="5"/>
                          <a:pt x="20" y="16"/>
                        </a:cubicBezTo>
                        <a:cubicBezTo>
                          <a:pt x="21" y="19"/>
                          <a:pt x="20" y="22"/>
                          <a:pt x="22" y="24"/>
                        </a:cubicBezTo>
                        <a:cubicBezTo>
                          <a:pt x="23" y="26"/>
                          <a:pt x="27" y="24"/>
                          <a:pt x="28" y="26"/>
                        </a:cubicBezTo>
                        <a:cubicBezTo>
                          <a:pt x="30" y="29"/>
                          <a:pt x="32" y="38"/>
                          <a:pt x="32" y="38"/>
                        </a:cubicBezTo>
                        <a:cubicBezTo>
                          <a:pt x="29" y="46"/>
                          <a:pt x="26" y="47"/>
                          <a:pt x="18" y="50"/>
                        </a:cubicBezTo>
                        <a:cubicBezTo>
                          <a:pt x="12" y="41"/>
                          <a:pt x="18" y="24"/>
                          <a:pt x="6" y="24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178" name="Freeform 34"/>
                  <p:cNvSpPr>
                    <a:spLocks/>
                  </p:cNvSpPr>
                  <p:nvPr/>
                </p:nvSpPr>
                <p:spPr bwMode="ltGray">
                  <a:xfrm>
                    <a:off x="1881" y="512"/>
                    <a:ext cx="19" cy="17"/>
                  </a:xfrm>
                  <a:custGeom>
                    <a:avLst/>
                    <a:gdLst/>
                    <a:ahLst/>
                    <a:cxnLst>
                      <a:cxn ang="0">
                        <a:pos x="0" y="44"/>
                      </a:cxn>
                      <a:cxn ang="0">
                        <a:pos x="22" y="20"/>
                      </a:cxn>
                      <a:cxn ang="0">
                        <a:pos x="36" y="0"/>
                      </a:cxn>
                      <a:cxn ang="0">
                        <a:pos x="24" y="28"/>
                      </a:cxn>
                      <a:cxn ang="0">
                        <a:pos x="2" y="50"/>
                      </a:cxn>
                      <a:cxn ang="0">
                        <a:pos x="0" y="44"/>
                      </a:cxn>
                    </a:cxnLst>
                    <a:rect l="0" t="0" r="r" b="b"/>
                    <a:pathLst>
                      <a:path w="43" h="50">
                        <a:moveTo>
                          <a:pt x="0" y="44"/>
                        </a:moveTo>
                        <a:cubicBezTo>
                          <a:pt x="6" y="38"/>
                          <a:pt x="18" y="29"/>
                          <a:pt x="22" y="20"/>
                        </a:cubicBezTo>
                        <a:cubicBezTo>
                          <a:pt x="27" y="10"/>
                          <a:pt x="25" y="4"/>
                          <a:pt x="36" y="0"/>
                        </a:cubicBezTo>
                        <a:cubicBezTo>
                          <a:pt x="43" y="11"/>
                          <a:pt x="36" y="24"/>
                          <a:pt x="24" y="28"/>
                        </a:cubicBezTo>
                        <a:cubicBezTo>
                          <a:pt x="21" y="38"/>
                          <a:pt x="12" y="47"/>
                          <a:pt x="2" y="50"/>
                        </a:cubicBezTo>
                        <a:cubicBezTo>
                          <a:pt x="1" y="48"/>
                          <a:pt x="0" y="44"/>
                          <a:pt x="0" y="44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179" name="Freeform 35"/>
                  <p:cNvSpPr>
                    <a:spLocks/>
                  </p:cNvSpPr>
                  <p:nvPr/>
                </p:nvSpPr>
                <p:spPr bwMode="ltGray">
                  <a:xfrm>
                    <a:off x="2930" y="489"/>
                    <a:ext cx="299" cy="179"/>
                  </a:xfrm>
                  <a:custGeom>
                    <a:avLst/>
                    <a:gdLst/>
                    <a:ahLst/>
                    <a:cxnLst>
                      <a:cxn ang="0">
                        <a:pos x="21" y="280"/>
                      </a:cxn>
                      <a:cxn ang="0">
                        <a:pos x="24" y="250"/>
                      </a:cxn>
                      <a:cxn ang="0">
                        <a:pos x="22" y="245"/>
                      </a:cxn>
                      <a:cxn ang="0">
                        <a:pos x="16" y="218"/>
                      </a:cxn>
                      <a:cxn ang="0">
                        <a:pos x="4" y="215"/>
                      </a:cxn>
                      <a:cxn ang="0">
                        <a:pos x="0" y="191"/>
                      </a:cxn>
                      <a:cxn ang="0">
                        <a:pos x="12" y="180"/>
                      </a:cxn>
                      <a:cxn ang="0">
                        <a:pos x="6" y="165"/>
                      </a:cxn>
                      <a:cxn ang="0">
                        <a:pos x="2" y="160"/>
                      </a:cxn>
                      <a:cxn ang="0">
                        <a:pos x="28" y="120"/>
                      </a:cxn>
                      <a:cxn ang="0">
                        <a:pos x="44" y="96"/>
                      </a:cxn>
                      <a:cxn ang="0">
                        <a:pos x="42" y="70"/>
                      </a:cxn>
                      <a:cxn ang="0">
                        <a:pos x="24" y="43"/>
                      </a:cxn>
                      <a:cxn ang="0">
                        <a:pos x="20" y="32"/>
                      </a:cxn>
                      <a:cxn ang="0">
                        <a:pos x="26" y="36"/>
                      </a:cxn>
                      <a:cxn ang="0">
                        <a:pos x="48" y="35"/>
                      </a:cxn>
                      <a:cxn ang="0">
                        <a:pos x="64" y="11"/>
                      </a:cxn>
                      <a:cxn ang="0">
                        <a:pos x="82" y="0"/>
                      </a:cxn>
                      <a:cxn ang="0">
                        <a:pos x="88" y="2"/>
                      </a:cxn>
                      <a:cxn ang="0">
                        <a:pos x="92" y="9"/>
                      </a:cxn>
                      <a:cxn ang="0">
                        <a:pos x="98" y="5"/>
                      </a:cxn>
                      <a:cxn ang="0">
                        <a:pos x="110" y="8"/>
                      </a:cxn>
                      <a:cxn ang="0">
                        <a:pos x="116" y="9"/>
                      </a:cxn>
                      <a:cxn ang="0">
                        <a:pos x="141" y="14"/>
                      </a:cxn>
                      <a:cxn ang="0">
                        <a:pos x="155" y="24"/>
                      </a:cxn>
                      <a:cxn ang="0">
                        <a:pos x="167" y="17"/>
                      </a:cxn>
                      <a:cxn ang="0">
                        <a:pos x="173" y="14"/>
                      </a:cxn>
                      <a:cxn ang="0">
                        <a:pos x="195" y="14"/>
                      </a:cxn>
                      <a:cxn ang="0">
                        <a:pos x="211" y="32"/>
                      </a:cxn>
                      <a:cxn ang="0">
                        <a:pos x="231" y="59"/>
                      </a:cxn>
                      <a:cxn ang="0">
                        <a:pos x="245" y="70"/>
                      </a:cxn>
                      <a:cxn ang="0">
                        <a:pos x="257" y="68"/>
                      </a:cxn>
                      <a:cxn ang="0">
                        <a:pos x="270" y="65"/>
                      </a:cxn>
                      <a:cxn ang="0">
                        <a:pos x="290" y="71"/>
                      </a:cxn>
                      <a:cxn ang="0">
                        <a:pos x="300" y="81"/>
                      </a:cxn>
                      <a:cxn ang="0">
                        <a:pos x="308" y="90"/>
                      </a:cxn>
                      <a:cxn ang="0">
                        <a:pos x="318" y="111"/>
                      </a:cxn>
                      <a:cxn ang="0">
                        <a:pos x="322" y="120"/>
                      </a:cxn>
                      <a:cxn ang="0">
                        <a:pos x="324" y="125"/>
                      </a:cxn>
                      <a:cxn ang="0">
                        <a:pos x="310" y="142"/>
                      </a:cxn>
                      <a:cxn ang="0">
                        <a:pos x="322" y="141"/>
                      </a:cxn>
                      <a:cxn ang="0">
                        <a:pos x="342" y="155"/>
                      </a:cxn>
                      <a:cxn ang="0">
                        <a:pos x="364" y="157"/>
                      </a:cxn>
                      <a:cxn ang="0">
                        <a:pos x="380" y="168"/>
                      </a:cxn>
                      <a:cxn ang="0">
                        <a:pos x="382" y="172"/>
                      </a:cxn>
                      <a:cxn ang="0">
                        <a:pos x="382" y="176"/>
                      </a:cxn>
                      <a:cxn ang="0">
                        <a:pos x="394" y="172"/>
                      </a:cxn>
                      <a:cxn ang="0">
                        <a:pos x="400" y="171"/>
                      </a:cxn>
                      <a:cxn ang="0">
                        <a:pos x="439" y="185"/>
                      </a:cxn>
                      <a:cxn ang="0">
                        <a:pos x="447" y="199"/>
                      </a:cxn>
                      <a:cxn ang="0">
                        <a:pos x="465" y="201"/>
                      </a:cxn>
                      <a:cxn ang="0">
                        <a:pos x="471" y="215"/>
                      </a:cxn>
                      <a:cxn ang="0">
                        <a:pos x="451" y="258"/>
                      </a:cxn>
                      <a:cxn ang="0">
                        <a:pos x="435" y="281"/>
                      </a:cxn>
                    </a:cxnLst>
                    <a:rect l="0" t="0" r="r" b="b"/>
                    <a:pathLst>
                      <a:path w="471" h="281">
                        <a:moveTo>
                          <a:pt x="21" y="280"/>
                        </a:moveTo>
                        <a:cubicBezTo>
                          <a:pt x="32" y="281"/>
                          <a:pt x="25" y="253"/>
                          <a:pt x="24" y="250"/>
                        </a:cubicBezTo>
                        <a:cubicBezTo>
                          <a:pt x="23" y="248"/>
                          <a:pt x="22" y="245"/>
                          <a:pt x="22" y="245"/>
                        </a:cubicBezTo>
                        <a:cubicBezTo>
                          <a:pt x="21" y="243"/>
                          <a:pt x="20" y="221"/>
                          <a:pt x="16" y="218"/>
                        </a:cubicBezTo>
                        <a:cubicBezTo>
                          <a:pt x="13" y="216"/>
                          <a:pt x="4" y="215"/>
                          <a:pt x="4" y="215"/>
                        </a:cubicBezTo>
                        <a:cubicBezTo>
                          <a:pt x="0" y="207"/>
                          <a:pt x="3" y="200"/>
                          <a:pt x="0" y="191"/>
                        </a:cubicBezTo>
                        <a:cubicBezTo>
                          <a:pt x="2" y="185"/>
                          <a:pt x="7" y="186"/>
                          <a:pt x="12" y="180"/>
                        </a:cubicBezTo>
                        <a:cubicBezTo>
                          <a:pt x="14" y="172"/>
                          <a:pt x="14" y="169"/>
                          <a:pt x="6" y="165"/>
                        </a:cubicBezTo>
                        <a:cubicBezTo>
                          <a:pt x="4" y="163"/>
                          <a:pt x="2" y="162"/>
                          <a:pt x="2" y="160"/>
                        </a:cubicBezTo>
                        <a:cubicBezTo>
                          <a:pt x="2" y="150"/>
                          <a:pt x="16" y="123"/>
                          <a:pt x="28" y="120"/>
                        </a:cubicBezTo>
                        <a:cubicBezTo>
                          <a:pt x="32" y="111"/>
                          <a:pt x="40" y="105"/>
                          <a:pt x="44" y="96"/>
                        </a:cubicBezTo>
                        <a:cubicBezTo>
                          <a:pt x="39" y="83"/>
                          <a:pt x="38" y="85"/>
                          <a:pt x="42" y="70"/>
                        </a:cubicBezTo>
                        <a:cubicBezTo>
                          <a:pt x="38" y="60"/>
                          <a:pt x="34" y="48"/>
                          <a:pt x="24" y="43"/>
                        </a:cubicBezTo>
                        <a:cubicBezTo>
                          <a:pt x="18" y="36"/>
                          <a:pt x="10" y="37"/>
                          <a:pt x="20" y="32"/>
                        </a:cubicBezTo>
                        <a:cubicBezTo>
                          <a:pt x="27" y="34"/>
                          <a:pt x="26" y="32"/>
                          <a:pt x="26" y="36"/>
                        </a:cubicBezTo>
                        <a:cubicBezTo>
                          <a:pt x="34" y="41"/>
                          <a:pt x="39" y="39"/>
                          <a:pt x="48" y="35"/>
                        </a:cubicBezTo>
                        <a:cubicBezTo>
                          <a:pt x="45" y="22"/>
                          <a:pt x="48" y="14"/>
                          <a:pt x="64" y="11"/>
                        </a:cubicBezTo>
                        <a:cubicBezTo>
                          <a:pt x="71" y="8"/>
                          <a:pt x="75" y="3"/>
                          <a:pt x="82" y="0"/>
                        </a:cubicBezTo>
                        <a:cubicBezTo>
                          <a:pt x="84" y="1"/>
                          <a:pt x="88" y="0"/>
                          <a:pt x="88" y="2"/>
                        </a:cubicBezTo>
                        <a:cubicBezTo>
                          <a:pt x="90" y="12"/>
                          <a:pt x="75" y="13"/>
                          <a:pt x="92" y="9"/>
                        </a:cubicBezTo>
                        <a:cubicBezTo>
                          <a:pt x="94" y="8"/>
                          <a:pt x="96" y="5"/>
                          <a:pt x="98" y="5"/>
                        </a:cubicBezTo>
                        <a:cubicBezTo>
                          <a:pt x="102" y="4"/>
                          <a:pt x="106" y="7"/>
                          <a:pt x="110" y="8"/>
                        </a:cubicBezTo>
                        <a:cubicBezTo>
                          <a:pt x="112" y="8"/>
                          <a:pt x="116" y="9"/>
                          <a:pt x="116" y="9"/>
                        </a:cubicBezTo>
                        <a:cubicBezTo>
                          <a:pt x="122" y="16"/>
                          <a:pt x="129" y="13"/>
                          <a:pt x="141" y="14"/>
                        </a:cubicBezTo>
                        <a:cubicBezTo>
                          <a:pt x="143" y="21"/>
                          <a:pt x="147" y="22"/>
                          <a:pt x="155" y="24"/>
                        </a:cubicBezTo>
                        <a:cubicBezTo>
                          <a:pt x="159" y="22"/>
                          <a:pt x="163" y="20"/>
                          <a:pt x="167" y="17"/>
                        </a:cubicBezTo>
                        <a:cubicBezTo>
                          <a:pt x="169" y="16"/>
                          <a:pt x="173" y="14"/>
                          <a:pt x="173" y="14"/>
                        </a:cubicBezTo>
                        <a:cubicBezTo>
                          <a:pt x="195" y="26"/>
                          <a:pt x="175" y="20"/>
                          <a:pt x="195" y="14"/>
                        </a:cubicBezTo>
                        <a:cubicBezTo>
                          <a:pt x="207" y="17"/>
                          <a:pt x="201" y="26"/>
                          <a:pt x="211" y="32"/>
                        </a:cubicBezTo>
                        <a:cubicBezTo>
                          <a:pt x="214" y="38"/>
                          <a:pt x="224" y="55"/>
                          <a:pt x="231" y="59"/>
                        </a:cubicBezTo>
                        <a:cubicBezTo>
                          <a:pt x="241" y="70"/>
                          <a:pt x="235" y="67"/>
                          <a:pt x="245" y="70"/>
                        </a:cubicBezTo>
                        <a:cubicBezTo>
                          <a:pt x="249" y="69"/>
                          <a:pt x="253" y="69"/>
                          <a:pt x="257" y="68"/>
                        </a:cubicBezTo>
                        <a:cubicBezTo>
                          <a:pt x="261" y="67"/>
                          <a:pt x="270" y="65"/>
                          <a:pt x="270" y="65"/>
                        </a:cubicBezTo>
                        <a:cubicBezTo>
                          <a:pt x="278" y="66"/>
                          <a:pt x="283" y="67"/>
                          <a:pt x="290" y="71"/>
                        </a:cubicBezTo>
                        <a:cubicBezTo>
                          <a:pt x="304" y="88"/>
                          <a:pt x="282" y="62"/>
                          <a:pt x="300" y="81"/>
                        </a:cubicBezTo>
                        <a:cubicBezTo>
                          <a:pt x="302" y="84"/>
                          <a:pt x="308" y="90"/>
                          <a:pt x="308" y="90"/>
                        </a:cubicBezTo>
                        <a:cubicBezTo>
                          <a:pt x="311" y="98"/>
                          <a:pt x="315" y="103"/>
                          <a:pt x="318" y="111"/>
                        </a:cubicBezTo>
                        <a:cubicBezTo>
                          <a:pt x="319" y="114"/>
                          <a:pt x="321" y="117"/>
                          <a:pt x="322" y="120"/>
                        </a:cubicBezTo>
                        <a:cubicBezTo>
                          <a:pt x="323" y="122"/>
                          <a:pt x="324" y="125"/>
                          <a:pt x="324" y="125"/>
                        </a:cubicBezTo>
                        <a:cubicBezTo>
                          <a:pt x="321" y="132"/>
                          <a:pt x="313" y="134"/>
                          <a:pt x="310" y="142"/>
                        </a:cubicBezTo>
                        <a:cubicBezTo>
                          <a:pt x="313" y="151"/>
                          <a:pt x="317" y="146"/>
                          <a:pt x="322" y="141"/>
                        </a:cubicBezTo>
                        <a:cubicBezTo>
                          <a:pt x="341" y="143"/>
                          <a:pt x="339" y="142"/>
                          <a:pt x="342" y="155"/>
                        </a:cubicBezTo>
                        <a:cubicBezTo>
                          <a:pt x="351" y="150"/>
                          <a:pt x="355" y="152"/>
                          <a:pt x="364" y="157"/>
                        </a:cubicBezTo>
                        <a:cubicBezTo>
                          <a:pt x="369" y="162"/>
                          <a:pt x="372" y="166"/>
                          <a:pt x="380" y="168"/>
                        </a:cubicBezTo>
                        <a:cubicBezTo>
                          <a:pt x="381" y="169"/>
                          <a:pt x="383" y="171"/>
                          <a:pt x="382" y="172"/>
                        </a:cubicBezTo>
                        <a:cubicBezTo>
                          <a:pt x="380" y="176"/>
                          <a:pt x="368" y="172"/>
                          <a:pt x="382" y="176"/>
                        </a:cubicBezTo>
                        <a:cubicBezTo>
                          <a:pt x="386" y="175"/>
                          <a:pt x="390" y="173"/>
                          <a:pt x="394" y="172"/>
                        </a:cubicBezTo>
                        <a:cubicBezTo>
                          <a:pt x="396" y="172"/>
                          <a:pt x="400" y="171"/>
                          <a:pt x="400" y="171"/>
                        </a:cubicBezTo>
                        <a:cubicBezTo>
                          <a:pt x="413" y="177"/>
                          <a:pt x="427" y="179"/>
                          <a:pt x="439" y="185"/>
                        </a:cubicBezTo>
                        <a:cubicBezTo>
                          <a:pt x="441" y="190"/>
                          <a:pt x="445" y="194"/>
                          <a:pt x="447" y="199"/>
                        </a:cubicBezTo>
                        <a:cubicBezTo>
                          <a:pt x="453" y="198"/>
                          <a:pt x="460" y="195"/>
                          <a:pt x="465" y="201"/>
                        </a:cubicBezTo>
                        <a:cubicBezTo>
                          <a:pt x="468" y="205"/>
                          <a:pt x="471" y="215"/>
                          <a:pt x="471" y="215"/>
                        </a:cubicBezTo>
                        <a:cubicBezTo>
                          <a:pt x="468" y="231"/>
                          <a:pt x="469" y="248"/>
                          <a:pt x="451" y="258"/>
                        </a:cubicBezTo>
                        <a:cubicBezTo>
                          <a:pt x="447" y="262"/>
                          <a:pt x="437" y="275"/>
                          <a:pt x="435" y="281"/>
                        </a:cubicBezTo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180" name="Freeform 36"/>
                  <p:cNvSpPr>
                    <a:spLocks/>
                  </p:cNvSpPr>
                  <p:nvPr/>
                </p:nvSpPr>
                <p:spPr bwMode="ltGray">
                  <a:xfrm>
                    <a:off x="2534" y="242"/>
                    <a:ext cx="420" cy="283"/>
                  </a:xfrm>
                  <a:custGeom>
                    <a:avLst/>
                    <a:gdLst/>
                    <a:ahLst/>
                    <a:cxnLst>
                      <a:cxn ang="0">
                        <a:pos x="406" y="6"/>
                      </a:cxn>
                      <a:cxn ang="0">
                        <a:pos x="502" y="34"/>
                      </a:cxn>
                      <a:cxn ang="0">
                        <a:pos x="550" y="38"/>
                      </a:cxn>
                      <a:cxn ang="0">
                        <a:pos x="578" y="130"/>
                      </a:cxn>
                      <a:cxn ang="0">
                        <a:pos x="586" y="90"/>
                      </a:cxn>
                      <a:cxn ang="0">
                        <a:pos x="606" y="70"/>
                      </a:cxn>
                      <a:cxn ang="0">
                        <a:pos x="642" y="126"/>
                      </a:cxn>
                      <a:cxn ang="0">
                        <a:pos x="682" y="98"/>
                      </a:cxn>
                      <a:cxn ang="0">
                        <a:pos x="706" y="86"/>
                      </a:cxn>
                      <a:cxn ang="0">
                        <a:pos x="762" y="2"/>
                      </a:cxn>
                      <a:cxn ang="0">
                        <a:pos x="798" y="70"/>
                      </a:cxn>
                      <a:cxn ang="0">
                        <a:pos x="798" y="130"/>
                      </a:cxn>
                      <a:cxn ang="0">
                        <a:pos x="790" y="158"/>
                      </a:cxn>
                      <a:cxn ang="0">
                        <a:pos x="766" y="162"/>
                      </a:cxn>
                      <a:cxn ang="0">
                        <a:pos x="762" y="186"/>
                      </a:cxn>
                      <a:cxn ang="0">
                        <a:pos x="802" y="226"/>
                      </a:cxn>
                      <a:cxn ang="0">
                        <a:pos x="786" y="322"/>
                      </a:cxn>
                      <a:cxn ang="0">
                        <a:pos x="830" y="414"/>
                      </a:cxn>
                      <a:cxn ang="0">
                        <a:pos x="854" y="450"/>
                      </a:cxn>
                      <a:cxn ang="0">
                        <a:pos x="830" y="450"/>
                      </a:cxn>
                      <a:cxn ang="0">
                        <a:pos x="746" y="378"/>
                      </a:cxn>
                      <a:cxn ang="0">
                        <a:pos x="678" y="402"/>
                      </a:cxn>
                      <a:cxn ang="0">
                        <a:pos x="590" y="442"/>
                      </a:cxn>
                      <a:cxn ang="0">
                        <a:pos x="642" y="578"/>
                      </a:cxn>
                      <a:cxn ang="0">
                        <a:pos x="710" y="610"/>
                      </a:cxn>
                      <a:cxn ang="0">
                        <a:pos x="738" y="550"/>
                      </a:cxn>
                      <a:cxn ang="0">
                        <a:pos x="774" y="570"/>
                      </a:cxn>
                      <a:cxn ang="0">
                        <a:pos x="766" y="630"/>
                      </a:cxn>
                      <a:cxn ang="0">
                        <a:pos x="802" y="670"/>
                      </a:cxn>
                      <a:cxn ang="0">
                        <a:pos x="838" y="658"/>
                      </a:cxn>
                      <a:cxn ang="0">
                        <a:pos x="922" y="806"/>
                      </a:cxn>
                      <a:cxn ang="0">
                        <a:pos x="942" y="826"/>
                      </a:cxn>
                      <a:cxn ang="0">
                        <a:pos x="874" y="810"/>
                      </a:cxn>
                      <a:cxn ang="0">
                        <a:pos x="830" y="758"/>
                      </a:cxn>
                      <a:cxn ang="0">
                        <a:pos x="778" y="710"/>
                      </a:cxn>
                      <a:cxn ang="0">
                        <a:pos x="702" y="662"/>
                      </a:cxn>
                      <a:cxn ang="0">
                        <a:pos x="614" y="646"/>
                      </a:cxn>
                      <a:cxn ang="0">
                        <a:pos x="506" y="594"/>
                      </a:cxn>
                      <a:cxn ang="0">
                        <a:pos x="462" y="506"/>
                      </a:cxn>
                      <a:cxn ang="0">
                        <a:pos x="430" y="462"/>
                      </a:cxn>
                      <a:cxn ang="0">
                        <a:pos x="382" y="430"/>
                      </a:cxn>
                      <a:cxn ang="0">
                        <a:pos x="342" y="370"/>
                      </a:cxn>
                      <a:cxn ang="0">
                        <a:pos x="354" y="414"/>
                      </a:cxn>
                      <a:cxn ang="0">
                        <a:pos x="418" y="494"/>
                      </a:cxn>
                      <a:cxn ang="0">
                        <a:pos x="422" y="526"/>
                      </a:cxn>
                      <a:cxn ang="0">
                        <a:pos x="394" y="498"/>
                      </a:cxn>
                      <a:cxn ang="0">
                        <a:pos x="354" y="466"/>
                      </a:cxn>
                      <a:cxn ang="0">
                        <a:pos x="314" y="402"/>
                      </a:cxn>
                      <a:cxn ang="0">
                        <a:pos x="266" y="346"/>
                      </a:cxn>
                      <a:cxn ang="0">
                        <a:pos x="210" y="314"/>
                      </a:cxn>
                      <a:cxn ang="0">
                        <a:pos x="154" y="238"/>
                      </a:cxn>
                      <a:cxn ang="0">
                        <a:pos x="66" y="66"/>
                      </a:cxn>
                      <a:cxn ang="0">
                        <a:pos x="34" y="38"/>
                      </a:cxn>
                      <a:cxn ang="0">
                        <a:pos x="46" y="22"/>
                      </a:cxn>
                      <a:cxn ang="0">
                        <a:pos x="102" y="70"/>
                      </a:cxn>
                    </a:cxnLst>
                    <a:rect l="0" t="0" r="r" b="b"/>
                    <a:pathLst>
                      <a:path w="984" h="844">
                        <a:moveTo>
                          <a:pt x="82" y="38"/>
                        </a:moveTo>
                        <a:lnTo>
                          <a:pt x="406" y="6"/>
                        </a:lnTo>
                        <a:cubicBezTo>
                          <a:pt x="497" y="22"/>
                          <a:pt x="465" y="0"/>
                          <a:pt x="474" y="54"/>
                        </a:cubicBezTo>
                        <a:cubicBezTo>
                          <a:pt x="492" y="48"/>
                          <a:pt x="484" y="40"/>
                          <a:pt x="502" y="34"/>
                        </a:cubicBezTo>
                        <a:cubicBezTo>
                          <a:pt x="510" y="37"/>
                          <a:pt x="517" y="46"/>
                          <a:pt x="526" y="46"/>
                        </a:cubicBezTo>
                        <a:cubicBezTo>
                          <a:pt x="534" y="46"/>
                          <a:pt x="550" y="38"/>
                          <a:pt x="550" y="38"/>
                        </a:cubicBezTo>
                        <a:cubicBezTo>
                          <a:pt x="556" y="55"/>
                          <a:pt x="552" y="60"/>
                          <a:pt x="542" y="74"/>
                        </a:cubicBezTo>
                        <a:cubicBezTo>
                          <a:pt x="555" y="114"/>
                          <a:pt x="550" y="102"/>
                          <a:pt x="578" y="130"/>
                        </a:cubicBezTo>
                        <a:cubicBezTo>
                          <a:pt x="584" y="148"/>
                          <a:pt x="590" y="148"/>
                          <a:pt x="606" y="138"/>
                        </a:cubicBezTo>
                        <a:cubicBezTo>
                          <a:pt x="600" y="119"/>
                          <a:pt x="594" y="107"/>
                          <a:pt x="586" y="90"/>
                        </a:cubicBezTo>
                        <a:cubicBezTo>
                          <a:pt x="583" y="82"/>
                          <a:pt x="578" y="66"/>
                          <a:pt x="578" y="66"/>
                        </a:cubicBezTo>
                        <a:cubicBezTo>
                          <a:pt x="585" y="44"/>
                          <a:pt x="597" y="56"/>
                          <a:pt x="606" y="70"/>
                        </a:cubicBezTo>
                        <a:cubicBezTo>
                          <a:pt x="609" y="86"/>
                          <a:pt x="608" y="117"/>
                          <a:pt x="626" y="90"/>
                        </a:cubicBezTo>
                        <a:cubicBezTo>
                          <a:pt x="648" y="97"/>
                          <a:pt x="646" y="104"/>
                          <a:pt x="642" y="126"/>
                        </a:cubicBezTo>
                        <a:cubicBezTo>
                          <a:pt x="650" y="150"/>
                          <a:pt x="665" y="141"/>
                          <a:pt x="682" y="130"/>
                        </a:cubicBezTo>
                        <a:cubicBezTo>
                          <a:pt x="689" y="108"/>
                          <a:pt x="673" y="124"/>
                          <a:pt x="682" y="98"/>
                        </a:cubicBezTo>
                        <a:cubicBezTo>
                          <a:pt x="683" y="94"/>
                          <a:pt x="690" y="96"/>
                          <a:pt x="694" y="94"/>
                        </a:cubicBezTo>
                        <a:cubicBezTo>
                          <a:pt x="698" y="92"/>
                          <a:pt x="702" y="89"/>
                          <a:pt x="706" y="86"/>
                        </a:cubicBezTo>
                        <a:cubicBezTo>
                          <a:pt x="717" y="54"/>
                          <a:pt x="688" y="54"/>
                          <a:pt x="742" y="46"/>
                        </a:cubicBezTo>
                        <a:cubicBezTo>
                          <a:pt x="748" y="27"/>
                          <a:pt x="741" y="9"/>
                          <a:pt x="762" y="2"/>
                        </a:cubicBezTo>
                        <a:cubicBezTo>
                          <a:pt x="788" y="11"/>
                          <a:pt x="777" y="38"/>
                          <a:pt x="802" y="46"/>
                        </a:cubicBezTo>
                        <a:cubicBezTo>
                          <a:pt x="831" y="36"/>
                          <a:pt x="805" y="63"/>
                          <a:pt x="798" y="70"/>
                        </a:cubicBezTo>
                        <a:cubicBezTo>
                          <a:pt x="789" y="96"/>
                          <a:pt x="787" y="96"/>
                          <a:pt x="802" y="118"/>
                        </a:cubicBezTo>
                        <a:cubicBezTo>
                          <a:pt x="801" y="122"/>
                          <a:pt x="801" y="127"/>
                          <a:pt x="798" y="130"/>
                        </a:cubicBezTo>
                        <a:cubicBezTo>
                          <a:pt x="794" y="133"/>
                          <a:pt x="784" y="129"/>
                          <a:pt x="782" y="134"/>
                        </a:cubicBezTo>
                        <a:cubicBezTo>
                          <a:pt x="780" y="142"/>
                          <a:pt x="790" y="158"/>
                          <a:pt x="790" y="158"/>
                        </a:cubicBezTo>
                        <a:cubicBezTo>
                          <a:pt x="786" y="161"/>
                          <a:pt x="783" y="165"/>
                          <a:pt x="778" y="166"/>
                        </a:cubicBezTo>
                        <a:cubicBezTo>
                          <a:pt x="774" y="167"/>
                          <a:pt x="769" y="159"/>
                          <a:pt x="766" y="162"/>
                        </a:cubicBezTo>
                        <a:cubicBezTo>
                          <a:pt x="758" y="170"/>
                          <a:pt x="794" y="182"/>
                          <a:pt x="794" y="182"/>
                        </a:cubicBezTo>
                        <a:cubicBezTo>
                          <a:pt x="804" y="211"/>
                          <a:pt x="775" y="190"/>
                          <a:pt x="762" y="186"/>
                        </a:cubicBezTo>
                        <a:cubicBezTo>
                          <a:pt x="767" y="194"/>
                          <a:pt x="773" y="202"/>
                          <a:pt x="778" y="210"/>
                        </a:cubicBezTo>
                        <a:cubicBezTo>
                          <a:pt x="783" y="218"/>
                          <a:pt x="802" y="226"/>
                          <a:pt x="802" y="226"/>
                        </a:cubicBezTo>
                        <a:cubicBezTo>
                          <a:pt x="813" y="242"/>
                          <a:pt x="804" y="245"/>
                          <a:pt x="810" y="262"/>
                        </a:cubicBezTo>
                        <a:cubicBezTo>
                          <a:pt x="803" y="282"/>
                          <a:pt x="793" y="301"/>
                          <a:pt x="786" y="322"/>
                        </a:cubicBezTo>
                        <a:cubicBezTo>
                          <a:pt x="783" y="330"/>
                          <a:pt x="778" y="346"/>
                          <a:pt x="778" y="346"/>
                        </a:cubicBezTo>
                        <a:cubicBezTo>
                          <a:pt x="785" y="366"/>
                          <a:pt x="817" y="394"/>
                          <a:pt x="830" y="414"/>
                        </a:cubicBezTo>
                        <a:cubicBezTo>
                          <a:pt x="835" y="422"/>
                          <a:pt x="841" y="430"/>
                          <a:pt x="846" y="438"/>
                        </a:cubicBezTo>
                        <a:cubicBezTo>
                          <a:pt x="849" y="442"/>
                          <a:pt x="854" y="450"/>
                          <a:pt x="854" y="450"/>
                        </a:cubicBezTo>
                        <a:cubicBezTo>
                          <a:pt x="853" y="457"/>
                          <a:pt x="855" y="466"/>
                          <a:pt x="850" y="470"/>
                        </a:cubicBezTo>
                        <a:cubicBezTo>
                          <a:pt x="844" y="475"/>
                          <a:pt x="831" y="451"/>
                          <a:pt x="830" y="450"/>
                        </a:cubicBezTo>
                        <a:cubicBezTo>
                          <a:pt x="811" y="431"/>
                          <a:pt x="789" y="421"/>
                          <a:pt x="774" y="398"/>
                        </a:cubicBezTo>
                        <a:cubicBezTo>
                          <a:pt x="769" y="379"/>
                          <a:pt x="766" y="371"/>
                          <a:pt x="746" y="378"/>
                        </a:cubicBezTo>
                        <a:cubicBezTo>
                          <a:pt x="717" y="368"/>
                          <a:pt x="730" y="368"/>
                          <a:pt x="706" y="374"/>
                        </a:cubicBezTo>
                        <a:cubicBezTo>
                          <a:pt x="688" y="402"/>
                          <a:pt x="699" y="395"/>
                          <a:pt x="678" y="402"/>
                        </a:cubicBezTo>
                        <a:cubicBezTo>
                          <a:pt x="654" y="386"/>
                          <a:pt x="650" y="390"/>
                          <a:pt x="618" y="394"/>
                        </a:cubicBezTo>
                        <a:cubicBezTo>
                          <a:pt x="607" y="411"/>
                          <a:pt x="601" y="426"/>
                          <a:pt x="590" y="442"/>
                        </a:cubicBezTo>
                        <a:cubicBezTo>
                          <a:pt x="600" y="471"/>
                          <a:pt x="593" y="459"/>
                          <a:pt x="606" y="478"/>
                        </a:cubicBezTo>
                        <a:cubicBezTo>
                          <a:pt x="593" y="518"/>
                          <a:pt x="622" y="548"/>
                          <a:pt x="642" y="578"/>
                        </a:cubicBezTo>
                        <a:cubicBezTo>
                          <a:pt x="651" y="591"/>
                          <a:pt x="651" y="601"/>
                          <a:pt x="666" y="606"/>
                        </a:cubicBezTo>
                        <a:cubicBezTo>
                          <a:pt x="680" y="627"/>
                          <a:pt x="691" y="623"/>
                          <a:pt x="710" y="610"/>
                        </a:cubicBezTo>
                        <a:cubicBezTo>
                          <a:pt x="729" y="616"/>
                          <a:pt x="729" y="606"/>
                          <a:pt x="734" y="590"/>
                        </a:cubicBezTo>
                        <a:cubicBezTo>
                          <a:pt x="735" y="577"/>
                          <a:pt x="731" y="562"/>
                          <a:pt x="738" y="550"/>
                        </a:cubicBezTo>
                        <a:cubicBezTo>
                          <a:pt x="742" y="543"/>
                          <a:pt x="762" y="542"/>
                          <a:pt x="762" y="542"/>
                        </a:cubicBezTo>
                        <a:cubicBezTo>
                          <a:pt x="783" y="547"/>
                          <a:pt x="786" y="552"/>
                          <a:pt x="774" y="570"/>
                        </a:cubicBezTo>
                        <a:cubicBezTo>
                          <a:pt x="779" y="590"/>
                          <a:pt x="790" y="605"/>
                          <a:pt x="770" y="618"/>
                        </a:cubicBezTo>
                        <a:cubicBezTo>
                          <a:pt x="769" y="622"/>
                          <a:pt x="764" y="626"/>
                          <a:pt x="766" y="630"/>
                        </a:cubicBezTo>
                        <a:cubicBezTo>
                          <a:pt x="768" y="634"/>
                          <a:pt x="775" y="634"/>
                          <a:pt x="778" y="638"/>
                        </a:cubicBezTo>
                        <a:cubicBezTo>
                          <a:pt x="788" y="651"/>
                          <a:pt x="786" y="660"/>
                          <a:pt x="802" y="670"/>
                        </a:cubicBezTo>
                        <a:cubicBezTo>
                          <a:pt x="810" y="667"/>
                          <a:pt x="818" y="665"/>
                          <a:pt x="826" y="662"/>
                        </a:cubicBezTo>
                        <a:cubicBezTo>
                          <a:pt x="830" y="661"/>
                          <a:pt x="838" y="658"/>
                          <a:pt x="838" y="658"/>
                        </a:cubicBezTo>
                        <a:cubicBezTo>
                          <a:pt x="857" y="664"/>
                          <a:pt x="864" y="680"/>
                          <a:pt x="870" y="698"/>
                        </a:cubicBezTo>
                        <a:cubicBezTo>
                          <a:pt x="859" y="731"/>
                          <a:pt x="887" y="794"/>
                          <a:pt x="922" y="806"/>
                        </a:cubicBezTo>
                        <a:cubicBezTo>
                          <a:pt x="938" y="801"/>
                          <a:pt x="941" y="792"/>
                          <a:pt x="958" y="798"/>
                        </a:cubicBezTo>
                        <a:cubicBezTo>
                          <a:pt x="984" y="837"/>
                          <a:pt x="928" y="784"/>
                          <a:pt x="942" y="826"/>
                        </a:cubicBezTo>
                        <a:cubicBezTo>
                          <a:pt x="936" y="844"/>
                          <a:pt x="930" y="844"/>
                          <a:pt x="914" y="834"/>
                        </a:cubicBezTo>
                        <a:cubicBezTo>
                          <a:pt x="903" y="817"/>
                          <a:pt x="890" y="821"/>
                          <a:pt x="874" y="810"/>
                        </a:cubicBezTo>
                        <a:cubicBezTo>
                          <a:pt x="851" y="776"/>
                          <a:pt x="882" y="816"/>
                          <a:pt x="854" y="794"/>
                        </a:cubicBezTo>
                        <a:cubicBezTo>
                          <a:pt x="843" y="785"/>
                          <a:pt x="840" y="768"/>
                          <a:pt x="830" y="758"/>
                        </a:cubicBezTo>
                        <a:cubicBezTo>
                          <a:pt x="824" y="739"/>
                          <a:pt x="817" y="724"/>
                          <a:pt x="798" y="718"/>
                        </a:cubicBezTo>
                        <a:cubicBezTo>
                          <a:pt x="791" y="696"/>
                          <a:pt x="800" y="712"/>
                          <a:pt x="778" y="710"/>
                        </a:cubicBezTo>
                        <a:cubicBezTo>
                          <a:pt x="767" y="709"/>
                          <a:pt x="746" y="702"/>
                          <a:pt x="746" y="702"/>
                        </a:cubicBezTo>
                        <a:cubicBezTo>
                          <a:pt x="729" y="691"/>
                          <a:pt x="720" y="674"/>
                          <a:pt x="702" y="662"/>
                        </a:cubicBezTo>
                        <a:cubicBezTo>
                          <a:pt x="694" y="665"/>
                          <a:pt x="687" y="673"/>
                          <a:pt x="678" y="674"/>
                        </a:cubicBezTo>
                        <a:cubicBezTo>
                          <a:pt x="657" y="677"/>
                          <a:pt x="630" y="657"/>
                          <a:pt x="614" y="646"/>
                        </a:cubicBezTo>
                        <a:cubicBezTo>
                          <a:pt x="600" y="637"/>
                          <a:pt x="580" y="639"/>
                          <a:pt x="566" y="630"/>
                        </a:cubicBezTo>
                        <a:cubicBezTo>
                          <a:pt x="546" y="617"/>
                          <a:pt x="525" y="607"/>
                          <a:pt x="506" y="594"/>
                        </a:cubicBezTo>
                        <a:cubicBezTo>
                          <a:pt x="513" y="572"/>
                          <a:pt x="509" y="551"/>
                          <a:pt x="490" y="538"/>
                        </a:cubicBezTo>
                        <a:cubicBezTo>
                          <a:pt x="485" y="522"/>
                          <a:pt x="476" y="515"/>
                          <a:pt x="462" y="506"/>
                        </a:cubicBezTo>
                        <a:cubicBezTo>
                          <a:pt x="441" y="474"/>
                          <a:pt x="469" y="513"/>
                          <a:pt x="442" y="486"/>
                        </a:cubicBezTo>
                        <a:cubicBezTo>
                          <a:pt x="436" y="480"/>
                          <a:pt x="436" y="468"/>
                          <a:pt x="430" y="462"/>
                        </a:cubicBezTo>
                        <a:cubicBezTo>
                          <a:pt x="427" y="459"/>
                          <a:pt x="422" y="459"/>
                          <a:pt x="418" y="458"/>
                        </a:cubicBezTo>
                        <a:cubicBezTo>
                          <a:pt x="407" y="447"/>
                          <a:pt x="382" y="430"/>
                          <a:pt x="382" y="430"/>
                        </a:cubicBezTo>
                        <a:cubicBezTo>
                          <a:pt x="371" y="413"/>
                          <a:pt x="358" y="399"/>
                          <a:pt x="346" y="382"/>
                        </a:cubicBezTo>
                        <a:cubicBezTo>
                          <a:pt x="344" y="378"/>
                          <a:pt x="345" y="373"/>
                          <a:pt x="342" y="370"/>
                        </a:cubicBezTo>
                        <a:cubicBezTo>
                          <a:pt x="339" y="367"/>
                          <a:pt x="334" y="367"/>
                          <a:pt x="330" y="366"/>
                        </a:cubicBezTo>
                        <a:cubicBezTo>
                          <a:pt x="322" y="390"/>
                          <a:pt x="342" y="398"/>
                          <a:pt x="354" y="414"/>
                        </a:cubicBezTo>
                        <a:cubicBezTo>
                          <a:pt x="368" y="432"/>
                          <a:pt x="372" y="446"/>
                          <a:pt x="390" y="458"/>
                        </a:cubicBezTo>
                        <a:cubicBezTo>
                          <a:pt x="409" y="487"/>
                          <a:pt x="399" y="475"/>
                          <a:pt x="418" y="494"/>
                        </a:cubicBezTo>
                        <a:cubicBezTo>
                          <a:pt x="423" y="510"/>
                          <a:pt x="428" y="517"/>
                          <a:pt x="442" y="526"/>
                        </a:cubicBezTo>
                        <a:cubicBezTo>
                          <a:pt x="450" y="550"/>
                          <a:pt x="432" y="533"/>
                          <a:pt x="422" y="526"/>
                        </a:cubicBezTo>
                        <a:cubicBezTo>
                          <a:pt x="399" y="492"/>
                          <a:pt x="430" y="532"/>
                          <a:pt x="402" y="510"/>
                        </a:cubicBezTo>
                        <a:cubicBezTo>
                          <a:pt x="398" y="507"/>
                          <a:pt x="397" y="501"/>
                          <a:pt x="394" y="498"/>
                        </a:cubicBezTo>
                        <a:cubicBezTo>
                          <a:pt x="391" y="495"/>
                          <a:pt x="386" y="493"/>
                          <a:pt x="382" y="490"/>
                        </a:cubicBezTo>
                        <a:cubicBezTo>
                          <a:pt x="377" y="474"/>
                          <a:pt x="370" y="471"/>
                          <a:pt x="354" y="466"/>
                        </a:cubicBezTo>
                        <a:cubicBezTo>
                          <a:pt x="344" y="452"/>
                          <a:pt x="340" y="447"/>
                          <a:pt x="346" y="430"/>
                        </a:cubicBezTo>
                        <a:cubicBezTo>
                          <a:pt x="338" y="418"/>
                          <a:pt x="314" y="402"/>
                          <a:pt x="314" y="402"/>
                        </a:cubicBezTo>
                        <a:cubicBezTo>
                          <a:pt x="306" y="390"/>
                          <a:pt x="298" y="378"/>
                          <a:pt x="290" y="366"/>
                        </a:cubicBezTo>
                        <a:cubicBezTo>
                          <a:pt x="284" y="357"/>
                          <a:pt x="273" y="354"/>
                          <a:pt x="266" y="346"/>
                        </a:cubicBezTo>
                        <a:cubicBezTo>
                          <a:pt x="263" y="342"/>
                          <a:pt x="262" y="337"/>
                          <a:pt x="258" y="334"/>
                        </a:cubicBezTo>
                        <a:cubicBezTo>
                          <a:pt x="243" y="324"/>
                          <a:pt x="225" y="324"/>
                          <a:pt x="210" y="314"/>
                        </a:cubicBezTo>
                        <a:cubicBezTo>
                          <a:pt x="201" y="300"/>
                          <a:pt x="194" y="291"/>
                          <a:pt x="178" y="286"/>
                        </a:cubicBezTo>
                        <a:cubicBezTo>
                          <a:pt x="160" y="260"/>
                          <a:pt x="192" y="247"/>
                          <a:pt x="154" y="238"/>
                        </a:cubicBezTo>
                        <a:cubicBezTo>
                          <a:pt x="111" y="209"/>
                          <a:pt x="106" y="149"/>
                          <a:pt x="90" y="102"/>
                        </a:cubicBezTo>
                        <a:cubicBezTo>
                          <a:pt x="86" y="90"/>
                          <a:pt x="76" y="73"/>
                          <a:pt x="66" y="66"/>
                        </a:cubicBezTo>
                        <a:cubicBezTo>
                          <a:pt x="58" y="60"/>
                          <a:pt x="42" y="50"/>
                          <a:pt x="42" y="50"/>
                        </a:cubicBezTo>
                        <a:cubicBezTo>
                          <a:pt x="39" y="46"/>
                          <a:pt x="38" y="41"/>
                          <a:pt x="34" y="38"/>
                        </a:cubicBezTo>
                        <a:cubicBezTo>
                          <a:pt x="27" y="34"/>
                          <a:pt x="10" y="30"/>
                          <a:pt x="10" y="30"/>
                        </a:cubicBezTo>
                        <a:cubicBezTo>
                          <a:pt x="0" y="1"/>
                          <a:pt x="31" y="17"/>
                          <a:pt x="46" y="22"/>
                        </a:cubicBezTo>
                        <a:cubicBezTo>
                          <a:pt x="65" y="51"/>
                          <a:pt x="61" y="41"/>
                          <a:pt x="86" y="58"/>
                        </a:cubicBezTo>
                        <a:cubicBezTo>
                          <a:pt x="94" y="70"/>
                          <a:pt x="94" y="93"/>
                          <a:pt x="102" y="70"/>
                        </a:cubicBezTo>
                        <a:cubicBezTo>
                          <a:pt x="95" y="49"/>
                          <a:pt x="82" y="62"/>
                          <a:pt x="82" y="3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181" name="Freeform 37"/>
                  <p:cNvSpPr>
                    <a:spLocks/>
                  </p:cNvSpPr>
                  <p:nvPr/>
                </p:nvSpPr>
                <p:spPr bwMode="ltGray">
                  <a:xfrm>
                    <a:off x="2405" y="445"/>
                    <a:ext cx="15" cy="16"/>
                  </a:xfrm>
                  <a:custGeom>
                    <a:avLst/>
                    <a:gdLst/>
                    <a:ahLst/>
                    <a:cxnLst>
                      <a:cxn ang="0">
                        <a:pos x="6" y="28"/>
                      </a:cxn>
                      <a:cxn ang="0">
                        <a:pos x="10" y="48"/>
                      </a:cxn>
                      <a:cxn ang="0">
                        <a:pos x="6" y="28"/>
                      </a:cxn>
                    </a:cxnLst>
                    <a:rect l="0" t="0" r="r" b="b"/>
                    <a:pathLst>
                      <a:path w="36" h="48">
                        <a:moveTo>
                          <a:pt x="6" y="28"/>
                        </a:moveTo>
                        <a:cubicBezTo>
                          <a:pt x="25" y="0"/>
                          <a:pt x="36" y="31"/>
                          <a:pt x="10" y="48"/>
                        </a:cubicBezTo>
                        <a:cubicBezTo>
                          <a:pt x="0" y="34"/>
                          <a:pt x="0" y="40"/>
                          <a:pt x="6" y="2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182" name="Freeform 38"/>
                  <p:cNvSpPr>
                    <a:spLocks/>
                  </p:cNvSpPr>
                  <p:nvPr/>
                </p:nvSpPr>
                <p:spPr bwMode="ltGray">
                  <a:xfrm>
                    <a:off x="2393" y="439"/>
                    <a:ext cx="16" cy="12"/>
                  </a:xfrm>
                  <a:custGeom>
                    <a:avLst/>
                    <a:gdLst/>
                    <a:ahLst/>
                    <a:cxnLst>
                      <a:cxn ang="0">
                        <a:pos x="0" y="5"/>
                      </a:cxn>
                      <a:cxn ang="0">
                        <a:pos x="12" y="1"/>
                      </a:cxn>
                      <a:cxn ang="0">
                        <a:pos x="36" y="17"/>
                      </a:cxn>
                      <a:cxn ang="0">
                        <a:pos x="8" y="17"/>
                      </a:cxn>
                      <a:cxn ang="0">
                        <a:pos x="0" y="5"/>
                      </a:cxn>
                    </a:cxnLst>
                    <a:rect l="0" t="0" r="r" b="b"/>
                    <a:pathLst>
                      <a:path w="36" h="37">
                        <a:moveTo>
                          <a:pt x="0" y="5"/>
                        </a:moveTo>
                        <a:cubicBezTo>
                          <a:pt x="4" y="4"/>
                          <a:pt x="8" y="0"/>
                          <a:pt x="12" y="1"/>
                        </a:cubicBezTo>
                        <a:cubicBezTo>
                          <a:pt x="21" y="4"/>
                          <a:pt x="36" y="17"/>
                          <a:pt x="36" y="17"/>
                        </a:cubicBezTo>
                        <a:cubicBezTo>
                          <a:pt x="29" y="37"/>
                          <a:pt x="22" y="26"/>
                          <a:pt x="8" y="17"/>
                        </a:cubicBezTo>
                        <a:cubicBezTo>
                          <a:pt x="5" y="13"/>
                          <a:pt x="0" y="5"/>
                          <a:pt x="0" y="5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183" name="Freeform 39"/>
                  <p:cNvSpPr>
                    <a:spLocks/>
                  </p:cNvSpPr>
                  <p:nvPr/>
                </p:nvSpPr>
                <p:spPr bwMode="ltGray">
                  <a:xfrm>
                    <a:off x="2878" y="406"/>
                    <a:ext cx="73" cy="33"/>
                  </a:xfrm>
                  <a:custGeom>
                    <a:avLst/>
                    <a:gdLst/>
                    <a:ahLst/>
                    <a:cxnLst>
                      <a:cxn ang="0">
                        <a:pos x="0" y="49"/>
                      </a:cxn>
                      <a:cxn ang="0">
                        <a:pos x="28" y="25"/>
                      </a:cxn>
                      <a:cxn ang="0">
                        <a:pos x="56" y="21"/>
                      </a:cxn>
                      <a:cxn ang="0">
                        <a:pos x="80" y="9"/>
                      </a:cxn>
                      <a:cxn ang="0">
                        <a:pos x="64" y="25"/>
                      </a:cxn>
                      <a:cxn ang="0">
                        <a:pos x="124" y="49"/>
                      </a:cxn>
                      <a:cxn ang="0">
                        <a:pos x="160" y="65"/>
                      </a:cxn>
                      <a:cxn ang="0">
                        <a:pos x="116" y="77"/>
                      </a:cxn>
                      <a:cxn ang="0">
                        <a:pos x="88" y="57"/>
                      </a:cxn>
                      <a:cxn ang="0">
                        <a:pos x="76" y="53"/>
                      </a:cxn>
                      <a:cxn ang="0">
                        <a:pos x="24" y="41"/>
                      </a:cxn>
                      <a:cxn ang="0">
                        <a:pos x="0" y="49"/>
                      </a:cxn>
                    </a:cxnLst>
                    <a:rect l="0" t="0" r="r" b="b"/>
                    <a:pathLst>
                      <a:path w="170" h="96">
                        <a:moveTo>
                          <a:pt x="0" y="49"/>
                        </a:moveTo>
                        <a:cubicBezTo>
                          <a:pt x="5" y="33"/>
                          <a:pt x="12" y="30"/>
                          <a:pt x="28" y="25"/>
                        </a:cubicBezTo>
                        <a:cubicBezTo>
                          <a:pt x="20" y="0"/>
                          <a:pt x="42" y="16"/>
                          <a:pt x="56" y="21"/>
                        </a:cubicBezTo>
                        <a:cubicBezTo>
                          <a:pt x="56" y="21"/>
                          <a:pt x="77" y="6"/>
                          <a:pt x="80" y="9"/>
                        </a:cubicBezTo>
                        <a:cubicBezTo>
                          <a:pt x="85" y="14"/>
                          <a:pt x="71" y="23"/>
                          <a:pt x="64" y="25"/>
                        </a:cubicBezTo>
                        <a:cubicBezTo>
                          <a:pt x="82" y="37"/>
                          <a:pt x="103" y="42"/>
                          <a:pt x="124" y="49"/>
                        </a:cubicBezTo>
                        <a:cubicBezTo>
                          <a:pt x="136" y="53"/>
                          <a:pt x="160" y="65"/>
                          <a:pt x="160" y="65"/>
                        </a:cubicBezTo>
                        <a:cubicBezTo>
                          <a:pt x="170" y="96"/>
                          <a:pt x="134" y="83"/>
                          <a:pt x="116" y="77"/>
                        </a:cubicBezTo>
                        <a:cubicBezTo>
                          <a:pt x="109" y="57"/>
                          <a:pt x="116" y="66"/>
                          <a:pt x="88" y="57"/>
                        </a:cubicBezTo>
                        <a:cubicBezTo>
                          <a:pt x="84" y="56"/>
                          <a:pt x="76" y="53"/>
                          <a:pt x="76" y="53"/>
                        </a:cubicBezTo>
                        <a:cubicBezTo>
                          <a:pt x="57" y="34"/>
                          <a:pt x="53" y="37"/>
                          <a:pt x="24" y="41"/>
                        </a:cubicBezTo>
                        <a:cubicBezTo>
                          <a:pt x="9" y="51"/>
                          <a:pt x="17" y="49"/>
                          <a:pt x="0" y="49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184" name="Freeform 40"/>
                  <p:cNvSpPr>
                    <a:spLocks/>
                  </p:cNvSpPr>
                  <p:nvPr/>
                </p:nvSpPr>
                <p:spPr bwMode="ltGray">
                  <a:xfrm>
                    <a:off x="2955" y="433"/>
                    <a:ext cx="59" cy="15"/>
                  </a:xfrm>
                  <a:custGeom>
                    <a:avLst/>
                    <a:gdLst/>
                    <a:ahLst/>
                    <a:cxnLst>
                      <a:cxn ang="0">
                        <a:pos x="0" y="0"/>
                      </a:cxn>
                      <a:cxn ang="0">
                        <a:pos x="52" y="4"/>
                      </a:cxn>
                      <a:cxn ang="0">
                        <a:pos x="88" y="24"/>
                      </a:cxn>
                      <a:cxn ang="0">
                        <a:pos x="112" y="20"/>
                      </a:cxn>
                      <a:cxn ang="0">
                        <a:pos x="108" y="44"/>
                      </a:cxn>
                      <a:cxn ang="0">
                        <a:pos x="64" y="40"/>
                      </a:cxn>
                      <a:cxn ang="0">
                        <a:pos x="0" y="36"/>
                      </a:cxn>
                      <a:cxn ang="0">
                        <a:pos x="28" y="20"/>
                      </a:cxn>
                      <a:cxn ang="0">
                        <a:pos x="0" y="0"/>
                      </a:cxn>
                    </a:cxnLst>
                    <a:rect l="0" t="0" r="r" b="b"/>
                    <a:pathLst>
                      <a:path w="138" h="44">
                        <a:moveTo>
                          <a:pt x="0" y="0"/>
                        </a:moveTo>
                        <a:cubicBezTo>
                          <a:pt x="19" y="3"/>
                          <a:pt x="35" y="10"/>
                          <a:pt x="52" y="4"/>
                        </a:cubicBezTo>
                        <a:cubicBezTo>
                          <a:pt x="87" y="11"/>
                          <a:pt x="61" y="15"/>
                          <a:pt x="88" y="24"/>
                        </a:cubicBezTo>
                        <a:cubicBezTo>
                          <a:pt x="96" y="23"/>
                          <a:pt x="104" y="19"/>
                          <a:pt x="112" y="20"/>
                        </a:cubicBezTo>
                        <a:cubicBezTo>
                          <a:pt x="138" y="23"/>
                          <a:pt x="118" y="41"/>
                          <a:pt x="108" y="44"/>
                        </a:cubicBezTo>
                        <a:cubicBezTo>
                          <a:pt x="78" y="34"/>
                          <a:pt x="92" y="34"/>
                          <a:pt x="64" y="40"/>
                        </a:cubicBezTo>
                        <a:cubicBezTo>
                          <a:pt x="41" y="37"/>
                          <a:pt x="22" y="41"/>
                          <a:pt x="0" y="36"/>
                        </a:cubicBezTo>
                        <a:cubicBezTo>
                          <a:pt x="6" y="11"/>
                          <a:pt x="7" y="27"/>
                          <a:pt x="28" y="20"/>
                        </a:cubicBezTo>
                        <a:cubicBezTo>
                          <a:pt x="17" y="13"/>
                          <a:pt x="0" y="13"/>
                          <a:pt x="0" y="0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185" name="Freeform 41"/>
                  <p:cNvSpPr>
                    <a:spLocks/>
                  </p:cNvSpPr>
                  <p:nvPr/>
                </p:nvSpPr>
                <p:spPr bwMode="ltGray">
                  <a:xfrm>
                    <a:off x="2924" y="441"/>
                    <a:ext cx="24" cy="14"/>
                  </a:xfrm>
                  <a:custGeom>
                    <a:avLst/>
                    <a:gdLst/>
                    <a:ahLst/>
                    <a:cxnLst>
                      <a:cxn ang="0">
                        <a:pos x="17" y="25"/>
                      </a:cxn>
                      <a:cxn ang="0">
                        <a:pos x="37" y="13"/>
                      </a:cxn>
                      <a:cxn ang="0">
                        <a:pos x="17" y="25"/>
                      </a:cxn>
                    </a:cxnLst>
                    <a:rect l="0" t="0" r="r" b="b"/>
                    <a:pathLst>
                      <a:path w="57" h="42">
                        <a:moveTo>
                          <a:pt x="17" y="25"/>
                        </a:moveTo>
                        <a:cubicBezTo>
                          <a:pt x="0" y="0"/>
                          <a:pt x="21" y="9"/>
                          <a:pt x="37" y="13"/>
                        </a:cubicBezTo>
                        <a:cubicBezTo>
                          <a:pt x="57" y="42"/>
                          <a:pt x="30" y="25"/>
                          <a:pt x="17" y="25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186" name="Freeform 42"/>
                  <p:cNvSpPr>
                    <a:spLocks/>
                  </p:cNvSpPr>
                  <p:nvPr/>
                </p:nvSpPr>
                <p:spPr bwMode="ltGray">
                  <a:xfrm>
                    <a:off x="2908" y="398"/>
                    <a:ext cx="16" cy="18"/>
                  </a:xfrm>
                  <a:custGeom>
                    <a:avLst/>
                    <a:gdLst/>
                    <a:ahLst/>
                    <a:cxnLst>
                      <a:cxn ang="0">
                        <a:pos x="19" y="32"/>
                      </a:cxn>
                      <a:cxn ang="0">
                        <a:pos x="19" y="0"/>
                      </a:cxn>
                      <a:cxn ang="0">
                        <a:pos x="19" y="32"/>
                      </a:cxn>
                    </a:cxnLst>
                    <a:rect l="0" t="0" r="r" b="b"/>
                    <a:pathLst>
                      <a:path w="39" h="52">
                        <a:moveTo>
                          <a:pt x="19" y="32"/>
                        </a:moveTo>
                        <a:cubicBezTo>
                          <a:pt x="13" y="14"/>
                          <a:pt x="0" y="13"/>
                          <a:pt x="19" y="0"/>
                        </a:cubicBezTo>
                        <a:cubicBezTo>
                          <a:pt x="23" y="5"/>
                          <a:pt x="39" y="52"/>
                          <a:pt x="19" y="32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187" name="Freeform 43"/>
                  <p:cNvSpPr>
                    <a:spLocks/>
                  </p:cNvSpPr>
                  <p:nvPr/>
                </p:nvSpPr>
                <p:spPr bwMode="ltGray">
                  <a:xfrm>
                    <a:off x="3035" y="452"/>
                    <a:ext cx="19" cy="27"/>
                  </a:xfrm>
                  <a:custGeom>
                    <a:avLst/>
                    <a:gdLst/>
                    <a:ahLst/>
                    <a:cxnLst>
                      <a:cxn ang="0">
                        <a:pos x="4" y="9"/>
                      </a:cxn>
                      <a:cxn ang="0">
                        <a:pos x="20" y="33"/>
                      </a:cxn>
                      <a:cxn ang="0">
                        <a:pos x="24" y="49"/>
                      </a:cxn>
                      <a:cxn ang="0">
                        <a:pos x="36" y="53"/>
                      </a:cxn>
                      <a:cxn ang="0">
                        <a:pos x="24" y="73"/>
                      </a:cxn>
                      <a:cxn ang="0">
                        <a:pos x="0" y="21"/>
                      </a:cxn>
                      <a:cxn ang="0">
                        <a:pos x="4" y="9"/>
                      </a:cxn>
                    </a:cxnLst>
                    <a:rect l="0" t="0" r="r" b="b"/>
                    <a:pathLst>
                      <a:path w="44" h="80">
                        <a:moveTo>
                          <a:pt x="4" y="9"/>
                        </a:moveTo>
                        <a:cubicBezTo>
                          <a:pt x="9" y="17"/>
                          <a:pt x="18" y="24"/>
                          <a:pt x="20" y="33"/>
                        </a:cubicBezTo>
                        <a:cubicBezTo>
                          <a:pt x="21" y="38"/>
                          <a:pt x="21" y="45"/>
                          <a:pt x="24" y="49"/>
                        </a:cubicBezTo>
                        <a:cubicBezTo>
                          <a:pt x="27" y="52"/>
                          <a:pt x="32" y="52"/>
                          <a:pt x="36" y="53"/>
                        </a:cubicBezTo>
                        <a:cubicBezTo>
                          <a:pt x="41" y="68"/>
                          <a:pt x="44" y="80"/>
                          <a:pt x="24" y="73"/>
                        </a:cubicBezTo>
                        <a:cubicBezTo>
                          <a:pt x="19" y="55"/>
                          <a:pt x="11" y="37"/>
                          <a:pt x="0" y="21"/>
                        </a:cubicBezTo>
                        <a:cubicBezTo>
                          <a:pt x="4" y="4"/>
                          <a:pt x="4" y="0"/>
                          <a:pt x="4" y="9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188" name="Freeform 44"/>
                  <p:cNvSpPr>
                    <a:spLocks/>
                  </p:cNvSpPr>
                  <p:nvPr/>
                </p:nvSpPr>
                <p:spPr bwMode="ltGray">
                  <a:xfrm>
                    <a:off x="2696" y="247"/>
                    <a:ext cx="205" cy="41"/>
                  </a:xfrm>
                  <a:custGeom>
                    <a:avLst/>
                    <a:gdLst/>
                    <a:ahLst/>
                    <a:cxnLst>
                      <a:cxn ang="0">
                        <a:pos x="220" y="1"/>
                      </a:cxn>
                      <a:cxn ang="0">
                        <a:pos x="231" y="8"/>
                      </a:cxn>
                      <a:cxn ang="0">
                        <a:pos x="235" y="0"/>
                      </a:cxn>
                      <a:cxn ang="0">
                        <a:pos x="265" y="0"/>
                      </a:cxn>
                      <a:cxn ang="0">
                        <a:pos x="287" y="17"/>
                      </a:cxn>
                      <a:cxn ang="0">
                        <a:pos x="319" y="10"/>
                      </a:cxn>
                      <a:cxn ang="0">
                        <a:pos x="314" y="29"/>
                      </a:cxn>
                      <a:cxn ang="0">
                        <a:pos x="298" y="46"/>
                      </a:cxn>
                      <a:cxn ang="0">
                        <a:pos x="295" y="29"/>
                      </a:cxn>
                      <a:cxn ang="0">
                        <a:pos x="287" y="31"/>
                      </a:cxn>
                      <a:cxn ang="0">
                        <a:pos x="279" y="29"/>
                      </a:cxn>
                      <a:cxn ang="0">
                        <a:pos x="263" y="21"/>
                      </a:cxn>
                      <a:cxn ang="0">
                        <a:pos x="228" y="38"/>
                      </a:cxn>
                      <a:cxn ang="0">
                        <a:pos x="201" y="44"/>
                      </a:cxn>
                      <a:cxn ang="0">
                        <a:pos x="212" y="57"/>
                      </a:cxn>
                      <a:cxn ang="0">
                        <a:pos x="188" y="63"/>
                      </a:cxn>
                      <a:cxn ang="0">
                        <a:pos x="169" y="61"/>
                      </a:cxn>
                      <a:cxn ang="0">
                        <a:pos x="177" y="57"/>
                      </a:cxn>
                      <a:cxn ang="0">
                        <a:pos x="171" y="40"/>
                      </a:cxn>
                      <a:cxn ang="0">
                        <a:pos x="169" y="31"/>
                      </a:cxn>
                      <a:cxn ang="0">
                        <a:pos x="158" y="23"/>
                      </a:cxn>
                      <a:cxn ang="0">
                        <a:pos x="142" y="27"/>
                      </a:cxn>
                      <a:cxn ang="0">
                        <a:pos x="134" y="27"/>
                      </a:cxn>
                      <a:cxn ang="0">
                        <a:pos x="123" y="25"/>
                      </a:cxn>
                      <a:cxn ang="0">
                        <a:pos x="83" y="2"/>
                      </a:cxn>
                      <a:cxn ang="0">
                        <a:pos x="59" y="14"/>
                      </a:cxn>
                      <a:cxn ang="0">
                        <a:pos x="1" y="0"/>
                      </a:cxn>
                      <a:cxn ang="0">
                        <a:pos x="220" y="1"/>
                      </a:cxn>
                    </a:cxnLst>
                    <a:rect l="0" t="0" r="r" b="b"/>
                    <a:pathLst>
                      <a:path w="323" h="64">
                        <a:moveTo>
                          <a:pt x="220" y="1"/>
                        </a:moveTo>
                        <a:cubicBezTo>
                          <a:pt x="215" y="12"/>
                          <a:pt x="225" y="17"/>
                          <a:pt x="231" y="8"/>
                        </a:cubicBezTo>
                        <a:cubicBezTo>
                          <a:pt x="235" y="0"/>
                          <a:pt x="229" y="7"/>
                          <a:pt x="235" y="0"/>
                        </a:cubicBezTo>
                        <a:lnTo>
                          <a:pt x="265" y="0"/>
                        </a:lnTo>
                        <a:cubicBezTo>
                          <a:pt x="277" y="6"/>
                          <a:pt x="276" y="11"/>
                          <a:pt x="287" y="17"/>
                        </a:cubicBezTo>
                        <a:cubicBezTo>
                          <a:pt x="308" y="11"/>
                          <a:pt x="293" y="7"/>
                          <a:pt x="319" y="10"/>
                        </a:cubicBezTo>
                        <a:cubicBezTo>
                          <a:pt x="323" y="19"/>
                          <a:pt x="321" y="22"/>
                          <a:pt x="314" y="29"/>
                        </a:cubicBezTo>
                        <a:cubicBezTo>
                          <a:pt x="312" y="39"/>
                          <a:pt x="313" y="50"/>
                          <a:pt x="298" y="46"/>
                        </a:cubicBezTo>
                        <a:cubicBezTo>
                          <a:pt x="297" y="40"/>
                          <a:pt x="298" y="34"/>
                          <a:pt x="295" y="29"/>
                        </a:cubicBezTo>
                        <a:cubicBezTo>
                          <a:pt x="294" y="27"/>
                          <a:pt x="290" y="31"/>
                          <a:pt x="287" y="31"/>
                        </a:cubicBezTo>
                        <a:cubicBezTo>
                          <a:pt x="284" y="31"/>
                          <a:pt x="282" y="30"/>
                          <a:pt x="279" y="29"/>
                        </a:cubicBezTo>
                        <a:cubicBezTo>
                          <a:pt x="274" y="27"/>
                          <a:pt x="263" y="21"/>
                          <a:pt x="263" y="21"/>
                        </a:cubicBezTo>
                        <a:cubicBezTo>
                          <a:pt x="249" y="23"/>
                          <a:pt x="241" y="31"/>
                          <a:pt x="228" y="38"/>
                        </a:cubicBezTo>
                        <a:cubicBezTo>
                          <a:pt x="220" y="41"/>
                          <a:pt x="209" y="42"/>
                          <a:pt x="201" y="44"/>
                        </a:cubicBezTo>
                        <a:cubicBezTo>
                          <a:pt x="193" y="54"/>
                          <a:pt x="200" y="53"/>
                          <a:pt x="212" y="57"/>
                        </a:cubicBezTo>
                        <a:cubicBezTo>
                          <a:pt x="200" y="62"/>
                          <a:pt x="199" y="57"/>
                          <a:pt x="188" y="63"/>
                        </a:cubicBezTo>
                        <a:cubicBezTo>
                          <a:pt x="181" y="62"/>
                          <a:pt x="174" y="64"/>
                          <a:pt x="169" y="61"/>
                        </a:cubicBezTo>
                        <a:cubicBezTo>
                          <a:pt x="166" y="59"/>
                          <a:pt x="175" y="59"/>
                          <a:pt x="177" y="57"/>
                        </a:cubicBezTo>
                        <a:cubicBezTo>
                          <a:pt x="181" y="48"/>
                          <a:pt x="149" y="28"/>
                          <a:pt x="171" y="40"/>
                        </a:cubicBezTo>
                        <a:cubicBezTo>
                          <a:pt x="184" y="55"/>
                          <a:pt x="184" y="36"/>
                          <a:pt x="169" y="31"/>
                        </a:cubicBezTo>
                        <a:cubicBezTo>
                          <a:pt x="167" y="27"/>
                          <a:pt x="167" y="22"/>
                          <a:pt x="158" y="23"/>
                        </a:cubicBezTo>
                        <a:cubicBezTo>
                          <a:pt x="153" y="23"/>
                          <a:pt x="142" y="27"/>
                          <a:pt x="142" y="27"/>
                        </a:cubicBezTo>
                        <a:cubicBezTo>
                          <a:pt x="136" y="39"/>
                          <a:pt x="143" y="31"/>
                          <a:pt x="134" y="27"/>
                        </a:cubicBezTo>
                        <a:cubicBezTo>
                          <a:pt x="130" y="25"/>
                          <a:pt x="126" y="25"/>
                          <a:pt x="123" y="25"/>
                        </a:cubicBezTo>
                        <a:cubicBezTo>
                          <a:pt x="117" y="11"/>
                          <a:pt x="100" y="6"/>
                          <a:pt x="83" y="2"/>
                        </a:cubicBezTo>
                        <a:cubicBezTo>
                          <a:pt x="70" y="4"/>
                          <a:pt x="69" y="9"/>
                          <a:pt x="59" y="14"/>
                        </a:cubicBezTo>
                        <a:cubicBezTo>
                          <a:pt x="45" y="14"/>
                          <a:pt x="0" y="12"/>
                          <a:pt x="1" y="0"/>
                        </a:cubicBezTo>
                        <a:lnTo>
                          <a:pt x="220" y="1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189" name="Freeform 45"/>
                  <p:cNvSpPr>
                    <a:spLocks/>
                  </p:cNvSpPr>
                  <p:nvPr/>
                </p:nvSpPr>
                <p:spPr bwMode="ltGray">
                  <a:xfrm>
                    <a:off x="2515" y="246"/>
                    <a:ext cx="190" cy="20"/>
                  </a:xfrm>
                  <a:custGeom>
                    <a:avLst/>
                    <a:gdLst/>
                    <a:ahLst/>
                    <a:cxnLst>
                      <a:cxn ang="0">
                        <a:pos x="105" y="31"/>
                      </a:cxn>
                      <a:cxn ang="0">
                        <a:pos x="30" y="1"/>
                      </a:cxn>
                      <a:cxn ang="0">
                        <a:pos x="285" y="0"/>
                      </a:cxn>
                      <a:cxn ang="0">
                        <a:pos x="296" y="14"/>
                      </a:cxn>
                      <a:cxn ang="0">
                        <a:pos x="264" y="16"/>
                      </a:cxn>
                      <a:cxn ang="0">
                        <a:pos x="105" y="31"/>
                      </a:cxn>
                    </a:cxnLst>
                    <a:rect l="0" t="0" r="r" b="b"/>
                    <a:pathLst>
                      <a:path w="300" h="31">
                        <a:moveTo>
                          <a:pt x="105" y="31"/>
                        </a:moveTo>
                        <a:cubicBezTo>
                          <a:pt x="83" y="19"/>
                          <a:pt x="0" y="6"/>
                          <a:pt x="30" y="1"/>
                        </a:cubicBezTo>
                        <a:lnTo>
                          <a:pt x="285" y="0"/>
                        </a:lnTo>
                        <a:cubicBezTo>
                          <a:pt x="296" y="4"/>
                          <a:pt x="300" y="5"/>
                          <a:pt x="296" y="14"/>
                        </a:cubicBezTo>
                        <a:cubicBezTo>
                          <a:pt x="285" y="11"/>
                          <a:pt x="276" y="16"/>
                          <a:pt x="264" y="16"/>
                        </a:cubicBezTo>
                        <a:lnTo>
                          <a:pt x="105" y="31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190" name="Freeform 46"/>
                  <p:cNvSpPr>
                    <a:spLocks/>
                  </p:cNvSpPr>
                  <p:nvPr/>
                </p:nvSpPr>
                <p:spPr bwMode="ltGray">
                  <a:xfrm>
                    <a:off x="2096" y="275"/>
                    <a:ext cx="18" cy="10"/>
                  </a:xfrm>
                  <a:custGeom>
                    <a:avLst/>
                    <a:gdLst/>
                    <a:ahLst/>
                    <a:cxnLst>
                      <a:cxn ang="0">
                        <a:pos x="0" y="25"/>
                      </a:cxn>
                      <a:cxn ang="0">
                        <a:pos x="12" y="29"/>
                      </a:cxn>
                      <a:cxn ang="0">
                        <a:pos x="0" y="25"/>
                      </a:cxn>
                    </a:cxnLst>
                    <a:rect l="0" t="0" r="r" b="b"/>
                    <a:pathLst>
                      <a:path w="41" h="29">
                        <a:moveTo>
                          <a:pt x="0" y="25"/>
                        </a:moveTo>
                        <a:cubicBezTo>
                          <a:pt x="10" y="11"/>
                          <a:pt x="41" y="0"/>
                          <a:pt x="12" y="29"/>
                        </a:cubicBezTo>
                        <a:cubicBezTo>
                          <a:pt x="8" y="28"/>
                          <a:pt x="0" y="25"/>
                          <a:pt x="0" y="25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191" name="Freeform 47"/>
                  <p:cNvSpPr>
                    <a:spLocks/>
                  </p:cNvSpPr>
                  <p:nvPr/>
                </p:nvSpPr>
                <p:spPr bwMode="ltGray">
                  <a:xfrm>
                    <a:off x="1606" y="246"/>
                    <a:ext cx="436" cy="152"/>
                  </a:xfrm>
                  <a:custGeom>
                    <a:avLst/>
                    <a:gdLst/>
                    <a:ahLst/>
                    <a:cxnLst>
                      <a:cxn ang="0">
                        <a:pos x="73" y="1"/>
                      </a:cxn>
                      <a:cxn ang="0">
                        <a:pos x="436" y="0"/>
                      </a:cxn>
                      <a:cxn ang="0">
                        <a:pos x="416" y="54"/>
                      </a:cxn>
                      <a:cxn ang="0">
                        <a:pos x="397" y="68"/>
                      </a:cxn>
                      <a:cxn ang="0">
                        <a:pos x="392" y="70"/>
                      </a:cxn>
                      <a:cxn ang="0">
                        <a:pos x="375" y="73"/>
                      </a:cxn>
                      <a:cxn ang="0">
                        <a:pos x="361" y="88"/>
                      </a:cxn>
                      <a:cxn ang="0">
                        <a:pos x="362" y="99"/>
                      </a:cxn>
                      <a:cxn ang="0">
                        <a:pos x="364" y="107"/>
                      </a:cxn>
                      <a:cxn ang="0">
                        <a:pos x="366" y="113"/>
                      </a:cxn>
                      <a:cxn ang="0">
                        <a:pos x="362" y="122"/>
                      </a:cxn>
                      <a:cxn ang="0">
                        <a:pos x="351" y="120"/>
                      </a:cxn>
                      <a:cxn ang="0">
                        <a:pos x="342" y="129"/>
                      </a:cxn>
                      <a:cxn ang="0">
                        <a:pos x="347" y="105"/>
                      </a:cxn>
                      <a:cxn ang="0">
                        <a:pos x="338" y="100"/>
                      </a:cxn>
                      <a:cxn ang="0">
                        <a:pos x="344" y="93"/>
                      </a:cxn>
                      <a:cxn ang="0">
                        <a:pos x="342" y="89"/>
                      </a:cxn>
                      <a:cxn ang="0">
                        <a:pos x="320" y="94"/>
                      </a:cxn>
                      <a:cxn ang="0">
                        <a:pos x="317" y="85"/>
                      </a:cxn>
                      <a:cxn ang="0">
                        <a:pos x="297" y="94"/>
                      </a:cxn>
                      <a:cxn ang="0">
                        <a:pos x="320" y="103"/>
                      </a:cxn>
                      <a:cxn ang="0">
                        <a:pos x="305" y="117"/>
                      </a:cxn>
                      <a:cxn ang="0">
                        <a:pos x="311" y="126"/>
                      </a:cxn>
                      <a:cxn ang="0">
                        <a:pos x="315" y="138"/>
                      </a:cxn>
                      <a:cxn ang="0">
                        <a:pos x="309" y="139"/>
                      </a:cxn>
                      <a:cxn ang="0">
                        <a:pos x="314" y="144"/>
                      </a:cxn>
                      <a:cxn ang="0">
                        <a:pos x="307" y="152"/>
                      </a:cxn>
                      <a:cxn ang="0">
                        <a:pos x="0" y="149"/>
                      </a:cxn>
                      <a:cxn ang="0">
                        <a:pos x="73" y="1"/>
                      </a:cxn>
                    </a:cxnLst>
                    <a:rect l="0" t="0" r="r" b="b"/>
                    <a:pathLst>
                      <a:path w="436" h="152">
                        <a:moveTo>
                          <a:pt x="73" y="1"/>
                        </a:moveTo>
                        <a:lnTo>
                          <a:pt x="436" y="0"/>
                        </a:lnTo>
                        <a:cubicBezTo>
                          <a:pt x="430" y="15"/>
                          <a:pt x="429" y="42"/>
                          <a:pt x="416" y="54"/>
                        </a:cubicBezTo>
                        <a:cubicBezTo>
                          <a:pt x="410" y="60"/>
                          <a:pt x="405" y="63"/>
                          <a:pt x="397" y="68"/>
                        </a:cubicBezTo>
                        <a:cubicBezTo>
                          <a:pt x="396" y="69"/>
                          <a:pt x="392" y="70"/>
                          <a:pt x="392" y="70"/>
                        </a:cubicBezTo>
                        <a:cubicBezTo>
                          <a:pt x="377" y="63"/>
                          <a:pt x="385" y="68"/>
                          <a:pt x="375" y="73"/>
                        </a:cubicBezTo>
                        <a:cubicBezTo>
                          <a:pt x="371" y="82"/>
                          <a:pt x="371" y="83"/>
                          <a:pt x="361" y="88"/>
                        </a:cubicBezTo>
                        <a:cubicBezTo>
                          <a:pt x="359" y="92"/>
                          <a:pt x="364" y="93"/>
                          <a:pt x="362" y="99"/>
                        </a:cubicBezTo>
                        <a:cubicBezTo>
                          <a:pt x="363" y="102"/>
                          <a:pt x="364" y="105"/>
                          <a:pt x="364" y="107"/>
                        </a:cubicBezTo>
                        <a:cubicBezTo>
                          <a:pt x="365" y="109"/>
                          <a:pt x="366" y="111"/>
                          <a:pt x="366" y="113"/>
                        </a:cubicBezTo>
                        <a:cubicBezTo>
                          <a:pt x="365" y="115"/>
                          <a:pt x="364" y="120"/>
                          <a:pt x="362" y="122"/>
                        </a:cubicBezTo>
                        <a:cubicBezTo>
                          <a:pt x="359" y="123"/>
                          <a:pt x="354" y="119"/>
                          <a:pt x="351" y="120"/>
                        </a:cubicBezTo>
                        <a:cubicBezTo>
                          <a:pt x="347" y="129"/>
                          <a:pt x="352" y="127"/>
                          <a:pt x="342" y="129"/>
                        </a:cubicBezTo>
                        <a:cubicBezTo>
                          <a:pt x="340" y="123"/>
                          <a:pt x="345" y="111"/>
                          <a:pt x="347" y="105"/>
                        </a:cubicBezTo>
                        <a:cubicBezTo>
                          <a:pt x="347" y="100"/>
                          <a:pt x="338" y="102"/>
                          <a:pt x="338" y="100"/>
                        </a:cubicBezTo>
                        <a:cubicBezTo>
                          <a:pt x="338" y="98"/>
                          <a:pt x="344" y="95"/>
                          <a:pt x="344" y="93"/>
                        </a:cubicBezTo>
                        <a:cubicBezTo>
                          <a:pt x="344" y="92"/>
                          <a:pt x="344" y="89"/>
                          <a:pt x="342" y="89"/>
                        </a:cubicBezTo>
                        <a:cubicBezTo>
                          <a:pt x="339" y="89"/>
                          <a:pt x="324" y="94"/>
                          <a:pt x="320" y="94"/>
                        </a:cubicBezTo>
                        <a:cubicBezTo>
                          <a:pt x="317" y="86"/>
                          <a:pt x="328" y="88"/>
                          <a:pt x="317" y="85"/>
                        </a:cubicBezTo>
                        <a:cubicBezTo>
                          <a:pt x="311" y="91"/>
                          <a:pt x="306" y="93"/>
                          <a:pt x="297" y="94"/>
                        </a:cubicBezTo>
                        <a:cubicBezTo>
                          <a:pt x="300" y="104"/>
                          <a:pt x="307" y="101"/>
                          <a:pt x="320" y="103"/>
                        </a:cubicBezTo>
                        <a:cubicBezTo>
                          <a:pt x="318" y="109"/>
                          <a:pt x="311" y="111"/>
                          <a:pt x="305" y="117"/>
                        </a:cubicBezTo>
                        <a:lnTo>
                          <a:pt x="311" y="126"/>
                        </a:lnTo>
                        <a:lnTo>
                          <a:pt x="315" y="138"/>
                        </a:lnTo>
                        <a:lnTo>
                          <a:pt x="309" y="139"/>
                        </a:lnTo>
                        <a:lnTo>
                          <a:pt x="314" y="144"/>
                        </a:lnTo>
                        <a:lnTo>
                          <a:pt x="307" y="152"/>
                        </a:lnTo>
                        <a:lnTo>
                          <a:pt x="0" y="149"/>
                        </a:lnTo>
                        <a:lnTo>
                          <a:pt x="73" y="1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192" name="Freeform 48"/>
                  <p:cNvSpPr>
                    <a:spLocks/>
                  </p:cNvSpPr>
                  <p:nvPr/>
                </p:nvSpPr>
                <p:spPr bwMode="ltGray">
                  <a:xfrm>
                    <a:off x="2043" y="241"/>
                    <a:ext cx="20" cy="55"/>
                  </a:xfrm>
                  <a:custGeom>
                    <a:avLst/>
                    <a:gdLst/>
                    <a:ahLst/>
                    <a:cxnLst>
                      <a:cxn ang="0">
                        <a:pos x="5" y="156"/>
                      </a:cxn>
                      <a:cxn ang="0">
                        <a:pos x="15" y="108"/>
                      </a:cxn>
                      <a:cxn ang="0">
                        <a:pos x="17" y="68"/>
                      </a:cxn>
                      <a:cxn ang="0">
                        <a:pos x="11" y="40"/>
                      </a:cxn>
                      <a:cxn ang="0">
                        <a:pos x="17" y="12"/>
                      </a:cxn>
                      <a:cxn ang="0">
                        <a:pos x="21" y="0"/>
                      </a:cxn>
                      <a:cxn ang="0">
                        <a:pos x="31" y="30"/>
                      </a:cxn>
                      <a:cxn ang="0">
                        <a:pos x="47" y="98"/>
                      </a:cxn>
                      <a:cxn ang="0">
                        <a:pos x="31" y="108"/>
                      </a:cxn>
                      <a:cxn ang="0">
                        <a:pos x="23" y="126"/>
                      </a:cxn>
                      <a:cxn ang="0">
                        <a:pos x="21" y="132"/>
                      </a:cxn>
                      <a:cxn ang="0">
                        <a:pos x="27" y="134"/>
                      </a:cxn>
                      <a:cxn ang="0">
                        <a:pos x="31" y="146"/>
                      </a:cxn>
                      <a:cxn ang="0">
                        <a:pos x="13" y="148"/>
                      </a:cxn>
                      <a:cxn ang="0">
                        <a:pos x="7" y="160"/>
                      </a:cxn>
                      <a:cxn ang="0">
                        <a:pos x="3" y="154"/>
                      </a:cxn>
                      <a:cxn ang="0">
                        <a:pos x="5" y="156"/>
                      </a:cxn>
                    </a:cxnLst>
                    <a:rect l="0" t="0" r="r" b="b"/>
                    <a:pathLst>
                      <a:path w="47" h="165">
                        <a:moveTo>
                          <a:pt x="5" y="156"/>
                        </a:moveTo>
                        <a:cubicBezTo>
                          <a:pt x="0" y="141"/>
                          <a:pt x="1" y="118"/>
                          <a:pt x="15" y="108"/>
                        </a:cubicBezTo>
                        <a:cubicBezTo>
                          <a:pt x="16" y="95"/>
                          <a:pt x="17" y="81"/>
                          <a:pt x="17" y="68"/>
                        </a:cubicBezTo>
                        <a:cubicBezTo>
                          <a:pt x="17" y="58"/>
                          <a:pt x="11" y="40"/>
                          <a:pt x="11" y="40"/>
                        </a:cubicBezTo>
                        <a:cubicBezTo>
                          <a:pt x="14" y="20"/>
                          <a:pt x="11" y="29"/>
                          <a:pt x="17" y="12"/>
                        </a:cubicBezTo>
                        <a:cubicBezTo>
                          <a:pt x="18" y="8"/>
                          <a:pt x="21" y="0"/>
                          <a:pt x="21" y="0"/>
                        </a:cubicBezTo>
                        <a:cubicBezTo>
                          <a:pt x="38" y="6"/>
                          <a:pt x="33" y="7"/>
                          <a:pt x="31" y="30"/>
                        </a:cubicBezTo>
                        <a:cubicBezTo>
                          <a:pt x="38" y="52"/>
                          <a:pt x="40" y="76"/>
                          <a:pt x="47" y="98"/>
                        </a:cubicBezTo>
                        <a:cubicBezTo>
                          <a:pt x="44" y="116"/>
                          <a:pt x="45" y="113"/>
                          <a:pt x="31" y="108"/>
                        </a:cubicBezTo>
                        <a:cubicBezTo>
                          <a:pt x="25" y="118"/>
                          <a:pt x="28" y="112"/>
                          <a:pt x="23" y="126"/>
                        </a:cubicBezTo>
                        <a:cubicBezTo>
                          <a:pt x="22" y="128"/>
                          <a:pt x="21" y="132"/>
                          <a:pt x="21" y="132"/>
                        </a:cubicBezTo>
                        <a:cubicBezTo>
                          <a:pt x="23" y="133"/>
                          <a:pt x="26" y="132"/>
                          <a:pt x="27" y="134"/>
                        </a:cubicBezTo>
                        <a:cubicBezTo>
                          <a:pt x="29" y="137"/>
                          <a:pt x="31" y="146"/>
                          <a:pt x="31" y="146"/>
                        </a:cubicBezTo>
                        <a:cubicBezTo>
                          <a:pt x="27" y="165"/>
                          <a:pt x="23" y="155"/>
                          <a:pt x="13" y="148"/>
                        </a:cubicBezTo>
                        <a:cubicBezTo>
                          <a:pt x="11" y="152"/>
                          <a:pt x="11" y="160"/>
                          <a:pt x="7" y="160"/>
                        </a:cubicBezTo>
                        <a:cubicBezTo>
                          <a:pt x="5" y="160"/>
                          <a:pt x="4" y="156"/>
                          <a:pt x="3" y="154"/>
                        </a:cubicBezTo>
                        <a:cubicBezTo>
                          <a:pt x="3" y="153"/>
                          <a:pt x="4" y="155"/>
                          <a:pt x="5" y="156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193" name="Freeform 49"/>
                  <p:cNvSpPr>
                    <a:spLocks/>
                  </p:cNvSpPr>
                  <p:nvPr/>
                </p:nvSpPr>
                <p:spPr bwMode="ltGray">
                  <a:xfrm>
                    <a:off x="2031" y="287"/>
                    <a:ext cx="59" cy="34"/>
                  </a:xfrm>
                  <a:custGeom>
                    <a:avLst/>
                    <a:gdLst/>
                    <a:ahLst/>
                    <a:cxnLst>
                      <a:cxn ang="0">
                        <a:pos x="26" y="61"/>
                      </a:cxn>
                      <a:cxn ang="0">
                        <a:pos x="30" y="43"/>
                      </a:cxn>
                      <a:cxn ang="0">
                        <a:pos x="50" y="33"/>
                      </a:cxn>
                      <a:cxn ang="0">
                        <a:pos x="54" y="45"/>
                      </a:cxn>
                      <a:cxn ang="0">
                        <a:pos x="66" y="49"/>
                      </a:cxn>
                      <a:cxn ang="0">
                        <a:pos x="80" y="55"/>
                      </a:cxn>
                      <a:cxn ang="0">
                        <a:pos x="116" y="33"/>
                      </a:cxn>
                      <a:cxn ang="0">
                        <a:pos x="130" y="17"/>
                      </a:cxn>
                      <a:cxn ang="0">
                        <a:pos x="138" y="11"/>
                      </a:cxn>
                      <a:cxn ang="0">
                        <a:pos x="106" y="49"/>
                      </a:cxn>
                      <a:cxn ang="0">
                        <a:pos x="84" y="67"/>
                      </a:cxn>
                      <a:cxn ang="0">
                        <a:pos x="66" y="81"/>
                      </a:cxn>
                      <a:cxn ang="0">
                        <a:pos x="48" y="103"/>
                      </a:cxn>
                      <a:cxn ang="0">
                        <a:pos x="26" y="89"/>
                      </a:cxn>
                      <a:cxn ang="0">
                        <a:pos x="20" y="87"/>
                      </a:cxn>
                      <a:cxn ang="0">
                        <a:pos x="22" y="97"/>
                      </a:cxn>
                      <a:cxn ang="0">
                        <a:pos x="0" y="97"/>
                      </a:cxn>
                      <a:cxn ang="0">
                        <a:pos x="10" y="79"/>
                      </a:cxn>
                      <a:cxn ang="0">
                        <a:pos x="26" y="61"/>
                      </a:cxn>
                    </a:cxnLst>
                    <a:rect l="0" t="0" r="r" b="b"/>
                    <a:pathLst>
                      <a:path w="138" h="103">
                        <a:moveTo>
                          <a:pt x="26" y="61"/>
                        </a:moveTo>
                        <a:cubicBezTo>
                          <a:pt x="29" y="53"/>
                          <a:pt x="33" y="51"/>
                          <a:pt x="30" y="43"/>
                        </a:cubicBezTo>
                        <a:cubicBezTo>
                          <a:pt x="33" y="27"/>
                          <a:pt x="37" y="24"/>
                          <a:pt x="50" y="33"/>
                        </a:cubicBezTo>
                        <a:cubicBezTo>
                          <a:pt x="51" y="37"/>
                          <a:pt x="53" y="41"/>
                          <a:pt x="54" y="45"/>
                        </a:cubicBezTo>
                        <a:cubicBezTo>
                          <a:pt x="55" y="49"/>
                          <a:pt x="66" y="49"/>
                          <a:pt x="66" y="49"/>
                        </a:cubicBezTo>
                        <a:cubicBezTo>
                          <a:pt x="75" y="43"/>
                          <a:pt x="77" y="45"/>
                          <a:pt x="80" y="55"/>
                        </a:cubicBezTo>
                        <a:cubicBezTo>
                          <a:pt x="92" y="47"/>
                          <a:pt x="101" y="37"/>
                          <a:pt x="116" y="33"/>
                        </a:cubicBezTo>
                        <a:cubicBezTo>
                          <a:pt x="125" y="19"/>
                          <a:pt x="120" y="24"/>
                          <a:pt x="130" y="17"/>
                        </a:cubicBezTo>
                        <a:cubicBezTo>
                          <a:pt x="134" y="11"/>
                          <a:pt x="134" y="0"/>
                          <a:pt x="138" y="11"/>
                        </a:cubicBezTo>
                        <a:cubicBezTo>
                          <a:pt x="135" y="31"/>
                          <a:pt x="126" y="45"/>
                          <a:pt x="106" y="49"/>
                        </a:cubicBezTo>
                        <a:cubicBezTo>
                          <a:pt x="97" y="55"/>
                          <a:pt x="93" y="61"/>
                          <a:pt x="84" y="67"/>
                        </a:cubicBezTo>
                        <a:cubicBezTo>
                          <a:pt x="80" y="79"/>
                          <a:pt x="79" y="79"/>
                          <a:pt x="66" y="81"/>
                        </a:cubicBezTo>
                        <a:cubicBezTo>
                          <a:pt x="60" y="90"/>
                          <a:pt x="57" y="97"/>
                          <a:pt x="48" y="103"/>
                        </a:cubicBezTo>
                        <a:cubicBezTo>
                          <a:pt x="42" y="94"/>
                          <a:pt x="37" y="93"/>
                          <a:pt x="26" y="89"/>
                        </a:cubicBezTo>
                        <a:cubicBezTo>
                          <a:pt x="24" y="88"/>
                          <a:pt x="20" y="87"/>
                          <a:pt x="20" y="87"/>
                        </a:cubicBezTo>
                        <a:cubicBezTo>
                          <a:pt x="10" y="90"/>
                          <a:pt x="14" y="94"/>
                          <a:pt x="22" y="97"/>
                        </a:cubicBezTo>
                        <a:cubicBezTo>
                          <a:pt x="14" y="103"/>
                          <a:pt x="9" y="100"/>
                          <a:pt x="0" y="97"/>
                        </a:cubicBezTo>
                        <a:cubicBezTo>
                          <a:pt x="2" y="87"/>
                          <a:pt x="1" y="82"/>
                          <a:pt x="10" y="79"/>
                        </a:cubicBezTo>
                        <a:cubicBezTo>
                          <a:pt x="15" y="63"/>
                          <a:pt x="14" y="69"/>
                          <a:pt x="26" y="61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194" name="Freeform 50"/>
                  <p:cNvSpPr>
                    <a:spLocks/>
                  </p:cNvSpPr>
                  <p:nvPr/>
                </p:nvSpPr>
                <p:spPr bwMode="ltGray">
                  <a:xfrm>
                    <a:off x="1968" y="319"/>
                    <a:ext cx="80" cy="72"/>
                  </a:xfrm>
                  <a:custGeom>
                    <a:avLst/>
                    <a:gdLst/>
                    <a:ahLst/>
                    <a:cxnLst>
                      <a:cxn ang="0">
                        <a:pos x="158" y="24"/>
                      </a:cxn>
                      <a:cxn ang="0">
                        <a:pos x="160" y="6"/>
                      </a:cxn>
                      <a:cxn ang="0">
                        <a:pos x="170" y="0"/>
                      </a:cxn>
                      <a:cxn ang="0">
                        <a:pos x="182" y="24"/>
                      </a:cxn>
                      <a:cxn ang="0">
                        <a:pos x="188" y="42"/>
                      </a:cxn>
                      <a:cxn ang="0">
                        <a:pos x="178" y="58"/>
                      </a:cxn>
                      <a:cxn ang="0">
                        <a:pos x="170" y="76"/>
                      </a:cxn>
                      <a:cxn ang="0">
                        <a:pos x="162" y="126"/>
                      </a:cxn>
                      <a:cxn ang="0">
                        <a:pos x="144" y="136"/>
                      </a:cxn>
                      <a:cxn ang="0">
                        <a:pos x="120" y="138"/>
                      </a:cxn>
                      <a:cxn ang="0">
                        <a:pos x="112" y="124"/>
                      </a:cxn>
                      <a:cxn ang="0">
                        <a:pos x="102" y="146"/>
                      </a:cxn>
                      <a:cxn ang="0">
                        <a:pos x="90" y="150"/>
                      </a:cxn>
                      <a:cxn ang="0">
                        <a:pos x="80" y="132"/>
                      </a:cxn>
                      <a:cxn ang="0">
                        <a:pos x="58" y="144"/>
                      </a:cxn>
                      <a:cxn ang="0">
                        <a:pos x="76" y="142"/>
                      </a:cxn>
                      <a:cxn ang="0">
                        <a:pos x="78" y="160"/>
                      </a:cxn>
                      <a:cxn ang="0">
                        <a:pos x="58" y="166"/>
                      </a:cxn>
                      <a:cxn ang="0">
                        <a:pos x="34" y="166"/>
                      </a:cxn>
                      <a:cxn ang="0">
                        <a:pos x="36" y="154"/>
                      </a:cxn>
                      <a:cxn ang="0">
                        <a:pos x="46" y="144"/>
                      </a:cxn>
                      <a:cxn ang="0">
                        <a:pos x="34" y="148"/>
                      </a:cxn>
                      <a:cxn ang="0">
                        <a:pos x="26" y="166"/>
                      </a:cxn>
                      <a:cxn ang="0">
                        <a:pos x="30" y="190"/>
                      </a:cxn>
                      <a:cxn ang="0">
                        <a:pos x="14" y="200"/>
                      </a:cxn>
                      <a:cxn ang="0">
                        <a:pos x="0" y="214"/>
                      </a:cxn>
                      <a:cxn ang="0">
                        <a:pos x="8" y="188"/>
                      </a:cxn>
                      <a:cxn ang="0">
                        <a:pos x="0" y="164"/>
                      </a:cxn>
                      <a:cxn ang="0">
                        <a:pos x="14" y="152"/>
                      </a:cxn>
                      <a:cxn ang="0">
                        <a:pos x="32" y="134"/>
                      </a:cxn>
                      <a:cxn ang="0">
                        <a:pos x="44" y="118"/>
                      </a:cxn>
                      <a:cxn ang="0">
                        <a:pos x="72" y="116"/>
                      </a:cxn>
                      <a:cxn ang="0">
                        <a:pos x="84" y="112"/>
                      </a:cxn>
                      <a:cxn ang="0">
                        <a:pos x="114" y="78"/>
                      </a:cxn>
                      <a:cxn ang="0">
                        <a:pos x="120" y="92"/>
                      </a:cxn>
                      <a:cxn ang="0">
                        <a:pos x="132" y="76"/>
                      </a:cxn>
                      <a:cxn ang="0">
                        <a:pos x="150" y="54"/>
                      </a:cxn>
                      <a:cxn ang="0">
                        <a:pos x="154" y="42"/>
                      </a:cxn>
                      <a:cxn ang="0">
                        <a:pos x="148" y="38"/>
                      </a:cxn>
                      <a:cxn ang="0">
                        <a:pos x="152" y="32"/>
                      </a:cxn>
                      <a:cxn ang="0">
                        <a:pos x="158" y="24"/>
                      </a:cxn>
                    </a:cxnLst>
                    <a:rect l="0" t="0" r="r" b="b"/>
                    <a:pathLst>
                      <a:path w="188" h="214">
                        <a:moveTo>
                          <a:pt x="158" y="24"/>
                        </a:moveTo>
                        <a:cubicBezTo>
                          <a:pt x="156" y="18"/>
                          <a:pt x="160" y="6"/>
                          <a:pt x="160" y="6"/>
                        </a:cubicBezTo>
                        <a:cubicBezTo>
                          <a:pt x="167" y="16"/>
                          <a:pt x="167" y="8"/>
                          <a:pt x="170" y="0"/>
                        </a:cubicBezTo>
                        <a:cubicBezTo>
                          <a:pt x="181" y="4"/>
                          <a:pt x="179" y="14"/>
                          <a:pt x="182" y="24"/>
                        </a:cubicBezTo>
                        <a:cubicBezTo>
                          <a:pt x="184" y="30"/>
                          <a:pt x="188" y="42"/>
                          <a:pt x="188" y="42"/>
                        </a:cubicBezTo>
                        <a:cubicBezTo>
                          <a:pt x="183" y="56"/>
                          <a:pt x="188" y="52"/>
                          <a:pt x="178" y="58"/>
                        </a:cubicBezTo>
                        <a:cubicBezTo>
                          <a:pt x="174" y="63"/>
                          <a:pt x="170" y="76"/>
                          <a:pt x="170" y="76"/>
                        </a:cubicBezTo>
                        <a:cubicBezTo>
                          <a:pt x="169" y="100"/>
                          <a:pt x="173" y="110"/>
                          <a:pt x="162" y="126"/>
                        </a:cubicBezTo>
                        <a:cubicBezTo>
                          <a:pt x="150" y="118"/>
                          <a:pt x="155" y="132"/>
                          <a:pt x="144" y="136"/>
                        </a:cubicBezTo>
                        <a:cubicBezTo>
                          <a:pt x="135" y="134"/>
                          <a:pt x="129" y="135"/>
                          <a:pt x="120" y="138"/>
                        </a:cubicBezTo>
                        <a:cubicBezTo>
                          <a:pt x="114" y="129"/>
                          <a:pt x="122" y="127"/>
                          <a:pt x="112" y="124"/>
                        </a:cubicBezTo>
                        <a:cubicBezTo>
                          <a:pt x="108" y="130"/>
                          <a:pt x="108" y="142"/>
                          <a:pt x="102" y="146"/>
                        </a:cubicBezTo>
                        <a:cubicBezTo>
                          <a:pt x="98" y="148"/>
                          <a:pt x="90" y="150"/>
                          <a:pt x="90" y="150"/>
                        </a:cubicBezTo>
                        <a:cubicBezTo>
                          <a:pt x="87" y="141"/>
                          <a:pt x="89" y="135"/>
                          <a:pt x="80" y="132"/>
                        </a:cubicBezTo>
                        <a:cubicBezTo>
                          <a:pt x="68" y="134"/>
                          <a:pt x="65" y="134"/>
                          <a:pt x="58" y="144"/>
                        </a:cubicBezTo>
                        <a:cubicBezTo>
                          <a:pt x="66" y="150"/>
                          <a:pt x="68" y="147"/>
                          <a:pt x="76" y="142"/>
                        </a:cubicBezTo>
                        <a:cubicBezTo>
                          <a:pt x="81" y="146"/>
                          <a:pt x="85" y="155"/>
                          <a:pt x="78" y="160"/>
                        </a:cubicBezTo>
                        <a:cubicBezTo>
                          <a:pt x="75" y="162"/>
                          <a:pt x="62" y="165"/>
                          <a:pt x="58" y="166"/>
                        </a:cubicBezTo>
                        <a:cubicBezTo>
                          <a:pt x="48" y="173"/>
                          <a:pt x="44" y="173"/>
                          <a:pt x="34" y="166"/>
                        </a:cubicBezTo>
                        <a:cubicBezTo>
                          <a:pt x="35" y="162"/>
                          <a:pt x="34" y="158"/>
                          <a:pt x="36" y="154"/>
                        </a:cubicBezTo>
                        <a:cubicBezTo>
                          <a:pt x="38" y="150"/>
                          <a:pt x="55" y="146"/>
                          <a:pt x="46" y="144"/>
                        </a:cubicBezTo>
                        <a:cubicBezTo>
                          <a:pt x="42" y="143"/>
                          <a:pt x="34" y="148"/>
                          <a:pt x="34" y="148"/>
                        </a:cubicBezTo>
                        <a:cubicBezTo>
                          <a:pt x="32" y="155"/>
                          <a:pt x="28" y="159"/>
                          <a:pt x="26" y="166"/>
                        </a:cubicBezTo>
                        <a:cubicBezTo>
                          <a:pt x="36" y="182"/>
                          <a:pt x="36" y="173"/>
                          <a:pt x="30" y="190"/>
                        </a:cubicBezTo>
                        <a:cubicBezTo>
                          <a:pt x="28" y="196"/>
                          <a:pt x="14" y="200"/>
                          <a:pt x="14" y="200"/>
                        </a:cubicBezTo>
                        <a:cubicBezTo>
                          <a:pt x="5" y="214"/>
                          <a:pt x="11" y="210"/>
                          <a:pt x="0" y="214"/>
                        </a:cubicBezTo>
                        <a:cubicBezTo>
                          <a:pt x="2" y="202"/>
                          <a:pt x="5" y="198"/>
                          <a:pt x="8" y="188"/>
                        </a:cubicBezTo>
                        <a:cubicBezTo>
                          <a:pt x="6" y="178"/>
                          <a:pt x="3" y="173"/>
                          <a:pt x="0" y="164"/>
                        </a:cubicBezTo>
                        <a:cubicBezTo>
                          <a:pt x="3" y="156"/>
                          <a:pt x="7" y="157"/>
                          <a:pt x="14" y="152"/>
                        </a:cubicBezTo>
                        <a:cubicBezTo>
                          <a:pt x="18" y="141"/>
                          <a:pt x="23" y="140"/>
                          <a:pt x="32" y="134"/>
                        </a:cubicBezTo>
                        <a:cubicBezTo>
                          <a:pt x="37" y="127"/>
                          <a:pt x="37" y="123"/>
                          <a:pt x="44" y="118"/>
                        </a:cubicBezTo>
                        <a:cubicBezTo>
                          <a:pt x="64" y="121"/>
                          <a:pt x="55" y="122"/>
                          <a:pt x="72" y="116"/>
                        </a:cubicBezTo>
                        <a:cubicBezTo>
                          <a:pt x="76" y="115"/>
                          <a:pt x="84" y="112"/>
                          <a:pt x="84" y="112"/>
                        </a:cubicBezTo>
                        <a:cubicBezTo>
                          <a:pt x="105" y="119"/>
                          <a:pt x="97" y="84"/>
                          <a:pt x="114" y="78"/>
                        </a:cubicBezTo>
                        <a:cubicBezTo>
                          <a:pt x="117" y="87"/>
                          <a:pt x="110" y="89"/>
                          <a:pt x="120" y="92"/>
                        </a:cubicBezTo>
                        <a:cubicBezTo>
                          <a:pt x="125" y="85"/>
                          <a:pt x="125" y="81"/>
                          <a:pt x="132" y="76"/>
                        </a:cubicBezTo>
                        <a:cubicBezTo>
                          <a:pt x="138" y="68"/>
                          <a:pt x="146" y="65"/>
                          <a:pt x="150" y="54"/>
                        </a:cubicBezTo>
                        <a:cubicBezTo>
                          <a:pt x="151" y="50"/>
                          <a:pt x="154" y="42"/>
                          <a:pt x="154" y="42"/>
                        </a:cubicBezTo>
                        <a:cubicBezTo>
                          <a:pt x="152" y="41"/>
                          <a:pt x="148" y="40"/>
                          <a:pt x="148" y="38"/>
                        </a:cubicBezTo>
                        <a:cubicBezTo>
                          <a:pt x="148" y="36"/>
                          <a:pt x="161" y="33"/>
                          <a:pt x="152" y="32"/>
                        </a:cubicBezTo>
                        <a:lnTo>
                          <a:pt x="158" y="24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195" name="Freeform 51"/>
                  <p:cNvSpPr>
                    <a:spLocks/>
                  </p:cNvSpPr>
                  <p:nvPr/>
                </p:nvSpPr>
                <p:spPr bwMode="ltGray">
                  <a:xfrm>
                    <a:off x="2021" y="340"/>
                    <a:ext cx="6" cy="4"/>
                  </a:xfrm>
                  <a:custGeom>
                    <a:avLst/>
                    <a:gdLst/>
                    <a:ahLst/>
                    <a:cxnLst>
                      <a:cxn ang="0">
                        <a:pos x="0" y="9"/>
                      </a:cxn>
                      <a:cxn ang="0">
                        <a:pos x="4" y="13"/>
                      </a:cxn>
                      <a:cxn ang="0">
                        <a:pos x="0" y="9"/>
                      </a:cxn>
                    </a:cxnLst>
                    <a:rect l="0" t="0" r="r" b="b"/>
                    <a:pathLst>
                      <a:path w="13" h="13">
                        <a:moveTo>
                          <a:pt x="0" y="9"/>
                        </a:moveTo>
                        <a:cubicBezTo>
                          <a:pt x="6" y="0"/>
                          <a:pt x="13" y="7"/>
                          <a:pt x="4" y="13"/>
                        </a:cubicBezTo>
                        <a:cubicBezTo>
                          <a:pt x="0" y="6"/>
                          <a:pt x="0" y="5"/>
                          <a:pt x="0" y="9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196" name="Freeform 52"/>
                  <p:cNvSpPr>
                    <a:spLocks/>
                  </p:cNvSpPr>
                  <p:nvPr/>
                </p:nvSpPr>
                <p:spPr bwMode="ltGray">
                  <a:xfrm>
                    <a:off x="1573" y="389"/>
                    <a:ext cx="347" cy="189"/>
                  </a:xfrm>
                  <a:custGeom>
                    <a:avLst/>
                    <a:gdLst/>
                    <a:ahLst/>
                    <a:cxnLst>
                      <a:cxn ang="0">
                        <a:pos x="812" y="26"/>
                      </a:cxn>
                      <a:cxn ang="0">
                        <a:pos x="778" y="78"/>
                      </a:cxn>
                      <a:cxn ang="0">
                        <a:pos x="748" y="122"/>
                      </a:cxn>
                      <a:cxn ang="0">
                        <a:pos x="722" y="142"/>
                      </a:cxn>
                      <a:cxn ang="0">
                        <a:pos x="634" y="180"/>
                      </a:cxn>
                      <a:cxn ang="0">
                        <a:pos x="632" y="210"/>
                      </a:cxn>
                      <a:cxn ang="0">
                        <a:pos x="604" y="230"/>
                      </a:cxn>
                      <a:cxn ang="0">
                        <a:pos x="620" y="178"/>
                      </a:cxn>
                      <a:cxn ang="0">
                        <a:pos x="576" y="188"/>
                      </a:cxn>
                      <a:cxn ang="0">
                        <a:pos x="556" y="218"/>
                      </a:cxn>
                      <a:cxn ang="0">
                        <a:pos x="596" y="280"/>
                      </a:cxn>
                      <a:cxn ang="0">
                        <a:pos x="594" y="368"/>
                      </a:cxn>
                      <a:cxn ang="0">
                        <a:pos x="542" y="406"/>
                      </a:cxn>
                      <a:cxn ang="0">
                        <a:pos x="522" y="386"/>
                      </a:cxn>
                      <a:cxn ang="0">
                        <a:pos x="482" y="348"/>
                      </a:cxn>
                      <a:cxn ang="0">
                        <a:pos x="462" y="348"/>
                      </a:cxn>
                      <a:cxn ang="0">
                        <a:pos x="450" y="394"/>
                      </a:cxn>
                      <a:cxn ang="0">
                        <a:pos x="500" y="464"/>
                      </a:cxn>
                      <a:cxn ang="0">
                        <a:pos x="510" y="524"/>
                      </a:cxn>
                      <a:cxn ang="0">
                        <a:pos x="526" y="560"/>
                      </a:cxn>
                      <a:cxn ang="0">
                        <a:pos x="492" y="544"/>
                      </a:cxn>
                      <a:cxn ang="0">
                        <a:pos x="470" y="518"/>
                      </a:cxn>
                      <a:cxn ang="0">
                        <a:pos x="422" y="424"/>
                      </a:cxn>
                      <a:cxn ang="0">
                        <a:pos x="426" y="310"/>
                      </a:cxn>
                      <a:cxn ang="0">
                        <a:pos x="422" y="268"/>
                      </a:cxn>
                      <a:cxn ang="0">
                        <a:pos x="412" y="276"/>
                      </a:cxn>
                      <a:cxn ang="0">
                        <a:pos x="386" y="266"/>
                      </a:cxn>
                      <a:cxn ang="0">
                        <a:pos x="360" y="170"/>
                      </a:cxn>
                      <a:cxn ang="0">
                        <a:pos x="330" y="166"/>
                      </a:cxn>
                      <a:cxn ang="0">
                        <a:pos x="288" y="172"/>
                      </a:cxn>
                      <a:cxn ang="0">
                        <a:pos x="242" y="232"/>
                      </a:cxn>
                      <a:cxn ang="0">
                        <a:pos x="196" y="268"/>
                      </a:cxn>
                      <a:cxn ang="0">
                        <a:pos x="184" y="274"/>
                      </a:cxn>
                      <a:cxn ang="0">
                        <a:pos x="160" y="328"/>
                      </a:cxn>
                      <a:cxn ang="0">
                        <a:pos x="152" y="354"/>
                      </a:cxn>
                      <a:cxn ang="0">
                        <a:pos x="128" y="404"/>
                      </a:cxn>
                      <a:cxn ang="0">
                        <a:pos x="94" y="392"/>
                      </a:cxn>
                      <a:cxn ang="0">
                        <a:pos x="66" y="258"/>
                      </a:cxn>
                      <a:cxn ang="0">
                        <a:pos x="72" y="156"/>
                      </a:cxn>
                      <a:cxn ang="0">
                        <a:pos x="44" y="180"/>
                      </a:cxn>
                      <a:cxn ang="0">
                        <a:pos x="20" y="150"/>
                      </a:cxn>
                      <a:cxn ang="0">
                        <a:pos x="24" y="138"/>
                      </a:cxn>
                      <a:cxn ang="0">
                        <a:pos x="0" y="92"/>
                      </a:cxn>
                      <a:cxn ang="0">
                        <a:pos x="798" y="6"/>
                      </a:cxn>
                    </a:cxnLst>
                    <a:rect l="0" t="0" r="r" b="b"/>
                    <a:pathLst>
                      <a:path w="812" h="564">
                        <a:moveTo>
                          <a:pt x="798" y="6"/>
                        </a:moveTo>
                        <a:cubicBezTo>
                          <a:pt x="801" y="15"/>
                          <a:pt x="809" y="16"/>
                          <a:pt x="812" y="26"/>
                        </a:cubicBezTo>
                        <a:cubicBezTo>
                          <a:pt x="809" y="36"/>
                          <a:pt x="801" y="41"/>
                          <a:pt x="796" y="50"/>
                        </a:cubicBezTo>
                        <a:cubicBezTo>
                          <a:pt x="791" y="61"/>
                          <a:pt x="788" y="71"/>
                          <a:pt x="778" y="78"/>
                        </a:cubicBezTo>
                        <a:cubicBezTo>
                          <a:pt x="773" y="85"/>
                          <a:pt x="771" y="88"/>
                          <a:pt x="774" y="96"/>
                        </a:cubicBezTo>
                        <a:cubicBezTo>
                          <a:pt x="767" y="107"/>
                          <a:pt x="758" y="114"/>
                          <a:pt x="748" y="122"/>
                        </a:cubicBezTo>
                        <a:cubicBezTo>
                          <a:pt x="744" y="125"/>
                          <a:pt x="736" y="130"/>
                          <a:pt x="736" y="130"/>
                        </a:cubicBezTo>
                        <a:cubicBezTo>
                          <a:pt x="740" y="141"/>
                          <a:pt x="731" y="140"/>
                          <a:pt x="722" y="142"/>
                        </a:cubicBezTo>
                        <a:cubicBezTo>
                          <a:pt x="716" y="148"/>
                          <a:pt x="712" y="151"/>
                          <a:pt x="704" y="154"/>
                        </a:cubicBezTo>
                        <a:cubicBezTo>
                          <a:pt x="686" y="150"/>
                          <a:pt x="650" y="169"/>
                          <a:pt x="634" y="180"/>
                        </a:cubicBezTo>
                        <a:cubicBezTo>
                          <a:pt x="636" y="189"/>
                          <a:pt x="631" y="193"/>
                          <a:pt x="640" y="196"/>
                        </a:cubicBezTo>
                        <a:cubicBezTo>
                          <a:pt x="643" y="205"/>
                          <a:pt x="640" y="207"/>
                          <a:pt x="632" y="210"/>
                        </a:cubicBezTo>
                        <a:cubicBezTo>
                          <a:pt x="626" y="219"/>
                          <a:pt x="623" y="226"/>
                          <a:pt x="614" y="232"/>
                        </a:cubicBezTo>
                        <a:cubicBezTo>
                          <a:pt x="611" y="231"/>
                          <a:pt x="606" y="233"/>
                          <a:pt x="604" y="230"/>
                        </a:cubicBezTo>
                        <a:cubicBezTo>
                          <a:pt x="599" y="220"/>
                          <a:pt x="610" y="199"/>
                          <a:pt x="620" y="196"/>
                        </a:cubicBezTo>
                        <a:cubicBezTo>
                          <a:pt x="623" y="187"/>
                          <a:pt x="617" y="187"/>
                          <a:pt x="620" y="178"/>
                        </a:cubicBezTo>
                        <a:cubicBezTo>
                          <a:pt x="617" y="164"/>
                          <a:pt x="609" y="168"/>
                          <a:pt x="598" y="172"/>
                        </a:cubicBezTo>
                        <a:cubicBezTo>
                          <a:pt x="592" y="180"/>
                          <a:pt x="585" y="185"/>
                          <a:pt x="576" y="188"/>
                        </a:cubicBezTo>
                        <a:cubicBezTo>
                          <a:pt x="572" y="194"/>
                          <a:pt x="568" y="200"/>
                          <a:pt x="564" y="206"/>
                        </a:cubicBezTo>
                        <a:cubicBezTo>
                          <a:pt x="561" y="210"/>
                          <a:pt x="556" y="218"/>
                          <a:pt x="556" y="218"/>
                        </a:cubicBezTo>
                        <a:cubicBezTo>
                          <a:pt x="558" y="234"/>
                          <a:pt x="559" y="243"/>
                          <a:pt x="572" y="252"/>
                        </a:cubicBezTo>
                        <a:cubicBezTo>
                          <a:pt x="579" y="262"/>
                          <a:pt x="586" y="273"/>
                          <a:pt x="596" y="280"/>
                        </a:cubicBezTo>
                        <a:cubicBezTo>
                          <a:pt x="598" y="286"/>
                          <a:pt x="602" y="298"/>
                          <a:pt x="602" y="298"/>
                        </a:cubicBezTo>
                        <a:cubicBezTo>
                          <a:pt x="601" y="308"/>
                          <a:pt x="599" y="361"/>
                          <a:pt x="594" y="368"/>
                        </a:cubicBezTo>
                        <a:cubicBezTo>
                          <a:pt x="590" y="374"/>
                          <a:pt x="576" y="378"/>
                          <a:pt x="570" y="382"/>
                        </a:cubicBezTo>
                        <a:cubicBezTo>
                          <a:pt x="563" y="393"/>
                          <a:pt x="550" y="396"/>
                          <a:pt x="542" y="406"/>
                        </a:cubicBezTo>
                        <a:cubicBezTo>
                          <a:pt x="536" y="413"/>
                          <a:pt x="539" y="417"/>
                          <a:pt x="530" y="420"/>
                        </a:cubicBezTo>
                        <a:cubicBezTo>
                          <a:pt x="526" y="408"/>
                          <a:pt x="538" y="391"/>
                          <a:pt x="522" y="386"/>
                        </a:cubicBezTo>
                        <a:cubicBezTo>
                          <a:pt x="516" y="377"/>
                          <a:pt x="510" y="364"/>
                          <a:pt x="502" y="356"/>
                        </a:cubicBezTo>
                        <a:cubicBezTo>
                          <a:pt x="497" y="341"/>
                          <a:pt x="505" y="360"/>
                          <a:pt x="482" y="348"/>
                        </a:cubicBezTo>
                        <a:cubicBezTo>
                          <a:pt x="478" y="346"/>
                          <a:pt x="478" y="339"/>
                          <a:pt x="474" y="336"/>
                        </a:cubicBezTo>
                        <a:cubicBezTo>
                          <a:pt x="470" y="323"/>
                          <a:pt x="466" y="342"/>
                          <a:pt x="462" y="348"/>
                        </a:cubicBezTo>
                        <a:cubicBezTo>
                          <a:pt x="460" y="358"/>
                          <a:pt x="456" y="363"/>
                          <a:pt x="454" y="374"/>
                        </a:cubicBezTo>
                        <a:cubicBezTo>
                          <a:pt x="457" y="383"/>
                          <a:pt x="455" y="387"/>
                          <a:pt x="450" y="394"/>
                        </a:cubicBezTo>
                        <a:cubicBezTo>
                          <a:pt x="454" y="399"/>
                          <a:pt x="464" y="411"/>
                          <a:pt x="466" y="418"/>
                        </a:cubicBezTo>
                        <a:cubicBezTo>
                          <a:pt x="474" y="443"/>
                          <a:pt x="472" y="458"/>
                          <a:pt x="500" y="464"/>
                        </a:cubicBezTo>
                        <a:cubicBezTo>
                          <a:pt x="507" y="469"/>
                          <a:pt x="510" y="474"/>
                          <a:pt x="516" y="480"/>
                        </a:cubicBezTo>
                        <a:cubicBezTo>
                          <a:pt x="511" y="494"/>
                          <a:pt x="513" y="509"/>
                          <a:pt x="510" y="524"/>
                        </a:cubicBezTo>
                        <a:cubicBezTo>
                          <a:pt x="512" y="537"/>
                          <a:pt x="511" y="541"/>
                          <a:pt x="522" y="548"/>
                        </a:cubicBezTo>
                        <a:cubicBezTo>
                          <a:pt x="523" y="552"/>
                          <a:pt x="525" y="556"/>
                          <a:pt x="526" y="560"/>
                        </a:cubicBezTo>
                        <a:cubicBezTo>
                          <a:pt x="527" y="564"/>
                          <a:pt x="514" y="556"/>
                          <a:pt x="514" y="556"/>
                        </a:cubicBezTo>
                        <a:cubicBezTo>
                          <a:pt x="502" y="564"/>
                          <a:pt x="501" y="551"/>
                          <a:pt x="492" y="544"/>
                        </a:cubicBezTo>
                        <a:cubicBezTo>
                          <a:pt x="488" y="541"/>
                          <a:pt x="480" y="536"/>
                          <a:pt x="480" y="536"/>
                        </a:cubicBezTo>
                        <a:cubicBezTo>
                          <a:pt x="471" y="522"/>
                          <a:pt x="474" y="529"/>
                          <a:pt x="470" y="518"/>
                        </a:cubicBezTo>
                        <a:cubicBezTo>
                          <a:pt x="467" y="491"/>
                          <a:pt x="461" y="446"/>
                          <a:pt x="436" y="430"/>
                        </a:cubicBezTo>
                        <a:cubicBezTo>
                          <a:pt x="428" y="433"/>
                          <a:pt x="425" y="433"/>
                          <a:pt x="422" y="424"/>
                        </a:cubicBezTo>
                        <a:cubicBezTo>
                          <a:pt x="427" y="404"/>
                          <a:pt x="432" y="383"/>
                          <a:pt x="438" y="364"/>
                        </a:cubicBezTo>
                        <a:cubicBezTo>
                          <a:pt x="436" y="343"/>
                          <a:pt x="431" y="330"/>
                          <a:pt x="426" y="310"/>
                        </a:cubicBezTo>
                        <a:cubicBezTo>
                          <a:pt x="429" y="302"/>
                          <a:pt x="425" y="300"/>
                          <a:pt x="422" y="292"/>
                        </a:cubicBezTo>
                        <a:cubicBezTo>
                          <a:pt x="424" y="282"/>
                          <a:pt x="428" y="277"/>
                          <a:pt x="422" y="268"/>
                        </a:cubicBezTo>
                        <a:cubicBezTo>
                          <a:pt x="420" y="269"/>
                          <a:pt x="418" y="269"/>
                          <a:pt x="416" y="270"/>
                        </a:cubicBezTo>
                        <a:cubicBezTo>
                          <a:pt x="414" y="272"/>
                          <a:pt x="414" y="275"/>
                          <a:pt x="412" y="276"/>
                        </a:cubicBezTo>
                        <a:cubicBezTo>
                          <a:pt x="408" y="278"/>
                          <a:pt x="400" y="280"/>
                          <a:pt x="400" y="280"/>
                        </a:cubicBezTo>
                        <a:cubicBezTo>
                          <a:pt x="394" y="274"/>
                          <a:pt x="389" y="274"/>
                          <a:pt x="386" y="266"/>
                        </a:cubicBezTo>
                        <a:cubicBezTo>
                          <a:pt x="391" y="251"/>
                          <a:pt x="379" y="206"/>
                          <a:pt x="364" y="196"/>
                        </a:cubicBezTo>
                        <a:cubicBezTo>
                          <a:pt x="357" y="186"/>
                          <a:pt x="358" y="182"/>
                          <a:pt x="360" y="170"/>
                        </a:cubicBezTo>
                        <a:cubicBezTo>
                          <a:pt x="358" y="160"/>
                          <a:pt x="356" y="147"/>
                          <a:pt x="346" y="144"/>
                        </a:cubicBezTo>
                        <a:cubicBezTo>
                          <a:pt x="343" y="154"/>
                          <a:pt x="338" y="160"/>
                          <a:pt x="330" y="166"/>
                        </a:cubicBezTo>
                        <a:cubicBezTo>
                          <a:pt x="323" y="164"/>
                          <a:pt x="308" y="160"/>
                          <a:pt x="308" y="160"/>
                        </a:cubicBezTo>
                        <a:cubicBezTo>
                          <a:pt x="296" y="162"/>
                          <a:pt x="297" y="166"/>
                          <a:pt x="288" y="172"/>
                        </a:cubicBezTo>
                        <a:cubicBezTo>
                          <a:pt x="284" y="185"/>
                          <a:pt x="282" y="191"/>
                          <a:pt x="268" y="196"/>
                        </a:cubicBezTo>
                        <a:cubicBezTo>
                          <a:pt x="264" y="200"/>
                          <a:pt x="243" y="231"/>
                          <a:pt x="242" y="232"/>
                        </a:cubicBezTo>
                        <a:cubicBezTo>
                          <a:pt x="231" y="239"/>
                          <a:pt x="215" y="247"/>
                          <a:pt x="206" y="256"/>
                        </a:cubicBezTo>
                        <a:cubicBezTo>
                          <a:pt x="202" y="260"/>
                          <a:pt x="200" y="265"/>
                          <a:pt x="196" y="268"/>
                        </a:cubicBezTo>
                        <a:cubicBezTo>
                          <a:pt x="194" y="269"/>
                          <a:pt x="192" y="269"/>
                          <a:pt x="190" y="270"/>
                        </a:cubicBezTo>
                        <a:cubicBezTo>
                          <a:pt x="188" y="271"/>
                          <a:pt x="186" y="272"/>
                          <a:pt x="184" y="274"/>
                        </a:cubicBezTo>
                        <a:cubicBezTo>
                          <a:pt x="180" y="278"/>
                          <a:pt x="172" y="286"/>
                          <a:pt x="172" y="286"/>
                        </a:cubicBezTo>
                        <a:cubicBezTo>
                          <a:pt x="167" y="300"/>
                          <a:pt x="165" y="314"/>
                          <a:pt x="160" y="328"/>
                        </a:cubicBezTo>
                        <a:cubicBezTo>
                          <a:pt x="158" y="335"/>
                          <a:pt x="156" y="341"/>
                          <a:pt x="154" y="348"/>
                        </a:cubicBezTo>
                        <a:cubicBezTo>
                          <a:pt x="153" y="350"/>
                          <a:pt x="152" y="354"/>
                          <a:pt x="152" y="354"/>
                        </a:cubicBezTo>
                        <a:cubicBezTo>
                          <a:pt x="152" y="359"/>
                          <a:pt x="156" y="384"/>
                          <a:pt x="146" y="392"/>
                        </a:cubicBezTo>
                        <a:cubicBezTo>
                          <a:pt x="141" y="397"/>
                          <a:pt x="128" y="404"/>
                          <a:pt x="128" y="404"/>
                        </a:cubicBezTo>
                        <a:cubicBezTo>
                          <a:pt x="125" y="412"/>
                          <a:pt x="122" y="421"/>
                          <a:pt x="114" y="424"/>
                        </a:cubicBezTo>
                        <a:cubicBezTo>
                          <a:pt x="100" y="419"/>
                          <a:pt x="97" y="405"/>
                          <a:pt x="94" y="392"/>
                        </a:cubicBezTo>
                        <a:cubicBezTo>
                          <a:pt x="86" y="362"/>
                          <a:pt x="82" y="332"/>
                          <a:pt x="72" y="302"/>
                        </a:cubicBezTo>
                        <a:cubicBezTo>
                          <a:pt x="71" y="281"/>
                          <a:pt x="70" y="275"/>
                          <a:pt x="66" y="258"/>
                        </a:cubicBezTo>
                        <a:cubicBezTo>
                          <a:pt x="66" y="251"/>
                          <a:pt x="68" y="219"/>
                          <a:pt x="64" y="208"/>
                        </a:cubicBezTo>
                        <a:cubicBezTo>
                          <a:pt x="70" y="191"/>
                          <a:pt x="66" y="173"/>
                          <a:pt x="72" y="156"/>
                        </a:cubicBezTo>
                        <a:cubicBezTo>
                          <a:pt x="66" y="139"/>
                          <a:pt x="60" y="168"/>
                          <a:pt x="56" y="172"/>
                        </a:cubicBezTo>
                        <a:cubicBezTo>
                          <a:pt x="53" y="175"/>
                          <a:pt x="44" y="180"/>
                          <a:pt x="44" y="180"/>
                        </a:cubicBezTo>
                        <a:cubicBezTo>
                          <a:pt x="35" y="177"/>
                          <a:pt x="28" y="173"/>
                          <a:pt x="24" y="162"/>
                        </a:cubicBezTo>
                        <a:cubicBezTo>
                          <a:pt x="23" y="158"/>
                          <a:pt x="20" y="150"/>
                          <a:pt x="20" y="150"/>
                        </a:cubicBezTo>
                        <a:cubicBezTo>
                          <a:pt x="30" y="148"/>
                          <a:pt x="30" y="143"/>
                          <a:pt x="38" y="138"/>
                        </a:cubicBezTo>
                        <a:cubicBezTo>
                          <a:pt x="35" y="128"/>
                          <a:pt x="31" y="133"/>
                          <a:pt x="24" y="138"/>
                        </a:cubicBezTo>
                        <a:cubicBezTo>
                          <a:pt x="15" y="135"/>
                          <a:pt x="15" y="132"/>
                          <a:pt x="18" y="124"/>
                        </a:cubicBezTo>
                        <a:cubicBezTo>
                          <a:pt x="11" y="114"/>
                          <a:pt x="9" y="101"/>
                          <a:pt x="0" y="92"/>
                        </a:cubicBezTo>
                        <a:lnTo>
                          <a:pt x="76" y="0"/>
                        </a:lnTo>
                        <a:lnTo>
                          <a:pt x="798" y="6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197" name="Freeform 53"/>
                  <p:cNvSpPr>
                    <a:spLocks/>
                  </p:cNvSpPr>
                  <p:nvPr/>
                </p:nvSpPr>
                <p:spPr bwMode="ltGray">
                  <a:xfrm>
                    <a:off x="1634" y="519"/>
                    <a:ext cx="19" cy="29"/>
                  </a:xfrm>
                  <a:custGeom>
                    <a:avLst/>
                    <a:gdLst/>
                    <a:ahLst/>
                    <a:cxnLst>
                      <a:cxn ang="0">
                        <a:pos x="7" y="11"/>
                      </a:cxn>
                      <a:cxn ang="0">
                        <a:pos x="17" y="3"/>
                      </a:cxn>
                      <a:cxn ang="0">
                        <a:pos x="37" y="33"/>
                      </a:cxn>
                      <a:cxn ang="0">
                        <a:pos x="19" y="85"/>
                      </a:cxn>
                      <a:cxn ang="0">
                        <a:pos x="1" y="69"/>
                      </a:cxn>
                      <a:cxn ang="0">
                        <a:pos x="7" y="11"/>
                      </a:cxn>
                    </a:cxnLst>
                    <a:rect l="0" t="0" r="r" b="b"/>
                    <a:pathLst>
                      <a:path w="43" h="85">
                        <a:moveTo>
                          <a:pt x="7" y="11"/>
                        </a:moveTo>
                        <a:cubicBezTo>
                          <a:pt x="4" y="2"/>
                          <a:pt x="9" y="0"/>
                          <a:pt x="17" y="3"/>
                        </a:cubicBezTo>
                        <a:cubicBezTo>
                          <a:pt x="24" y="13"/>
                          <a:pt x="28" y="24"/>
                          <a:pt x="37" y="33"/>
                        </a:cubicBezTo>
                        <a:cubicBezTo>
                          <a:pt x="43" y="52"/>
                          <a:pt x="40" y="78"/>
                          <a:pt x="19" y="85"/>
                        </a:cubicBezTo>
                        <a:cubicBezTo>
                          <a:pt x="6" y="81"/>
                          <a:pt x="5" y="81"/>
                          <a:pt x="1" y="69"/>
                        </a:cubicBezTo>
                        <a:cubicBezTo>
                          <a:pt x="2" y="66"/>
                          <a:pt x="0" y="4"/>
                          <a:pt x="7" y="11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198" name="Freeform 54"/>
                  <p:cNvSpPr>
                    <a:spLocks/>
                  </p:cNvSpPr>
                  <p:nvPr/>
                </p:nvSpPr>
                <p:spPr bwMode="ltGray">
                  <a:xfrm>
                    <a:off x="1900" y="421"/>
                    <a:ext cx="18" cy="24"/>
                  </a:xfrm>
                  <a:custGeom>
                    <a:avLst/>
                    <a:gdLst/>
                    <a:ahLst/>
                    <a:cxnLst>
                      <a:cxn ang="0">
                        <a:pos x="13" y="28"/>
                      </a:cxn>
                      <a:cxn ang="0">
                        <a:pos x="29" y="2"/>
                      </a:cxn>
                      <a:cxn ang="0">
                        <a:pos x="43" y="4"/>
                      </a:cxn>
                      <a:cxn ang="0">
                        <a:pos x="39" y="26"/>
                      </a:cxn>
                      <a:cxn ang="0">
                        <a:pos x="13" y="74"/>
                      </a:cxn>
                      <a:cxn ang="0">
                        <a:pos x="7" y="60"/>
                      </a:cxn>
                      <a:cxn ang="0">
                        <a:pos x="3" y="36"/>
                      </a:cxn>
                      <a:cxn ang="0">
                        <a:pos x="13" y="28"/>
                      </a:cxn>
                    </a:cxnLst>
                    <a:rect l="0" t="0" r="r" b="b"/>
                    <a:pathLst>
                      <a:path w="44" h="74">
                        <a:moveTo>
                          <a:pt x="13" y="28"/>
                        </a:moveTo>
                        <a:cubicBezTo>
                          <a:pt x="15" y="13"/>
                          <a:pt x="14" y="7"/>
                          <a:pt x="29" y="2"/>
                        </a:cubicBezTo>
                        <a:cubicBezTo>
                          <a:pt x="34" y="3"/>
                          <a:pt x="40" y="0"/>
                          <a:pt x="43" y="4"/>
                        </a:cubicBezTo>
                        <a:cubicBezTo>
                          <a:pt x="44" y="6"/>
                          <a:pt x="41" y="21"/>
                          <a:pt x="39" y="26"/>
                        </a:cubicBezTo>
                        <a:cubicBezTo>
                          <a:pt x="31" y="43"/>
                          <a:pt x="30" y="63"/>
                          <a:pt x="13" y="74"/>
                        </a:cubicBezTo>
                        <a:cubicBezTo>
                          <a:pt x="4" y="71"/>
                          <a:pt x="4" y="68"/>
                          <a:pt x="7" y="60"/>
                        </a:cubicBezTo>
                        <a:cubicBezTo>
                          <a:pt x="5" y="50"/>
                          <a:pt x="0" y="46"/>
                          <a:pt x="3" y="36"/>
                        </a:cubicBezTo>
                        <a:cubicBezTo>
                          <a:pt x="4" y="32"/>
                          <a:pt x="8" y="23"/>
                          <a:pt x="13" y="2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199" name="Freeform 55"/>
                  <p:cNvSpPr>
                    <a:spLocks/>
                  </p:cNvSpPr>
                  <p:nvPr/>
                </p:nvSpPr>
                <p:spPr bwMode="ltGray">
                  <a:xfrm>
                    <a:off x="1951" y="409"/>
                    <a:ext cx="9" cy="10"/>
                  </a:xfrm>
                  <a:custGeom>
                    <a:avLst/>
                    <a:gdLst/>
                    <a:ahLst/>
                    <a:cxnLst>
                      <a:cxn ang="0">
                        <a:pos x="7" y="16"/>
                      </a:cxn>
                      <a:cxn ang="0">
                        <a:pos x="5" y="30"/>
                      </a:cxn>
                      <a:cxn ang="0">
                        <a:pos x="7" y="16"/>
                      </a:cxn>
                    </a:cxnLst>
                    <a:rect l="0" t="0" r="r" b="b"/>
                    <a:pathLst>
                      <a:path w="20" h="30">
                        <a:moveTo>
                          <a:pt x="7" y="16"/>
                        </a:moveTo>
                        <a:cubicBezTo>
                          <a:pt x="18" y="0"/>
                          <a:pt x="20" y="20"/>
                          <a:pt x="5" y="30"/>
                        </a:cubicBezTo>
                        <a:cubicBezTo>
                          <a:pt x="0" y="23"/>
                          <a:pt x="1" y="22"/>
                          <a:pt x="7" y="16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200" name="Freeform 56"/>
                  <p:cNvSpPr>
                    <a:spLocks/>
                  </p:cNvSpPr>
                  <p:nvPr/>
                </p:nvSpPr>
                <p:spPr bwMode="ltGray">
                  <a:xfrm>
                    <a:off x="1021" y="314"/>
                    <a:ext cx="433" cy="354"/>
                  </a:xfrm>
                  <a:custGeom>
                    <a:avLst/>
                    <a:gdLst/>
                    <a:ahLst/>
                    <a:cxnLst>
                      <a:cxn ang="0">
                        <a:pos x="481" y="464"/>
                      </a:cxn>
                      <a:cxn ang="0">
                        <a:pos x="486" y="451"/>
                      </a:cxn>
                      <a:cxn ang="0">
                        <a:pos x="500" y="413"/>
                      </a:cxn>
                      <a:cxn ang="0">
                        <a:pos x="309" y="287"/>
                      </a:cxn>
                      <a:cxn ang="0">
                        <a:pos x="282" y="346"/>
                      </a:cxn>
                      <a:cxn ang="0">
                        <a:pos x="303" y="556"/>
                      </a:cxn>
                      <a:cxn ang="0">
                        <a:pos x="282" y="494"/>
                      </a:cxn>
                      <a:cxn ang="0">
                        <a:pos x="242" y="439"/>
                      </a:cxn>
                      <a:cxn ang="0">
                        <a:pos x="245" y="413"/>
                      </a:cxn>
                      <a:cxn ang="0">
                        <a:pos x="247" y="394"/>
                      </a:cxn>
                      <a:cxn ang="0">
                        <a:pos x="220" y="375"/>
                      </a:cxn>
                      <a:cxn ang="0">
                        <a:pos x="194" y="346"/>
                      </a:cxn>
                      <a:cxn ang="0">
                        <a:pos x="148" y="354"/>
                      </a:cxn>
                      <a:cxn ang="0">
                        <a:pos x="126" y="365"/>
                      </a:cxn>
                      <a:cxn ang="0">
                        <a:pos x="78" y="365"/>
                      </a:cxn>
                      <a:cxn ang="0">
                        <a:pos x="22" y="312"/>
                      </a:cxn>
                      <a:cxn ang="0">
                        <a:pos x="11" y="295"/>
                      </a:cxn>
                      <a:cxn ang="0">
                        <a:pos x="0" y="264"/>
                      </a:cxn>
                      <a:cxn ang="0">
                        <a:pos x="24" y="213"/>
                      </a:cxn>
                      <a:cxn ang="0">
                        <a:pos x="32" y="181"/>
                      </a:cxn>
                      <a:cxn ang="0">
                        <a:pos x="51" y="143"/>
                      </a:cxn>
                      <a:cxn ang="0">
                        <a:pos x="81" y="116"/>
                      </a:cxn>
                      <a:cxn ang="0">
                        <a:pos x="167" y="67"/>
                      </a:cxn>
                      <a:cxn ang="0">
                        <a:pos x="220" y="30"/>
                      </a:cxn>
                      <a:cxn ang="0">
                        <a:pos x="258" y="6"/>
                      </a:cxn>
                      <a:cxn ang="0">
                        <a:pos x="363" y="2"/>
                      </a:cxn>
                      <a:cxn ang="0">
                        <a:pos x="398" y="0"/>
                      </a:cxn>
                      <a:cxn ang="0">
                        <a:pos x="384" y="34"/>
                      </a:cxn>
                      <a:cxn ang="0">
                        <a:pos x="443" y="84"/>
                      </a:cxn>
                      <a:cxn ang="0">
                        <a:pos x="497" y="74"/>
                      </a:cxn>
                      <a:cxn ang="0">
                        <a:pos x="529" y="82"/>
                      </a:cxn>
                      <a:cxn ang="0">
                        <a:pos x="559" y="97"/>
                      </a:cxn>
                      <a:cxn ang="0">
                        <a:pos x="572" y="188"/>
                      </a:cxn>
                      <a:cxn ang="0">
                        <a:pos x="572" y="240"/>
                      </a:cxn>
                      <a:cxn ang="0">
                        <a:pos x="599" y="283"/>
                      </a:cxn>
                      <a:cxn ang="0">
                        <a:pos x="645" y="300"/>
                      </a:cxn>
                      <a:cxn ang="0">
                        <a:pos x="680" y="295"/>
                      </a:cxn>
                      <a:cxn ang="0">
                        <a:pos x="664" y="340"/>
                      </a:cxn>
                      <a:cxn ang="0">
                        <a:pos x="599" y="407"/>
                      </a:cxn>
                      <a:cxn ang="0">
                        <a:pos x="548" y="485"/>
                      </a:cxn>
                      <a:cxn ang="0">
                        <a:pos x="556" y="508"/>
                      </a:cxn>
                      <a:cxn ang="0">
                        <a:pos x="435" y="556"/>
                      </a:cxn>
                    </a:cxnLst>
                    <a:rect l="0" t="0" r="r" b="b"/>
                    <a:pathLst>
                      <a:path w="682" h="557">
                        <a:moveTo>
                          <a:pt x="435" y="556"/>
                        </a:moveTo>
                        <a:lnTo>
                          <a:pt x="481" y="464"/>
                        </a:lnTo>
                        <a:lnTo>
                          <a:pt x="473" y="449"/>
                        </a:lnTo>
                        <a:lnTo>
                          <a:pt x="486" y="451"/>
                        </a:lnTo>
                        <a:lnTo>
                          <a:pt x="495" y="441"/>
                        </a:lnTo>
                        <a:lnTo>
                          <a:pt x="500" y="413"/>
                        </a:lnTo>
                        <a:lnTo>
                          <a:pt x="500" y="371"/>
                        </a:lnTo>
                        <a:lnTo>
                          <a:pt x="309" y="287"/>
                        </a:lnTo>
                        <a:lnTo>
                          <a:pt x="296" y="308"/>
                        </a:lnTo>
                        <a:lnTo>
                          <a:pt x="282" y="346"/>
                        </a:lnTo>
                        <a:lnTo>
                          <a:pt x="396" y="557"/>
                        </a:lnTo>
                        <a:lnTo>
                          <a:pt x="303" y="556"/>
                        </a:lnTo>
                        <a:lnTo>
                          <a:pt x="304" y="536"/>
                        </a:lnTo>
                        <a:cubicBezTo>
                          <a:pt x="284" y="520"/>
                          <a:pt x="296" y="510"/>
                          <a:pt x="282" y="494"/>
                        </a:cubicBezTo>
                        <a:cubicBezTo>
                          <a:pt x="276" y="475"/>
                          <a:pt x="267" y="468"/>
                          <a:pt x="253" y="451"/>
                        </a:cubicBezTo>
                        <a:cubicBezTo>
                          <a:pt x="249" y="447"/>
                          <a:pt x="245" y="443"/>
                          <a:pt x="242" y="439"/>
                        </a:cubicBezTo>
                        <a:lnTo>
                          <a:pt x="237" y="432"/>
                        </a:lnTo>
                        <a:cubicBezTo>
                          <a:pt x="237" y="432"/>
                          <a:pt x="245" y="413"/>
                          <a:pt x="245" y="413"/>
                        </a:cubicBezTo>
                        <a:cubicBezTo>
                          <a:pt x="247" y="409"/>
                          <a:pt x="250" y="401"/>
                          <a:pt x="250" y="401"/>
                        </a:cubicBezTo>
                        <a:cubicBezTo>
                          <a:pt x="249" y="399"/>
                          <a:pt x="247" y="397"/>
                          <a:pt x="247" y="394"/>
                        </a:cubicBezTo>
                        <a:cubicBezTo>
                          <a:pt x="248" y="390"/>
                          <a:pt x="253" y="382"/>
                          <a:pt x="253" y="382"/>
                        </a:cubicBezTo>
                        <a:cubicBezTo>
                          <a:pt x="243" y="370"/>
                          <a:pt x="237" y="371"/>
                          <a:pt x="220" y="375"/>
                        </a:cubicBezTo>
                        <a:cubicBezTo>
                          <a:pt x="217" y="371"/>
                          <a:pt x="210" y="369"/>
                          <a:pt x="207" y="365"/>
                        </a:cubicBezTo>
                        <a:cubicBezTo>
                          <a:pt x="185" y="337"/>
                          <a:pt x="216" y="363"/>
                          <a:pt x="194" y="346"/>
                        </a:cubicBezTo>
                        <a:cubicBezTo>
                          <a:pt x="167" y="349"/>
                          <a:pt x="179" y="346"/>
                          <a:pt x="156" y="352"/>
                        </a:cubicBezTo>
                        <a:cubicBezTo>
                          <a:pt x="153" y="353"/>
                          <a:pt x="148" y="354"/>
                          <a:pt x="148" y="354"/>
                        </a:cubicBezTo>
                        <a:cubicBezTo>
                          <a:pt x="146" y="356"/>
                          <a:pt x="145" y="359"/>
                          <a:pt x="142" y="361"/>
                        </a:cubicBezTo>
                        <a:cubicBezTo>
                          <a:pt x="138" y="363"/>
                          <a:pt x="126" y="365"/>
                          <a:pt x="126" y="365"/>
                        </a:cubicBezTo>
                        <a:cubicBezTo>
                          <a:pt x="105" y="354"/>
                          <a:pt x="116" y="355"/>
                          <a:pt x="94" y="361"/>
                        </a:cubicBezTo>
                        <a:cubicBezTo>
                          <a:pt x="89" y="362"/>
                          <a:pt x="78" y="365"/>
                          <a:pt x="78" y="365"/>
                        </a:cubicBezTo>
                        <a:cubicBezTo>
                          <a:pt x="62" y="383"/>
                          <a:pt x="46" y="346"/>
                          <a:pt x="35" y="337"/>
                        </a:cubicBezTo>
                        <a:cubicBezTo>
                          <a:pt x="32" y="330"/>
                          <a:pt x="24" y="320"/>
                          <a:pt x="22" y="312"/>
                        </a:cubicBezTo>
                        <a:cubicBezTo>
                          <a:pt x="20" y="308"/>
                          <a:pt x="22" y="303"/>
                          <a:pt x="19" y="300"/>
                        </a:cubicBezTo>
                        <a:cubicBezTo>
                          <a:pt x="17" y="297"/>
                          <a:pt x="13" y="297"/>
                          <a:pt x="11" y="295"/>
                        </a:cubicBezTo>
                        <a:cubicBezTo>
                          <a:pt x="3" y="277"/>
                          <a:pt x="15" y="306"/>
                          <a:pt x="5" y="276"/>
                        </a:cubicBezTo>
                        <a:cubicBezTo>
                          <a:pt x="4" y="272"/>
                          <a:pt x="0" y="264"/>
                          <a:pt x="0" y="264"/>
                        </a:cubicBezTo>
                        <a:cubicBezTo>
                          <a:pt x="3" y="253"/>
                          <a:pt x="2" y="248"/>
                          <a:pt x="13" y="243"/>
                        </a:cubicBezTo>
                        <a:cubicBezTo>
                          <a:pt x="20" y="221"/>
                          <a:pt x="17" y="231"/>
                          <a:pt x="24" y="213"/>
                        </a:cubicBezTo>
                        <a:cubicBezTo>
                          <a:pt x="26" y="209"/>
                          <a:pt x="30" y="200"/>
                          <a:pt x="30" y="200"/>
                        </a:cubicBezTo>
                        <a:cubicBezTo>
                          <a:pt x="26" y="192"/>
                          <a:pt x="24" y="191"/>
                          <a:pt x="32" y="181"/>
                        </a:cubicBezTo>
                        <a:cubicBezTo>
                          <a:pt x="36" y="177"/>
                          <a:pt x="43" y="169"/>
                          <a:pt x="43" y="169"/>
                        </a:cubicBezTo>
                        <a:cubicBezTo>
                          <a:pt x="37" y="155"/>
                          <a:pt x="36" y="153"/>
                          <a:pt x="51" y="143"/>
                        </a:cubicBezTo>
                        <a:cubicBezTo>
                          <a:pt x="56" y="140"/>
                          <a:pt x="67" y="135"/>
                          <a:pt x="67" y="135"/>
                        </a:cubicBezTo>
                        <a:cubicBezTo>
                          <a:pt x="73" y="129"/>
                          <a:pt x="75" y="122"/>
                          <a:pt x="81" y="116"/>
                        </a:cubicBezTo>
                        <a:cubicBezTo>
                          <a:pt x="89" y="107"/>
                          <a:pt x="102" y="105"/>
                          <a:pt x="113" y="99"/>
                        </a:cubicBezTo>
                        <a:cubicBezTo>
                          <a:pt x="125" y="85"/>
                          <a:pt x="149" y="76"/>
                          <a:pt x="167" y="67"/>
                        </a:cubicBezTo>
                        <a:cubicBezTo>
                          <a:pt x="174" y="59"/>
                          <a:pt x="175" y="50"/>
                          <a:pt x="188" y="46"/>
                        </a:cubicBezTo>
                        <a:cubicBezTo>
                          <a:pt x="198" y="39"/>
                          <a:pt x="208" y="36"/>
                          <a:pt x="220" y="30"/>
                        </a:cubicBezTo>
                        <a:cubicBezTo>
                          <a:pt x="223" y="28"/>
                          <a:pt x="228" y="25"/>
                          <a:pt x="228" y="25"/>
                        </a:cubicBezTo>
                        <a:cubicBezTo>
                          <a:pt x="237" y="16"/>
                          <a:pt x="245" y="10"/>
                          <a:pt x="258" y="6"/>
                        </a:cubicBezTo>
                        <a:cubicBezTo>
                          <a:pt x="269" y="31"/>
                          <a:pt x="301" y="6"/>
                          <a:pt x="320" y="4"/>
                        </a:cubicBezTo>
                        <a:cubicBezTo>
                          <a:pt x="334" y="3"/>
                          <a:pt x="349" y="3"/>
                          <a:pt x="363" y="2"/>
                        </a:cubicBezTo>
                        <a:cubicBezTo>
                          <a:pt x="369" y="3"/>
                          <a:pt x="376" y="5"/>
                          <a:pt x="382" y="4"/>
                        </a:cubicBezTo>
                        <a:cubicBezTo>
                          <a:pt x="387" y="4"/>
                          <a:pt x="398" y="0"/>
                          <a:pt x="398" y="0"/>
                        </a:cubicBezTo>
                        <a:cubicBezTo>
                          <a:pt x="415" y="8"/>
                          <a:pt x="406" y="16"/>
                          <a:pt x="400" y="30"/>
                        </a:cubicBezTo>
                        <a:cubicBezTo>
                          <a:pt x="398" y="34"/>
                          <a:pt x="384" y="34"/>
                          <a:pt x="384" y="34"/>
                        </a:cubicBezTo>
                        <a:cubicBezTo>
                          <a:pt x="379" y="47"/>
                          <a:pt x="398" y="51"/>
                          <a:pt x="411" y="55"/>
                        </a:cubicBezTo>
                        <a:cubicBezTo>
                          <a:pt x="419" y="72"/>
                          <a:pt x="421" y="79"/>
                          <a:pt x="443" y="84"/>
                        </a:cubicBezTo>
                        <a:cubicBezTo>
                          <a:pt x="461" y="71"/>
                          <a:pt x="435" y="65"/>
                          <a:pt x="468" y="57"/>
                        </a:cubicBezTo>
                        <a:cubicBezTo>
                          <a:pt x="482" y="61"/>
                          <a:pt x="485" y="70"/>
                          <a:pt x="497" y="74"/>
                        </a:cubicBezTo>
                        <a:cubicBezTo>
                          <a:pt x="505" y="76"/>
                          <a:pt x="513" y="78"/>
                          <a:pt x="521" y="80"/>
                        </a:cubicBezTo>
                        <a:cubicBezTo>
                          <a:pt x="524" y="81"/>
                          <a:pt x="529" y="82"/>
                          <a:pt x="529" y="82"/>
                        </a:cubicBezTo>
                        <a:cubicBezTo>
                          <a:pt x="547" y="78"/>
                          <a:pt x="547" y="76"/>
                          <a:pt x="562" y="84"/>
                        </a:cubicBezTo>
                        <a:cubicBezTo>
                          <a:pt x="566" y="95"/>
                          <a:pt x="565" y="86"/>
                          <a:pt x="559" y="97"/>
                        </a:cubicBezTo>
                        <a:cubicBezTo>
                          <a:pt x="557" y="101"/>
                          <a:pt x="554" y="110"/>
                          <a:pt x="554" y="110"/>
                        </a:cubicBezTo>
                        <a:cubicBezTo>
                          <a:pt x="556" y="132"/>
                          <a:pt x="556" y="168"/>
                          <a:pt x="572" y="188"/>
                        </a:cubicBezTo>
                        <a:cubicBezTo>
                          <a:pt x="568" y="198"/>
                          <a:pt x="564" y="208"/>
                          <a:pt x="562" y="219"/>
                        </a:cubicBezTo>
                        <a:cubicBezTo>
                          <a:pt x="564" y="227"/>
                          <a:pt x="569" y="233"/>
                          <a:pt x="572" y="240"/>
                        </a:cubicBezTo>
                        <a:cubicBezTo>
                          <a:pt x="573" y="247"/>
                          <a:pt x="572" y="254"/>
                          <a:pt x="575" y="259"/>
                        </a:cubicBezTo>
                        <a:cubicBezTo>
                          <a:pt x="577" y="263"/>
                          <a:pt x="595" y="272"/>
                          <a:pt x="599" y="283"/>
                        </a:cubicBezTo>
                        <a:cubicBezTo>
                          <a:pt x="594" y="295"/>
                          <a:pt x="603" y="306"/>
                          <a:pt x="618" y="310"/>
                        </a:cubicBezTo>
                        <a:cubicBezTo>
                          <a:pt x="630" y="307"/>
                          <a:pt x="638" y="308"/>
                          <a:pt x="645" y="300"/>
                        </a:cubicBezTo>
                        <a:cubicBezTo>
                          <a:pt x="660" y="302"/>
                          <a:pt x="663" y="303"/>
                          <a:pt x="672" y="293"/>
                        </a:cubicBezTo>
                        <a:cubicBezTo>
                          <a:pt x="675" y="294"/>
                          <a:pt x="679" y="293"/>
                          <a:pt x="680" y="295"/>
                        </a:cubicBezTo>
                        <a:cubicBezTo>
                          <a:pt x="682" y="301"/>
                          <a:pt x="674" y="321"/>
                          <a:pt x="672" y="327"/>
                        </a:cubicBezTo>
                        <a:cubicBezTo>
                          <a:pt x="668" y="340"/>
                          <a:pt x="671" y="326"/>
                          <a:pt x="664" y="340"/>
                        </a:cubicBezTo>
                        <a:cubicBezTo>
                          <a:pt x="652" y="360"/>
                          <a:pt x="646" y="381"/>
                          <a:pt x="621" y="394"/>
                        </a:cubicBezTo>
                        <a:cubicBezTo>
                          <a:pt x="614" y="402"/>
                          <a:pt x="609" y="402"/>
                          <a:pt x="599" y="407"/>
                        </a:cubicBezTo>
                        <a:cubicBezTo>
                          <a:pt x="590" y="418"/>
                          <a:pt x="579" y="429"/>
                          <a:pt x="567" y="439"/>
                        </a:cubicBezTo>
                        <a:cubicBezTo>
                          <a:pt x="560" y="454"/>
                          <a:pt x="555" y="470"/>
                          <a:pt x="548" y="485"/>
                        </a:cubicBezTo>
                        <a:cubicBezTo>
                          <a:pt x="549" y="489"/>
                          <a:pt x="550" y="492"/>
                          <a:pt x="551" y="496"/>
                        </a:cubicBezTo>
                        <a:cubicBezTo>
                          <a:pt x="552" y="500"/>
                          <a:pt x="556" y="508"/>
                          <a:pt x="556" y="508"/>
                        </a:cubicBezTo>
                        <a:cubicBezTo>
                          <a:pt x="559" y="524"/>
                          <a:pt x="562" y="546"/>
                          <a:pt x="576" y="557"/>
                        </a:cubicBezTo>
                        <a:lnTo>
                          <a:pt x="435" y="556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201" name="Freeform 57"/>
                  <p:cNvSpPr>
                    <a:spLocks/>
                  </p:cNvSpPr>
                  <p:nvPr/>
                </p:nvSpPr>
                <p:spPr bwMode="ltGray">
                  <a:xfrm>
                    <a:off x="1189" y="447"/>
                    <a:ext cx="163" cy="221"/>
                  </a:xfrm>
                  <a:custGeom>
                    <a:avLst/>
                    <a:gdLst/>
                    <a:ahLst/>
                    <a:cxnLst>
                      <a:cxn ang="0">
                        <a:pos x="243" y="347"/>
                      </a:cxn>
                      <a:cxn ang="0">
                        <a:pos x="233" y="301"/>
                      </a:cxn>
                      <a:cxn ang="0">
                        <a:pos x="217" y="288"/>
                      </a:cxn>
                      <a:cxn ang="0">
                        <a:pos x="215" y="269"/>
                      </a:cxn>
                      <a:cxn ang="0">
                        <a:pos x="209" y="254"/>
                      </a:cxn>
                      <a:cxn ang="0">
                        <a:pos x="209" y="229"/>
                      </a:cxn>
                      <a:cxn ang="0">
                        <a:pos x="207" y="214"/>
                      </a:cxn>
                      <a:cxn ang="0">
                        <a:pos x="228" y="202"/>
                      </a:cxn>
                      <a:cxn ang="0">
                        <a:pos x="257" y="197"/>
                      </a:cxn>
                      <a:cxn ang="0">
                        <a:pos x="257" y="136"/>
                      </a:cxn>
                      <a:cxn ang="0">
                        <a:pos x="54" y="96"/>
                      </a:cxn>
                      <a:cxn ang="0">
                        <a:pos x="32" y="98"/>
                      </a:cxn>
                      <a:cxn ang="0">
                        <a:pos x="16" y="102"/>
                      </a:cxn>
                      <a:cxn ang="0">
                        <a:pos x="0" y="149"/>
                      </a:cxn>
                      <a:cxn ang="0">
                        <a:pos x="93" y="346"/>
                      </a:cxn>
                      <a:cxn ang="0">
                        <a:pos x="243" y="347"/>
                      </a:cxn>
                    </a:cxnLst>
                    <a:rect l="0" t="0" r="r" b="b"/>
                    <a:pathLst>
                      <a:path w="257" h="347">
                        <a:moveTo>
                          <a:pt x="243" y="347"/>
                        </a:moveTo>
                        <a:lnTo>
                          <a:pt x="233" y="301"/>
                        </a:lnTo>
                        <a:lnTo>
                          <a:pt x="217" y="288"/>
                        </a:lnTo>
                        <a:lnTo>
                          <a:pt x="215" y="269"/>
                        </a:lnTo>
                        <a:lnTo>
                          <a:pt x="209" y="254"/>
                        </a:lnTo>
                        <a:lnTo>
                          <a:pt x="209" y="229"/>
                        </a:lnTo>
                        <a:lnTo>
                          <a:pt x="207" y="214"/>
                        </a:lnTo>
                        <a:lnTo>
                          <a:pt x="228" y="202"/>
                        </a:lnTo>
                        <a:lnTo>
                          <a:pt x="257" y="197"/>
                        </a:lnTo>
                        <a:lnTo>
                          <a:pt x="257" y="136"/>
                        </a:lnTo>
                        <a:cubicBezTo>
                          <a:pt x="209" y="119"/>
                          <a:pt x="13" y="0"/>
                          <a:pt x="54" y="96"/>
                        </a:cubicBezTo>
                        <a:cubicBezTo>
                          <a:pt x="36" y="106"/>
                          <a:pt x="57" y="97"/>
                          <a:pt x="32" y="98"/>
                        </a:cubicBezTo>
                        <a:cubicBezTo>
                          <a:pt x="27" y="99"/>
                          <a:pt x="16" y="102"/>
                          <a:pt x="16" y="102"/>
                        </a:cubicBezTo>
                        <a:lnTo>
                          <a:pt x="0" y="149"/>
                        </a:lnTo>
                        <a:lnTo>
                          <a:pt x="93" y="346"/>
                        </a:lnTo>
                        <a:lnTo>
                          <a:pt x="243" y="347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202" name="Freeform 58"/>
                  <p:cNvSpPr>
                    <a:spLocks/>
                  </p:cNvSpPr>
                  <p:nvPr/>
                </p:nvSpPr>
                <p:spPr bwMode="ltGray">
                  <a:xfrm>
                    <a:off x="1476" y="611"/>
                    <a:ext cx="7" cy="12"/>
                  </a:xfrm>
                  <a:custGeom>
                    <a:avLst/>
                    <a:gdLst/>
                    <a:ahLst/>
                    <a:cxnLst>
                      <a:cxn ang="0">
                        <a:pos x="7" y="25"/>
                      </a:cxn>
                      <a:cxn ang="0">
                        <a:pos x="19" y="21"/>
                      </a:cxn>
                      <a:cxn ang="0">
                        <a:pos x="7" y="25"/>
                      </a:cxn>
                    </a:cxnLst>
                    <a:rect l="0" t="0" r="r" b="b"/>
                    <a:pathLst>
                      <a:path w="19" h="37">
                        <a:moveTo>
                          <a:pt x="7" y="25"/>
                        </a:moveTo>
                        <a:cubicBezTo>
                          <a:pt x="0" y="4"/>
                          <a:pt x="12" y="0"/>
                          <a:pt x="19" y="21"/>
                        </a:cubicBezTo>
                        <a:cubicBezTo>
                          <a:pt x="14" y="37"/>
                          <a:pt x="18" y="36"/>
                          <a:pt x="7" y="25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203" name="Freeform 59"/>
                  <p:cNvSpPr>
                    <a:spLocks/>
                  </p:cNvSpPr>
                  <p:nvPr/>
                </p:nvSpPr>
                <p:spPr bwMode="ltGray">
                  <a:xfrm>
                    <a:off x="1467" y="497"/>
                    <a:ext cx="9" cy="7"/>
                  </a:xfrm>
                  <a:custGeom>
                    <a:avLst/>
                    <a:gdLst/>
                    <a:ahLst/>
                    <a:cxnLst>
                      <a:cxn ang="0">
                        <a:pos x="12" y="12"/>
                      </a:cxn>
                      <a:cxn ang="0">
                        <a:pos x="16" y="0"/>
                      </a:cxn>
                      <a:cxn ang="0">
                        <a:pos x="20" y="12"/>
                      </a:cxn>
                      <a:cxn ang="0">
                        <a:pos x="8" y="20"/>
                      </a:cxn>
                      <a:cxn ang="0">
                        <a:pos x="12" y="12"/>
                      </a:cxn>
                    </a:cxnLst>
                    <a:rect l="0" t="0" r="r" b="b"/>
                    <a:pathLst>
                      <a:path w="22" h="20">
                        <a:moveTo>
                          <a:pt x="12" y="12"/>
                        </a:moveTo>
                        <a:cubicBezTo>
                          <a:pt x="13" y="8"/>
                          <a:pt x="12" y="0"/>
                          <a:pt x="16" y="0"/>
                        </a:cubicBezTo>
                        <a:cubicBezTo>
                          <a:pt x="20" y="0"/>
                          <a:pt x="22" y="8"/>
                          <a:pt x="20" y="12"/>
                        </a:cubicBezTo>
                        <a:cubicBezTo>
                          <a:pt x="18" y="16"/>
                          <a:pt x="12" y="17"/>
                          <a:pt x="8" y="20"/>
                        </a:cubicBezTo>
                        <a:cubicBezTo>
                          <a:pt x="3" y="5"/>
                          <a:pt x="0" y="6"/>
                          <a:pt x="12" y="12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204" name="Freeform 60"/>
                  <p:cNvSpPr>
                    <a:spLocks/>
                  </p:cNvSpPr>
                  <p:nvPr/>
                </p:nvSpPr>
                <p:spPr bwMode="ltGray">
                  <a:xfrm>
                    <a:off x="1072" y="357"/>
                    <a:ext cx="25" cy="10"/>
                  </a:xfrm>
                  <a:custGeom>
                    <a:avLst/>
                    <a:gdLst/>
                    <a:ahLst/>
                    <a:cxnLst>
                      <a:cxn ang="0">
                        <a:pos x="24" y="18"/>
                      </a:cxn>
                      <a:cxn ang="0">
                        <a:pos x="32" y="6"/>
                      </a:cxn>
                      <a:cxn ang="0">
                        <a:pos x="36" y="30"/>
                      </a:cxn>
                      <a:cxn ang="0">
                        <a:pos x="24" y="18"/>
                      </a:cxn>
                    </a:cxnLst>
                    <a:rect l="0" t="0" r="r" b="b"/>
                    <a:pathLst>
                      <a:path w="57" h="30">
                        <a:moveTo>
                          <a:pt x="24" y="18"/>
                        </a:moveTo>
                        <a:cubicBezTo>
                          <a:pt x="0" y="10"/>
                          <a:pt x="9" y="0"/>
                          <a:pt x="32" y="6"/>
                        </a:cubicBezTo>
                        <a:cubicBezTo>
                          <a:pt x="46" y="15"/>
                          <a:pt x="57" y="23"/>
                          <a:pt x="36" y="30"/>
                        </a:cubicBezTo>
                        <a:cubicBezTo>
                          <a:pt x="21" y="25"/>
                          <a:pt x="24" y="30"/>
                          <a:pt x="24" y="1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205" name="Freeform 61"/>
                  <p:cNvSpPr>
                    <a:spLocks/>
                  </p:cNvSpPr>
                  <p:nvPr/>
                </p:nvSpPr>
                <p:spPr bwMode="ltGray">
                  <a:xfrm>
                    <a:off x="1374" y="265"/>
                    <a:ext cx="295" cy="233"/>
                  </a:xfrm>
                  <a:custGeom>
                    <a:avLst/>
                    <a:gdLst/>
                    <a:ahLst/>
                    <a:cxnLst>
                      <a:cxn ang="0">
                        <a:pos x="473" y="464"/>
                      </a:cxn>
                      <a:cxn ang="0">
                        <a:pos x="393" y="452"/>
                      </a:cxn>
                      <a:cxn ang="0">
                        <a:pos x="325" y="412"/>
                      </a:cxn>
                      <a:cxn ang="0">
                        <a:pos x="265" y="400"/>
                      </a:cxn>
                      <a:cxn ang="0">
                        <a:pos x="237" y="416"/>
                      </a:cxn>
                      <a:cxn ang="0">
                        <a:pos x="261" y="428"/>
                      </a:cxn>
                      <a:cxn ang="0">
                        <a:pos x="293" y="468"/>
                      </a:cxn>
                      <a:cxn ang="0">
                        <a:pos x="321" y="476"/>
                      </a:cxn>
                      <a:cxn ang="0">
                        <a:pos x="333" y="536"/>
                      </a:cxn>
                      <a:cxn ang="0">
                        <a:pos x="313" y="552"/>
                      </a:cxn>
                      <a:cxn ang="0">
                        <a:pos x="261" y="616"/>
                      </a:cxn>
                      <a:cxn ang="0">
                        <a:pos x="225" y="628"/>
                      </a:cxn>
                      <a:cxn ang="0">
                        <a:pos x="97" y="696"/>
                      </a:cxn>
                      <a:cxn ang="0">
                        <a:pos x="77" y="616"/>
                      </a:cxn>
                      <a:cxn ang="0">
                        <a:pos x="45" y="524"/>
                      </a:cxn>
                      <a:cxn ang="0">
                        <a:pos x="33" y="448"/>
                      </a:cxn>
                      <a:cxn ang="0">
                        <a:pos x="53" y="344"/>
                      </a:cxn>
                      <a:cxn ang="0">
                        <a:pos x="17" y="392"/>
                      </a:cxn>
                      <a:cxn ang="0">
                        <a:pos x="81" y="280"/>
                      </a:cxn>
                      <a:cxn ang="0">
                        <a:pos x="113" y="204"/>
                      </a:cxn>
                      <a:cxn ang="0">
                        <a:pos x="37" y="204"/>
                      </a:cxn>
                      <a:cxn ang="0">
                        <a:pos x="1" y="196"/>
                      </a:cxn>
                      <a:cxn ang="0">
                        <a:pos x="25" y="140"/>
                      </a:cxn>
                      <a:cxn ang="0">
                        <a:pos x="97" y="112"/>
                      </a:cxn>
                      <a:cxn ang="0">
                        <a:pos x="221" y="124"/>
                      </a:cxn>
                      <a:cxn ang="0">
                        <a:pos x="229" y="64"/>
                      </a:cxn>
                      <a:cxn ang="0">
                        <a:pos x="261" y="0"/>
                      </a:cxn>
                      <a:cxn ang="0">
                        <a:pos x="357" y="44"/>
                      </a:cxn>
                      <a:cxn ang="0">
                        <a:pos x="329" y="88"/>
                      </a:cxn>
                      <a:cxn ang="0">
                        <a:pos x="301" y="176"/>
                      </a:cxn>
                      <a:cxn ang="0">
                        <a:pos x="361" y="192"/>
                      </a:cxn>
                      <a:cxn ang="0">
                        <a:pos x="373" y="136"/>
                      </a:cxn>
                      <a:cxn ang="0">
                        <a:pos x="417" y="92"/>
                      </a:cxn>
                      <a:cxn ang="0">
                        <a:pos x="497" y="88"/>
                      </a:cxn>
                      <a:cxn ang="0">
                        <a:pos x="529" y="52"/>
                      </a:cxn>
                      <a:cxn ang="0">
                        <a:pos x="541" y="460"/>
                      </a:cxn>
                    </a:cxnLst>
                    <a:rect l="0" t="0" r="r" b="b"/>
                    <a:pathLst>
                      <a:path w="693" h="696">
                        <a:moveTo>
                          <a:pt x="541" y="460"/>
                        </a:moveTo>
                        <a:lnTo>
                          <a:pt x="473" y="464"/>
                        </a:lnTo>
                        <a:lnTo>
                          <a:pt x="441" y="452"/>
                        </a:lnTo>
                        <a:lnTo>
                          <a:pt x="393" y="452"/>
                        </a:lnTo>
                        <a:cubicBezTo>
                          <a:pt x="365" y="448"/>
                          <a:pt x="360" y="444"/>
                          <a:pt x="337" y="436"/>
                        </a:cubicBezTo>
                        <a:cubicBezTo>
                          <a:pt x="336" y="432"/>
                          <a:pt x="330" y="413"/>
                          <a:pt x="325" y="412"/>
                        </a:cubicBezTo>
                        <a:cubicBezTo>
                          <a:pt x="317" y="411"/>
                          <a:pt x="301" y="420"/>
                          <a:pt x="301" y="420"/>
                        </a:cubicBezTo>
                        <a:cubicBezTo>
                          <a:pt x="289" y="412"/>
                          <a:pt x="277" y="408"/>
                          <a:pt x="265" y="400"/>
                        </a:cubicBezTo>
                        <a:cubicBezTo>
                          <a:pt x="252" y="380"/>
                          <a:pt x="256" y="356"/>
                          <a:pt x="233" y="348"/>
                        </a:cubicBezTo>
                        <a:cubicBezTo>
                          <a:pt x="217" y="372"/>
                          <a:pt x="221" y="392"/>
                          <a:pt x="237" y="416"/>
                        </a:cubicBezTo>
                        <a:cubicBezTo>
                          <a:pt x="234" y="428"/>
                          <a:pt x="228" y="445"/>
                          <a:pt x="237" y="444"/>
                        </a:cubicBezTo>
                        <a:cubicBezTo>
                          <a:pt x="247" y="443"/>
                          <a:pt x="261" y="428"/>
                          <a:pt x="261" y="428"/>
                        </a:cubicBezTo>
                        <a:cubicBezTo>
                          <a:pt x="258" y="450"/>
                          <a:pt x="243" y="475"/>
                          <a:pt x="269" y="484"/>
                        </a:cubicBezTo>
                        <a:cubicBezTo>
                          <a:pt x="277" y="479"/>
                          <a:pt x="288" y="476"/>
                          <a:pt x="293" y="468"/>
                        </a:cubicBezTo>
                        <a:cubicBezTo>
                          <a:pt x="302" y="454"/>
                          <a:pt x="303" y="446"/>
                          <a:pt x="317" y="436"/>
                        </a:cubicBezTo>
                        <a:cubicBezTo>
                          <a:pt x="315" y="448"/>
                          <a:pt x="306" y="467"/>
                          <a:pt x="321" y="476"/>
                        </a:cubicBezTo>
                        <a:cubicBezTo>
                          <a:pt x="328" y="480"/>
                          <a:pt x="345" y="484"/>
                          <a:pt x="345" y="484"/>
                        </a:cubicBezTo>
                        <a:cubicBezTo>
                          <a:pt x="382" y="472"/>
                          <a:pt x="347" y="527"/>
                          <a:pt x="333" y="536"/>
                        </a:cubicBezTo>
                        <a:cubicBezTo>
                          <a:pt x="330" y="540"/>
                          <a:pt x="329" y="545"/>
                          <a:pt x="325" y="548"/>
                        </a:cubicBezTo>
                        <a:cubicBezTo>
                          <a:pt x="322" y="551"/>
                          <a:pt x="316" y="549"/>
                          <a:pt x="313" y="552"/>
                        </a:cubicBezTo>
                        <a:cubicBezTo>
                          <a:pt x="300" y="565"/>
                          <a:pt x="320" y="575"/>
                          <a:pt x="293" y="584"/>
                        </a:cubicBezTo>
                        <a:cubicBezTo>
                          <a:pt x="286" y="595"/>
                          <a:pt x="272" y="610"/>
                          <a:pt x="261" y="616"/>
                        </a:cubicBezTo>
                        <a:cubicBezTo>
                          <a:pt x="254" y="620"/>
                          <a:pt x="245" y="621"/>
                          <a:pt x="237" y="624"/>
                        </a:cubicBezTo>
                        <a:cubicBezTo>
                          <a:pt x="233" y="625"/>
                          <a:pt x="225" y="628"/>
                          <a:pt x="225" y="628"/>
                        </a:cubicBezTo>
                        <a:cubicBezTo>
                          <a:pt x="215" y="659"/>
                          <a:pt x="212" y="652"/>
                          <a:pt x="173" y="656"/>
                        </a:cubicBezTo>
                        <a:cubicBezTo>
                          <a:pt x="140" y="667"/>
                          <a:pt x="132" y="687"/>
                          <a:pt x="97" y="696"/>
                        </a:cubicBezTo>
                        <a:cubicBezTo>
                          <a:pt x="77" y="691"/>
                          <a:pt x="75" y="687"/>
                          <a:pt x="81" y="668"/>
                        </a:cubicBezTo>
                        <a:cubicBezTo>
                          <a:pt x="77" y="646"/>
                          <a:pt x="72" y="639"/>
                          <a:pt x="77" y="616"/>
                        </a:cubicBezTo>
                        <a:cubicBezTo>
                          <a:pt x="73" y="598"/>
                          <a:pt x="71" y="587"/>
                          <a:pt x="61" y="572"/>
                        </a:cubicBezTo>
                        <a:cubicBezTo>
                          <a:pt x="58" y="551"/>
                          <a:pt x="51" y="543"/>
                          <a:pt x="45" y="524"/>
                        </a:cubicBezTo>
                        <a:cubicBezTo>
                          <a:pt x="52" y="502"/>
                          <a:pt x="58" y="496"/>
                          <a:pt x="49" y="472"/>
                        </a:cubicBezTo>
                        <a:cubicBezTo>
                          <a:pt x="46" y="463"/>
                          <a:pt x="33" y="448"/>
                          <a:pt x="33" y="448"/>
                        </a:cubicBezTo>
                        <a:cubicBezTo>
                          <a:pt x="42" y="422"/>
                          <a:pt x="42" y="408"/>
                          <a:pt x="33" y="380"/>
                        </a:cubicBezTo>
                        <a:cubicBezTo>
                          <a:pt x="49" y="369"/>
                          <a:pt x="48" y="362"/>
                          <a:pt x="53" y="344"/>
                        </a:cubicBezTo>
                        <a:cubicBezTo>
                          <a:pt x="47" y="327"/>
                          <a:pt x="49" y="308"/>
                          <a:pt x="33" y="332"/>
                        </a:cubicBezTo>
                        <a:cubicBezTo>
                          <a:pt x="40" y="353"/>
                          <a:pt x="29" y="374"/>
                          <a:pt x="17" y="392"/>
                        </a:cubicBezTo>
                        <a:cubicBezTo>
                          <a:pt x="6" y="360"/>
                          <a:pt x="10" y="340"/>
                          <a:pt x="13" y="304"/>
                        </a:cubicBezTo>
                        <a:cubicBezTo>
                          <a:pt x="44" y="314"/>
                          <a:pt x="54" y="289"/>
                          <a:pt x="81" y="280"/>
                        </a:cubicBezTo>
                        <a:cubicBezTo>
                          <a:pt x="94" y="261"/>
                          <a:pt x="85" y="242"/>
                          <a:pt x="105" y="228"/>
                        </a:cubicBezTo>
                        <a:cubicBezTo>
                          <a:pt x="108" y="220"/>
                          <a:pt x="110" y="212"/>
                          <a:pt x="113" y="204"/>
                        </a:cubicBezTo>
                        <a:cubicBezTo>
                          <a:pt x="116" y="196"/>
                          <a:pt x="89" y="196"/>
                          <a:pt x="89" y="196"/>
                        </a:cubicBezTo>
                        <a:cubicBezTo>
                          <a:pt x="81" y="221"/>
                          <a:pt x="58" y="211"/>
                          <a:pt x="37" y="204"/>
                        </a:cubicBezTo>
                        <a:cubicBezTo>
                          <a:pt x="33" y="207"/>
                          <a:pt x="30" y="213"/>
                          <a:pt x="25" y="212"/>
                        </a:cubicBezTo>
                        <a:cubicBezTo>
                          <a:pt x="16" y="210"/>
                          <a:pt x="1" y="196"/>
                          <a:pt x="1" y="196"/>
                        </a:cubicBezTo>
                        <a:cubicBezTo>
                          <a:pt x="4" y="186"/>
                          <a:pt x="4" y="174"/>
                          <a:pt x="9" y="164"/>
                        </a:cubicBezTo>
                        <a:cubicBezTo>
                          <a:pt x="13" y="155"/>
                          <a:pt x="25" y="140"/>
                          <a:pt x="25" y="140"/>
                        </a:cubicBezTo>
                        <a:cubicBezTo>
                          <a:pt x="0" y="132"/>
                          <a:pt x="25" y="128"/>
                          <a:pt x="37" y="124"/>
                        </a:cubicBezTo>
                        <a:cubicBezTo>
                          <a:pt x="58" y="131"/>
                          <a:pt x="75" y="116"/>
                          <a:pt x="97" y="112"/>
                        </a:cubicBezTo>
                        <a:cubicBezTo>
                          <a:pt x="135" y="87"/>
                          <a:pt x="159" y="122"/>
                          <a:pt x="197" y="132"/>
                        </a:cubicBezTo>
                        <a:cubicBezTo>
                          <a:pt x="205" y="129"/>
                          <a:pt x="213" y="127"/>
                          <a:pt x="221" y="124"/>
                        </a:cubicBezTo>
                        <a:cubicBezTo>
                          <a:pt x="225" y="123"/>
                          <a:pt x="226" y="147"/>
                          <a:pt x="233" y="120"/>
                        </a:cubicBezTo>
                        <a:lnTo>
                          <a:pt x="229" y="64"/>
                        </a:lnTo>
                        <a:lnTo>
                          <a:pt x="209" y="40"/>
                        </a:lnTo>
                        <a:cubicBezTo>
                          <a:pt x="243" y="21"/>
                          <a:pt x="240" y="21"/>
                          <a:pt x="261" y="0"/>
                        </a:cubicBezTo>
                        <a:cubicBezTo>
                          <a:pt x="297" y="16"/>
                          <a:pt x="333" y="32"/>
                          <a:pt x="369" y="48"/>
                        </a:cubicBezTo>
                        <a:cubicBezTo>
                          <a:pt x="373" y="50"/>
                          <a:pt x="361" y="44"/>
                          <a:pt x="357" y="44"/>
                        </a:cubicBezTo>
                        <a:cubicBezTo>
                          <a:pt x="349" y="45"/>
                          <a:pt x="333" y="52"/>
                          <a:pt x="333" y="52"/>
                        </a:cubicBezTo>
                        <a:cubicBezTo>
                          <a:pt x="322" y="68"/>
                          <a:pt x="318" y="71"/>
                          <a:pt x="329" y="88"/>
                        </a:cubicBezTo>
                        <a:cubicBezTo>
                          <a:pt x="308" y="119"/>
                          <a:pt x="323" y="118"/>
                          <a:pt x="333" y="148"/>
                        </a:cubicBezTo>
                        <a:cubicBezTo>
                          <a:pt x="320" y="157"/>
                          <a:pt x="314" y="167"/>
                          <a:pt x="301" y="176"/>
                        </a:cubicBezTo>
                        <a:cubicBezTo>
                          <a:pt x="306" y="213"/>
                          <a:pt x="303" y="213"/>
                          <a:pt x="337" y="220"/>
                        </a:cubicBezTo>
                        <a:cubicBezTo>
                          <a:pt x="358" y="216"/>
                          <a:pt x="368" y="214"/>
                          <a:pt x="361" y="192"/>
                        </a:cubicBezTo>
                        <a:cubicBezTo>
                          <a:pt x="362" y="177"/>
                          <a:pt x="362" y="162"/>
                          <a:pt x="365" y="148"/>
                        </a:cubicBezTo>
                        <a:cubicBezTo>
                          <a:pt x="366" y="143"/>
                          <a:pt x="369" y="133"/>
                          <a:pt x="373" y="136"/>
                        </a:cubicBezTo>
                        <a:cubicBezTo>
                          <a:pt x="379" y="140"/>
                          <a:pt x="376" y="149"/>
                          <a:pt x="377" y="156"/>
                        </a:cubicBezTo>
                        <a:cubicBezTo>
                          <a:pt x="404" y="147"/>
                          <a:pt x="409" y="116"/>
                          <a:pt x="417" y="92"/>
                        </a:cubicBezTo>
                        <a:cubicBezTo>
                          <a:pt x="422" y="76"/>
                          <a:pt x="453" y="74"/>
                          <a:pt x="465" y="72"/>
                        </a:cubicBezTo>
                        <a:cubicBezTo>
                          <a:pt x="472" y="92"/>
                          <a:pt x="477" y="93"/>
                          <a:pt x="497" y="88"/>
                        </a:cubicBezTo>
                        <a:cubicBezTo>
                          <a:pt x="512" y="78"/>
                          <a:pt x="515" y="74"/>
                          <a:pt x="509" y="56"/>
                        </a:cubicBezTo>
                        <a:cubicBezTo>
                          <a:pt x="523" y="46"/>
                          <a:pt x="517" y="46"/>
                          <a:pt x="529" y="52"/>
                        </a:cubicBezTo>
                        <a:lnTo>
                          <a:pt x="693" y="72"/>
                        </a:lnTo>
                        <a:lnTo>
                          <a:pt x="541" y="460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206" name="Freeform 62"/>
                  <p:cNvSpPr>
                    <a:spLocks/>
                  </p:cNvSpPr>
                  <p:nvPr/>
                </p:nvSpPr>
                <p:spPr bwMode="ltGray">
                  <a:xfrm>
                    <a:off x="1173" y="247"/>
                    <a:ext cx="591" cy="95"/>
                  </a:xfrm>
                  <a:custGeom>
                    <a:avLst/>
                    <a:gdLst/>
                    <a:ahLst/>
                    <a:cxnLst>
                      <a:cxn ang="0">
                        <a:pos x="825" y="0"/>
                      </a:cxn>
                      <a:cxn ang="0">
                        <a:pos x="143" y="29"/>
                      </a:cxn>
                      <a:cxn ang="0">
                        <a:pos x="91" y="42"/>
                      </a:cxn>
                      <a:cxn ang="0">
                        <a:pos x="62" y="42"/>
                      </a:cxn>
                      <a:cxn ang="0">
                        <a:pos x="22" y="77"/>
                      </a:cxn>
                      <a:cxn ang="0">
                        <a:pos x="0" y="105"/>
                      </a:cxn>
                      <a:cxn ang="0">
                        <a:pos x="59" y="115"/>
                      </a:cxn>
                      <a:cxn ang="0">
                        <a:pos x="97" y="96"/>
                      </a:cxn>
                      <a:cxn ang="0">
                        <a:pos x="108" y="84"/>
                      </a:cxn>
                      <a:cxn ang="0">
                        <a:pos x="167" y="52"/>
                      </a:cxn>
                      <a:cxn ang="0">
                        <a:pos x="215" y="46"/>
                      </a:cxn>
                      <a:cxn ang="0">
                        <a:pos x="237" y="94"/>
                      </a:cxn>
                      <a:cxn ang="0">
                        <a:pos x="188" y="109"/>
                      </a:cxn>
                      <a:cxn ang="0">
                        <a:pos x="231" y="113"/>
                      </a:cxn>
                      <a:cxn ang="0">
                        <a:pos x="250" y="90"/>
                      </a:cxn>
                      <a:cxn ang="0">
                        <a:pos x="266" y="92"/>
                      </a:cxn>
                      <a:cxn ang="0">
                        <a:pos x="253" y="54"/>
                      </a:cxn>
                      <a:cxn ang="0">
                        <a:pos x="266" y="44"/>
                      </a:cxn>
                      <a:cxn ang="0">
                        <a:pos x="277" y="88"/>
                      </a:cxn>
                      <a:cxn ang="0">
                        <a:pos x="266" y="113"/>
                      </a:cxn>
                      <a:cxn ang="0">
                        <a:pos x="296" y="130"/>
                      </a:cxn>
                      <a:cxn ang="0">
                        <a:pos x="299" y="92"/>
                      </a:cxn>
                      <a:cxn ang="0">
                        <a:pos x="331" y="103"/>
                      </a:cxn>
                      <a:cxn ang="0">
                        <a:pos x="382" y="73"/>
                      </a:cxn>
                      <a:cxn ang="0">
                        <a:pos x="409" y="50"/>
                      </a:cxn>
                      <a:cxn ang="0">
                        <a:pos x="439" y="56"/>
                      </a:cxn>
                      <a:cxn ang="0">
                        <a:pos x="455" y="50"/>
                      </a:cxn>
                      <a:cxn ang="0">
                        <a:pos x="431" y="44"/>
                      </a:cxn>
                      <a:cxn ang="0">
                        <a:pos x="474" y="35"/>
                      </a:cxn>
                      <a:cxn ang="0">
                        <a:pos x="544" y="54"/>
                      </a:cxn>
                      <a:cxn ang="0">
                        <a:pos x="581" y="42"/>
                      </a:cxn>
                      <a:cxn ang="0">
                        <a:pos x="584" y="63"/>
                      </a:cxn>
                      <a:cxn ang="0">
                        <a:pos x="568" y="101"/>
                      </a:cxn>
                      <a:cxn ang="0">
                        <a:pos x="611" y="88"/>
                      </a:cxn>
                      <a:cxn ang="0">
                        <a:pos x="624" y="80"/>
                      </a:cxn>
                      <a:cxn ang="0">
                        <a:pos x="648" y="61"/>
                      </a:cxn>
                      <a:cxn ang="0">
                        <a:pos x="794" y="84"/>
                      </a:cxn>
                    </a:cxnLst>
                    <a:rect l="0" t="0" r="r" b="b"/>
                    <a:pathLst>
                      <a:path w="931" h="149">
                        <a:moveTo>
                          <a:pt x="794" y="84"/>
                        </a:moveTo>
                        <a:cubicBezTo>
                          <a:pt x="813" y="72"/>
                          <a:pt x="931" y="14"/>
                          <a:pt x="825" y="0"/>
                        </a:cubicBezTo>
                        <a:lnTo>
                          <a:pt x="159" y="0"/>
                        </a:lnTo>
                        <a:cubicBezTo>
                          <a:pt x="149" y="12"/>
                          <a:pt x="162" y="18"/>
                          <a:pt x="143" y="29"/>
                        </a:cubicBezTo>
                        <a:cubicBezTo>
                          <a:pt x="130" y="44"/>
                          <a:pt x="133" y="39"/>
                          <a:pt x="116" y="48"/>
                        </a:cubicBezTo>
                        <a:cubicBezTo>
                          <a:pt x="108" y="46"/>
                          <a:pt x="100" y="44"/>
                          <a:pt x="91" y="42"/>
                        </a:cubicBezTo>
                        <a:cubicBezTo>
                          <a:pt x="89" y="41"/>
                          <a:pt x="83" y="40"/>
                          <a:pt x="83" y="40"/>
                        </a:cubicBezTo>
                        <a:cubicBezTo>
                          <a:pt x="76" y="40"/>
                          <a:pt x="68" y="39"/>
                          <a:pt x="62" y="42"/>
                        </a:cubicBezTo>
                        <a:cubicBezTo>
                          <a:pt x="54" y="45"/>
                          <a:pt x="46" y="61"/>
                          <a:pt x="38" y="67"/>
                        </a:cubicBezTo>
                        <a:cubicBezTo>
                          <a:pt x="32" y="71"/>
                          <a:pt x="27" y="74"/>
                          <a:pt x="22" y="77"/>
                        </a:cubicBezTo>
                        <a:cubicBezTo>
                          <a:pt x="16" y="81"/>
                          <a:pt x="5" y="86"/>
                          <a:pt x="5" y="86"/>
                        </a:cubicBezTo>
                        <a:cubicBezTo>
                          <a:pt x="9" y="95"/>
                          <a:pt x="7" y="97"/>
                          <a:pt x="0" y="105"/>
                        </a:cubicBezTo>
                        <a:cubicBezTo>
                          <a:pt x="17" y="107"/>
                          <a:pt x="22" y="107"/>
                          <a:pt x="16" y="120"/>
                        </a:cubicBezTo>
                        <a:cubicBezTo>
                          <a:pt x="27" y="122"/>
                          <a:pt x="48" y="116"/>
                          <a:pt x="59" y="115"/>
                        </a:cubicBezTo>
                        <a:cubicBezTo>
                          <a:pt x="71" y="112"/>
                          <a:pt x="73" y="117"/>
                          <a:pt x="83" y="111"/>
                        </a:cubicBezTo>
                        <a:cubicBezTo>
                          <a:pt x="89" y="96"/>
                          <a:pt x="83" y="100"/>
                          <a:pt x="97" y="96"/>
                        </a:cubicBezTo>
                        <a:cubicBezTo>
                          <a:pt x="100" y="94"/>
                          <a:pt x="103" y="93"/>
                          <a:pt x="105" y="90"/>
                        </a:cubicBezTo>
                        <a:cubicBezTo>
                          <a:pt x="106" y="88"/>
                          <a:pt x="106" y="85"/>
                          <a:pt x="108" y="84"/>
                        </a:cubicBezTo>
                        <a:cubicBezTo>
                          <a:pt x="112" y="80"/>
                          <a:pt x="140" y="69"/>
                          <a:pt x="148" y="67"/>
                        </a:cubicBezTo>
                        <a:cubicBezTo>
                          <a:pt x="160" y="52"/>
                          <a:pt x="153" y="56"/>
                          <a:pt x="167" y="52"/>
                        </a:cubicBezTo>
                        <a:cubicBezTo>
                          <a:pt x="178" y="55"/>
                          <a:pt x="179" y="62"/>
                          <a:pt x="191" y="58"/>
                        </a:cubicBezTo>
                        <a:cubicBezTo>
                          <a:pt x="199" y="52"/>
                          <a:pt x="206" y="51"/>
                          <a:pt x="215" y="46"/>
                        </a:cubicBezTo>
                        <a:cubicBezTo>
                          <a:pt x="226" y="58"/>
                          <a:pt x="217" y="46"/>
                          <a:pt x="223" y="69"/>
                        </a:cubicBezTo>
                        <a:cubicBezTo>
                          <a:pt x="226" y="79"/>
                          <a:pt x="233" y="85"/>
                          <a:pt x="237" y="94"/>
                        </a:cubicBezTo>
                        <a:cubicBezTo>
                          <a:pt x="227" y="100"/>
                          <a:pt x="229" y="104"/>
                          <a:pt x="218" y="107"/>
                        </a:cubicBezTo>
                        <a:cubicBezTo>
                          <a:pt x="207" y="120"/>
                          <a:pt x="203" y="113"/>
                          <a:pt x="188" y="109"/>
                        </a:cubicBezTo>
                        <a:cubicBezTo>
                          <a:pt x="191" y="117"/>
                          <a:pt x="200" y="127"/>
                          <a:pt x="210" y="132"/>
                        </a:cubicBezTo>
                        <a:cubicBezTo>
                          <a:pt x="218" y="114"/>
                          <a:pt x="211" y="122"/>
                          <a:pt x="231" y="113"/>
                        </a:cubicBezTo>
                        <a:cubicBezTo>
                          <a:pt x="237" y="111"/>
                          <a:pt x="248" y="105"/>
                          <a:pt x="248" y="105"/>
                        </a:cubicBezTo>
                        <a:cubicBezTo>
                          <a:pt x="248" y="100"/>
                          <a:pt x="246" y="94"/>
                          <a:pt x="250" y="90"/>
                        </a:cubicBezTo>
                        <a:cubicBezTo>
                          <a:pt x="253" y="88"/>
                          <a:pt x="254" y="96"/>
                          <a:pt x="258" y="96"/>
                        </a:cubicBezTo>
                        <a:cubicBezTo>
                          <a:pt x="262" y="97"/>
                          <a:pt x="264" y="94"/>
                          <a:pt x="266" y="92"/>
                        </a:cubicBezTo>
                        <a:cubicBezTo>
                          <a:pt x="262" y="82"/>
                          <a:pt x="252" y="77"/>
                          <a:pt x="248" y="67"/>
                        </a:cubicBezTo>
                        <a:cubicBezTo>
                          <a:pt x="250" y="63"/>
                          <a:pt x="255" y="58"/>
                          <a:pt x="253" y="54"/>
                        </a:cubicBezTo>
                        <a:cubicBezTo>
                          <a:pt x="251" y="50"/>
                          <a:pt x="248" y="42"/>
                          <a:pt x="248" y="42"/>
                        </a:cubicBezTo>
                        <a:cubicBezTo>
                          <a:pt x="256" y="32"/>
                          <a:pt x="259" y="35"/>
                          <a:pt x="266" y="44"/>
                        </a:cubicBezTo>
                        <a:cubicBezTo>
                          <a:pt x="270" y="56"/>
                          <a:pt x="276" y="61"/>
                          <a:pt x="285" y="71"/>
                        </a:cubicBezTo>
                        <a:cubicBezTo>
                          <a:pt x="281" y="81"/>
                          <a:pt x="289" y="82"/>
                          <a:pt x="277" y="88"/>
                        </a:cubicBezTo>
                        <a:cubicBezTo>
                          <a:pt x="262" y="106"/>
                          <a:pt x="278" y="83"/>
                          <a:pt x="274" y="101"/>
                        </a:cubicBezTo>
                        <a:cubicBezTo>
                          <a:pt x="274" y="105"/>
                          <a:pt x="268" y="109"/>
                          <a:pt x="266" y="113"/>
                        </a:cubicBezTo>
                        <a:cubicBezTo>
                          <a:pt x="270" y="122"/>
                          <a:pt x="268" y="125"/>
                          <a:pt x="261" y="132"/>
                        </a:cubicBezTo>
                        <a:cubicBezTo>
                          <a:pt x="268" y="149"/>
                          <a:pt x="282" y="134"/>
                          <a:pt x="296" y="130"/>
                        </a:cubicBezTo>
                        <a:cubicBezTo>
                          <a:pt x="299" y="122"/>
                          <a:pt x="295" y="119"/>
                          <a:pt x="299" y="111"/>
                        </a:cubicBezTo>
                        <a:cubicBezTo>
                          <a:pt x="296" y="105"/>
                          <a:pt x="288" y="97"/>
                          <a:pt x="299" y="92"/>
                        </a:cubicBezTo>
                        <a:cubicBezTo>
                          <a:pt x="303" y="90"/>
                          <a:pt x="315" y="88"/>
                          <a:pt x="315" y="88"/>
                        </a:cubicBezTo>
                        <a:cubicBezTo>
                          <a:pt x="326" y="91"/>
                          <a:pt x="325" y="95"/>
                          <a:pt x="331" y="103"/>
                        </a:cubicBezTo>
                        <a:cubicBezTo>
                          <a:pt x="339" y="84"/>
                          <a:pt x="331" y="90"/>
                          <a:pt x="361" y="92"/>
                        </a:cubicBezTo>
                        <a:cubicBezTo>
                          <a:pt x="355" y="76"/>
                          <a:pt x="365" y="76"/>
                          <a:pt x="382" y="73"/>
                        </a:cubicBezTo>
                        <a:cubicBezTo>
                          <a:pt x="383" y="71"/>
                          <a:pt x="387" y="57"/>
                          <a:pt x="393" y="54"/>
                        </a:cubicBezTo>
                        <a:cubicBezTo>
                          <a:pt x="398" y="52"/>
                          <a:pt x="409" y="50"/>
                          <a:pt x="409" y="50"/>
                        </a:cubicBezTo>
                        <a:cubicBezTo>
                          <a:pt x="430" y="54"/>
                          <a:pt x="413" y="58"/>
                          <a:pt x="431" y="63"/>
                        </a:cubicBezTo>
                        <a:cubicBezTo>
                          <a:pt x="433" y="61"/>
                          <a:pt x="435" y="57"/>
                          <a:pt x="439" y="56"/>
                        </a:cubicBezTo>
                        <a:cubicBezTo>
                          <a:pt x="445" y="55"/>
                          <a:pt x="452" y="61"/>
                          <a:pt x="457" y="58"/>
                        </a:cubicBezTo>
                        <a:cubicBezTo>
                          <a:pt x="461" y="57"/>
                          <a:pt x="457" y="52"/>
                          <a:pt x="455" y="50"/>
                        </a:cubicBezTo>
                        <a:cubicBezTo>
                          <a:pt x="451" y="47"/>
                          <a:pt x="444" y="47"/>
                          <a:pt x="439" y="46"/>
                        </a:cubicBezTo>
                        <a:cubicBezTo>
                          <a:pt x="436" y="45"/>
                          <a:pt x="431" y="44"/>
                          <a:pt x="431" y="44"/>
                        </a:cubicBezTo>
                        <a:cubicBezTo>
                          <a:pt x="440" y="38"/>
                          <a:pt x="443" y="36"/>
                          <a:pt x="455" y="40"/>
                        </a:cubicBezTo>
                        <a:cubicBezTo>
                          <a:pt x="461" y="38"/>
                          <a:pt x="467" y="35"/>
                          <a:pt x="474" y="35"/>
                        </a:cubicBezTo>
                        <a:cubicBezTo>
                          <a:pt x="483" y="36"/>
                          <a:pt x="511" y="43"/>
                          <a:pt x="519" y="46"/>
                        </a:cubicBezTo>
                        <a:cubicBezTo>
                          <a:pt x="527" y="49"/>
                          <a:pt x="544" y="54"/>
                          <a:pt x="544" y="54"/>
                        </a:cubicBezTo>
                        <a:cubicBezTo>
                          <a:pt x="548" y="54"/>
                          <a:pt x="560" y="52"/>
                          <a:pt x="565" y="50"/>
                        </a:cubicBezTo>
                        <a:cubicBezTo>
                          <a:pt x="570" y="47"/>
                          <a:pt x="581" y="42"/>
                          <a:pt x="581" y="42"/>
                        </a:cubicBezTo>
                        <a:cubicBezTo>
                          <a:pt x="585" y="42"/>
                          <a:pt x="598" y="44"/>
                          <a:pt x="600" y="48"/>
                        </a:cubicBezTo>
                        <a:cubicBezTo>
                          <a:pt x="603" y="55"/>
                          <a:pt x="589" y="61"/>
                          <a:pt x="584" y="63"/>
                        </a:cubicBezTo>
                        <a:cubicBezTo>
                          <a:pt x="576" y="69"/>
                          <a:pt x="568" y="69"/>
                          <a:pt x="565" y="77"/>
                        </a:cubicBezTo>
                        <a:cubicBezTo>
                          <a:pt x="568" y="86"/>
                          <a:pt x="564" y="92"/>
                          <a:pt x="568" y="101"/>
                        </a:cubicBezTo>
                        <a:cubicBezTo>
                          <a:pt x="574" y="93"/>
                          <a:pt x="577" y="91"/>
                          <a:pt x="589" y="94"/>
                        </a:cubicBezTo>
                        <a:cubicBezTo>
                          <a:pt x="595" y="108"/>
                          <a:pt x="602" y="93"/>
                          <a:pt x="611" y="88"/>
                        </a:cubicBezTo>
                        <a:cubicBezTo>
                          <a:pt x="613" y="86"/>
                          <a:pt x="613" y="83"/>
                          <a:pt x="616" y="82"/>
                        </a:cubicBezTo>
                        <a:cubicBezTo>
                          <a:pt x="618" y="80"/>
                          <a:pt x="622" y="81"/>
                          <a:pt x="624" y="80"/>
                        </a:cubicBezTo>
                        <a:cubicBezTo>
                          <a:pt x="626" y="78"/>
                          <a:pt x="626" y="75"/>
                          <a:pt x="627" y="73"/>
                        </a:cubicBezTo>
                        <a:cubicBezTo>
                          <a:pt x="632" y="65"/>
                          <a:pt x="638" y="63"/>
                          <a:pt x="648" y="61"/>
                        </a:cubicBezTo>
                        <a:cubicBezTo>
                          <a:pt x="664" y="62"/>
                          <a:pt x="684" y="69"/>
                          <a:pt x="700" y="69"/>
                        </a:cubicBezTo>
                        <a:lnTo>
                          <a:pt x="794" y="84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207" name="Freeform 63"/>
                  <p:cNvSpPr>
                    <a:spLocks/>
                  </p:cNvSpPr>
                  <p:nvPr/>
                </p:nvSpPr>
                <p:spPr bwMode="ltGray">
                  <a:xfrm>
                    <a:off x="1293" y="282"/>
                    <a:ext cx="13" cy="10"/>
                  </a:xfrm>
                  <a:custGeom>
                    <a:avLst/>
                    <a:gdLst/>
                    <a:ahLst/>
                    <a:cxnLst>
                      <a:cxn ang="0">
                        <a:pos x="3" y="28"/>
                      </a:cxn>
                      <a:cxn ang="0">
                        <a:pos x="31" y="0"/>
                      </a:cxn>
                      <a:cxn ang="0">
                        <a:pos x="19" y="24"/>
                      </a:cxn>
                      <a:cxn ang="0">
                        <a:pos x="3" y="28"/>
                      </a:cxn>
                    </a:cxnLst>
                    <a:rect l="0" t="0" r="r" b="b"/>
                    <a:pathLst>
                      <a:path w="31" h="30">
                        <a:moveTo>
                          <a:pt x="3" y="28"/>
                        </a:moveTo>
                        <a:cubicBezTo>
                          <a:pt x="8" y="8"/>
                          <a:pt x="12" y="6"/>
                          <a:pt x="31" y="0"/>
                        </a:cubicBezTo>
                        <a:cubicBezTo>
                          <a:pt x="29" y="5"/>
                          <a:pt x="25" y="22"/>
                          <a:pt x="19" y="24"/>
                        </a:cubicBezTo>
                        <a:cubicBezTo>
                          <a:pt x="0" y="30"/>
                          <a:pt x="3" y="9"/>
                          <a:pt x="3" y="2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208" name="Freeform 64"/>
                  <p:cNvSpPr>
                    <a:spLocks/>
                  </p:cNvSpPr>
                  <p:nvPr/>
                </p:nvSpPr>
                <p:spPr bwMode="ltGray">
                  <a:xfrm>
                    <a:off x="1278" y="296"/>
                    <a:ext cx="19" cy="11"/>
                  </a:xfrm>
                  <a:custGeom>
                    <a:avLst/>
                    <a:gdLst/>
                    <a:ahLst/>
                    <a:cxnLst>
                      <a:cxn ang="0">
                        <a:pos x="6" y="32"/>
                      </a:cxn>
                      <a:cxn ang="0">
                        <a:pos x="22" y="0"/>
                      </a:cxn>
                      <a:cxn ang="0">
                        <a:pos x="38" y="4"/>
                      </a:cxn>
                      <a:cxn ang="0">
                        <a:pos x="6" y="32"/>
                      </a:cxn>
                    </a:cxnLst>
                    <a:rect l="0" t="0" r="r" b="b"/>
                    <a:pathLst>
                      <a:path w="44" h="32">
                        <a:moveTo>
                          <a:pt x="6" y="32"/>
                        </a:moveTo>
                        <a:cubicBezTo>
                          <a:pt x="0" y="14"/>
                          <a:pt x="7" y="10"/>
                          <a:pt x="22" y="0"/>
                        </a:cubicBezTo>
                        <a:cubicBezTo>
                          <a:pt x="27" y="1"/>
                          <a:pt x="35" y="0"/>
                          <a:pt x="38" y="4"/>
                        </a:cubicBezTo>
                        <a:cubicBezTo>
                          <a:pt x="44" y="13"/>
                          <a:pt x="16" y="32"/>
                          <a:pt x="6" y="32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209" name="Freeform 65"/>
                  <p:cNvSpPr>
                    <a:spLocks/>
                  </p:cNvSpPr>
                  <p:nvPr/>
                </p:nvSpPr>
                <p:spPr bwMode="ltGray">
                  <a:xfrm>
                    <a:off x="1340" y="337"/>
                    <a:ext cx="32" cy="6"/>
                  </a:xfrm>
                  <a:custGeom>
                    <a:avLst/>
                    <a:gdLst/>
                    <a:ahLst/>
                    <a:cxnLst>
                      <a:cxn ang="0">
                        <a:pos x="37" y="18"/>
                      </a:cxn>
                      <a:cxn ang="0">
                        <a:pos x="25" y="2"/>
                      </a:cxn>
                      <a:cxn ang="0">
                        <a:pos x="37" y="18"/>
                      </a:cxn>
                    </a:cxnLst>
                    <a:rect l="0" t="0" r="r" b="b"/>
                    <a:pathLst>
                      <a:path w="76" h="18">
                        <a:moveTo>
                          <a:pt x="37" y="18"/>
                        </a:moveTo>
                        <a:cubicBezTo>
                          <a:pt x="25" y="14"/>
                          <a:pt x="0" y="10"/>
                          <a:pt x="25" y="2"/>
                        </a:cubicBezTo>
                        <a:cubicBezTo>
                          <a:pt x="76" y="9"/>
                          <a:pt x="46" y="0"/>
                          <a:pt x="37" y="1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210" name="Freeform 66"/>
                  <p:cNvSpPr>
                    <a:spLocks/>
                  </p:cNvSpPr>
                  <p:nvPr/>
                </p:nvSpPr>
                <p:spPr bwMode="ltGray">
                  <a:xfrm>
                    <a:off x="1395" y="336"/>
                    <a:ext cx="18" cy="15"/>
                  </a:xfrm>
                  <a:custGeom>
                    <a:avLst/>
                    <a:gdLst/>
                    <a:ahLst/>
                    <a:cxnLst>
                      <a:cxn ang="0">
                        <a:pos x="0" y="21"/>
                      </a:cxn>
                      <a:cxn ang="0">
                        <a:pos x="12" y="9"/>
                      </a:cxn>
                      <a:cxn ang="0">
                        <a:pos x="0" y="21"/>
                      </a:cxn>
                    </a:cxnLst>
                    <a:rect l="0" t="0" r="r" b="b"/>
                    <a:pathLst>
                      <a:path w="42" h="44">
                        <a:moveTo>
                          <a:pt x="0" y="21"/>
                        </a:moveTo>
                        <a:cubicBezTo>
                          <a:pt x="4" y="17"/>
                          <a:pt x="7" y="11"/>
                          <a:pt x="12" y="9"/>
                        </a:cubicBezTo>
                        <a:cubicBezTo>
                          <a:pt x="42" y="0"/>
                          <a:pt x="23" y="44"/>
                          <a:pt x="0" y="21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211" name="Freeform 67"/>
                  <p:cNvSpPr>
                    <a:spLocks/>
                  </p:cNvSpPr>
                  <p:nvPr/>
                </p:nvSpPr>
                <p:spPr bwMode="ltGray">
                  <a:xfrm>
                    <a:off x="1248" y="295"/>
                    <a:ext cx="14" cy="10"/>
                  </a:xfrm>
                  <a:custGeom>
                    <a:avLst/>
                    <a:gdLst/>
                    <a:ahLst/>
                    <a:cxnLst>
                      <a:cxn ang="0">
                        <a:pos x="7" y="22"/>
                      </a:cxn>
                      <a:cxn ang="0">
                        <a:pos x="31" y="10"/>
                      </a:cxn>
                      <a:cxn ang="0">
                        <a:pos x="7" y="22"/>
                      </a:cxn>
                    </a:cxnLst>
                    <a:rect l="0" t="0" r="r" b="b"/>
                    <a:pathLst>
                      <a:path w="31" h="30">
                        <a:moveTo>
                          <a:pt x="7" y="22"/>
                        </a:moveTo>
                        <a:cubicBezTo>
                          <a:pt x="0" y="0"/>
                          <a:pt x="15" y="6"/>
                          <a:pt x="31" y="10"/>
                        </a:cubicBezTo>
                        <a:cubicBezTo>
                          <a:pt x="14" y="16"/>
                          <a:pt x="15" y="30"/>
                          <a:pt x="7" y="22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</p:grpSp>
            <p:grpSp>
              <p:nvGrpSpPr>
                <p:cNvPr id="6" name="Group 68"/>
                <p:cNvGrpSpPr>
                  <a:grpSpLocks/>
                </p:cNvGrpSpPr>
                <p:nvPr/>
              </p:nvGrpSpPr>
              <p:grpSpPr bwMode="auto">
                <a:xfrm>
                  <a:off x="3709" y="240"/>
                  <a:ext cx="1139" cy="429"/>
                  <a:chOff x="3709" y="240"/>
                  <a:chExt cx="1139" cy="429"/>
                </a:xfrm>
              </p:grpSpPr>
              <p:sp>
                <p:nvSpPr>
                  <p:cNvPr id="1030213" name="Freeform 69"/>
                  <p:cNvSpPr>
                    <a:spLocks/>
                  </p:cNvSpPr>
                  <p:nvPr/>
                </p:nvSpPr>
                <p:spPr bwMode="ltGray">
                  <a:xfrm>
                    <a:off x="4808" y="616"/>
                    <a:ext cx="13" cy="14"/>
                  </a:xfrm>
                  <a:custGeom>
                    <a:avLst/>
                    <a:gdLst/>
                    <a:ahLst/>
                    <a:cxnLst>
                      <a:cxn ang="0">
                        <a:pos x="16" y="33"/>
                      </a:cxn>
                      <a:cxn ang="0">
                        <a:pos x="8" y="21"/>
                      </a:cxn>
                      <a:cxn ang="0">
                        <a:pos x="0" y="9"/>
                      </a:cxn>
                      <a:cxn ang="0">
                        <a:pos x="16" y="3"/>
                      </a:cxn>
                      <a:cxn ang="0">
                        <a:pos x="30" y="23"/>
                      </a:cxn>
                      <a:cxn ang="0">
                        <a:pos x="28" y="31"/>
                      </a:cxn>
                      <a:cxn ang="0">
                        <a:pos x="16" y="33"/>
                      </a:cxn>
                    </a:cxnLst>
                    <a:rect l="0" t="0" r="r" b="b"/>
                    <a:pathLst>
                      <a:path w="30" h="42">
                        <a:moveTo>
                          <a:pt x="16" y="33"/>
                        </a:moveTo>
                        <a:cubicBezTo>
                          <a:pt x="3" y="20"/>
                          <a:pt x="15" y="34"/>
                          <a:pt x="8" y="21"/>
                        </a:cubicBezTo>
                        <a:cubicBezTo>
                          <a:pt x="6" y="17"/>
                          <a:pt x="0" y="9"/>
                          <a:pt x="0" y="9"/>
                        </a:cubicBezTo>
                        <a:cubicBezTo>
                          <a:pt x="5" y="1"/>
                          <a:pt x="7" y="0"/>
                          <a:pt x="16" y="3"/>
                        </a:cubicBezTo>
                        <a:cubicBezTo>
                          <a:pt x="25" y="16"/>
                          <a:pt x="10" y="16"/>
                          <a:pt x="30" y="23"/>
                        </a:cubicBezTo>
                        <a:cubicBezTo>
                          <a:pt x="29" y="26"/>
                          <a:pt x="30" y="29"/>
                          <a:pt x="28" y="31"/>
                        </a:cubicBezTo>
                        <a:cubicBezTo>
                          <a:pt x="15" y="42"/>
                          <a:pt x="16" y="38"/>
                          <a:pt x="16" y="33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214" name="Freeform 70"/>
                  <p:cNvSpPr>
                    <a:spLocks/>
                  </p:cNvSpPr>
                  <p:nvPr/>
                </p:nvSpPr>
                <p:spPr bwMode="ltGray">
                  <a:xfrm>
                    <a:off x="4655" y="629"/>
                    <a:ext cx="11" cy="5"/>
                  </a:xfrm>
                  <a:custGeom>
                    <a:avLst/>
                    <a:gdLst/>
                    <a:ahLst/>
                    <a:cxnLst>
                      <a:cxn ang="0">
                        <a:pos x="15" y="16"/>
                      </a:cxn>
                      <a:cxn ang="0">
                        <a:pos x="3" y="8"/>
                      </a:cxn>
                      <a:cxn ang="0">
                        <a:pos x="15" y="0"/>
                      </a:cxn>
                      <a:cxn ang="0">
                        <a:pos x="15" y="16"/>
                      </a:cxn>
                    </a:cxnLst>
                    <a:rect l="0" t="0" r="r" b="b"/>
                    <a:pathLst>
                      <a:path w="25" h="16">
                        <a:moveTo>
                          <a:pt x="15" y="16"/>
                        </a:moveTo>
                        <a:cubicBezTo>
                          <a:pt x="10" y="15"/>
                          <a:pt x="0" y="12"/>
                          <a:pt x="3" y="8"/>
                        </a:cubicBezTo>
                        <a:cubicBezTo>
                          <a:pt x="6" y="4"/>
                          <a:pt x="15" y="0"/>
                          <a:pt x="15" y="0"/>
                        </a:cubicBezTo>
                        <a:cubicBezTo>
                          <a:pt x="17" y="3"/>
                          <a:pt x="25" y="16"/>
                          <a:pt x="15" y="16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215" name="Freeform 71"/>
                  <p:cNvSpPr>
                    <a:spLocks/>
                  </p:cNvSpPr>
                  <p:nvPr/>
                </p:nvSpPr>
                <p:spPr bwMode="ltGray">
                  <a:xfrm>
                    <a:off x="4609" y="635"/>
                    <a:ext cx="28" cy="16"/>
                  </a:xfrm>
                  <a:custGeom>
                    <a:avLst/>
                    <a:gdLst/>
                    <a:ahLst/>
                    <a:cxnLst>
                      <a:cxn ang="0">
                        <a:pos x="14" y="24"/>
                      </a:cxn>
                      <a:cxn ang="0">
                        <a:pos x="30" y="4"/>
                      </a:cxn>
                      <a:cxn ang="0">
                        <a:pos x="42" y="0"/>
                      </a:cxn>
                      <a:cxn ang="0">
                        <a:pos x="58" y="12"/>
                      </a:cxn>
                      <a:cxn ang="0">
                        <a:pos x="32" y="26"/>
                      </a:cxn>
                      <a:cxn ang="0">
                        <a:pos x="12" y="46"/>
                      </a:cxn>
                      <a:cxn ang="0">
                        <a:pos x="8" y="20"/>
                      </a:cxn>
                      <a:cxn ang="0">
                        <a:pos x="12" y="14"/>
                      </a:cxn>
                      <a:cxn ang="0">
                        <a:pos x="14" y="24"/>
                      </a:cxn>
                    </a:cxnLst>
                    <a:rect l="0" t="0" r="r" b="b"/>
                    <a:pathLst>
                      <a:path w="65" h="46">
                        <a:moveTo>
                          <a:pt x="14" y="24"/>
                        </a:moveTo>
                        <a:cubicBezTo>
                          <a:pt x="18" y="13"/>
                          <a:pt x="16" y="9"/>
                          <a:pt x="30" y="4"/>
                        </a:cubicBezTo>
                        <a:cubicBezTo>
                          <a:pt x="34" y="3"/>
                          <a:pt x="42" y="0"/>
                          <a:pt x="42" y="0"/>
                        </a:cubicBezTo>
                        <a:cubicBezTo>
                          <a:pt x="50" y="1"/>
                          <a:pt x="65" y="0"/>
                          <a:pt x="58" y="12"/>
                        </a:cubicBezTo>
                        <a:cubicBezTo>
                          <a:pt x="53" y="21"/>
                          <a:pt x="40" y="21"/>
                          <a:pt x="32" y="26"/>
                        </a:cubicBezTo>
                        <a:cubicBezTo>
                          <a:pt x="26" y="35"/>
                          <a:pt x="23" y="42"/>
                          <a:pt x="12" y="46"/>
                        </a:cubicBezTo>
                        <a:cubicBezTo>
                          <a:pt x="0" y="42"/>
                          <a:pt x="5" y="30"/>
                          <a:pt x="8" y="20"/>
                        </a:cubicBezTo>
                        <a:cubicBezTo>
                          <a:pt x="9" y="18"/>
                          <a:pt x="10" y="13"/>
                          <a:pt x="12" y="14"/>
                        </a:cubicBezTo>
                        <a:cubicBezTo>
                          <a:pt x="15" y="16"/>
                          <a:pt x="13" y="21"/>
                          <a:pt x="14" y="24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216" name="Freeform 72"/>
                  <p:cNvSpPr>
                    <a:spLocks/>
                  </p:cNvSpPr>
                  <p:nvPr/>
                </p:nvSpPr>
                <p:spPr bwMode="ltGray">
                  <a:xfrm>
                    <a:off x="4580" y="634"/>
                    <a:ext cx="29" cy="16"/>
                  </a:xfrm>
                  <a:custGeom>
                    <a:avLst/>
                    <a:gdLst/>
                    <a:ahLst/>
                    <a:cxnLst>
                      <a:cxn ang="0">
                        <a:pos x="0" y="31"/>
                      </a:cxn>
                      <a:cxn ang="0">
                        <a:pos x="18" y="25"/>
                      </a:cxn>
                      <a:cxn ang="0">
                        <a:pos x="52" y="1"/>
                      </a:cxn>
                      <a:cxn ang="0">
                        <a:pos x="64" y="3"/>
                      </a:cxn>
                      <a:cxn ang="0">
                        <a:pos x="50" y="19"/>
                      </a:cxn>
                      <a:cxn ang="0">
                        <a:pos x="28" y="33"/>
                      </a:cxn>
                      <a:cxn ang="0">
                        <a:pos x="22" y="47"/>
                      </a:cxn>
                      <a:cxn ang="0">
                        <a:pos x="16" y="45"/>
                      </a:cxn>
                      <a:cxn ang="0">
                        <a:pos x="12" y="39"/>
                      </a:cxn>
                      <a:cxn ang="0">
                        <a:pos x="0" y="35"/>
                      </a:cxn>
                      <a:cxn ang="0">
                        <a:pos x="0" y="31"/>
                      </a:cxn>
                    </a:cxnLst>
                    <a:rect l="0" t="0" r="r" b="b"/>
                    <a:pathLst>
                      <a:path w="69" h="47">
                        <a:moveTo>
                          <a:pt x="0" y="31"/>
                        </a:moveTo>
                        <a:cubicBezTo>
                          <a:pt x="7" y="24"/>
                          <a:pt x="9" y="22"/>
                          <a:pt x="18" y="25"/>
                        </a:cubicBezTo>
                        <a:cubicBezTo>
                          <a:pt x="25" y="4"/>
                          <a:pt x="36" y="12"/>
                          <a:pt x="52" y="1"/>
                        </a:cubicBezTo>
                        <a:cubicBezTo>
                          <a:pt x="56" y="2"/>
                          <a:pt x="61" y="0"/>
                          <a:pt x="64" y="3"/>
                        </a:cubicBezTo>
                        <a:cubicBezTo>
                          <a:pt x="69" y="8"/>
                          <a:pt x="50" y="19"/>
                          <a:pt x="50" y="19"/>
                        </a:cubicBezTo>
                        <a:cubicBezTo>
                          <a:pt x="46" y="31"/>
                          <a:pt x="35" y="22"/>
                          <a:pt x="28" y="33"/>
                        </a:cubicBezTo>
                        <a:cubicBezTo>
                          <a:pt x="31" y="41"/>
                          <a:pt x="31" y="44"/>
                          <a:pt x="22" y="47"/>
                        </a:cubicBezTo>
                        <a:cubicBezTo>
                          <a:pt x="20" y="46"/>
                          <a:pt x="18" y="46"/>
                          <a:pt x="16" y="45"/>
                        </a:cubicBezTo>
                        <a:cubicBezTo>
                          <a:pt x="14" y="43"/>
                          <a:pt x="14" y="40"/>
                          <a:pt x="12" y="39"/>
                        </a:cubicBezTo>
                        <a:cubicBezTo>
                          <a:pt x="8" y="37"/>
                          <a:pt x="0" y="35"/>
                          <a:pt x="0" y="35"/>
                        </a:cubicBezTo>
                        <a:cubicBezTo>
                          <a:pt x="2" y="26"/>
                          <a:pt x="3" y="25"/>
                          <a:pt x="0" y="31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217" name="Freeform 73"/>
                  <p:cNvSpPr>
                    <a:spLocks/>
                  </p:cNvSpPr>
                  <p:nvPr/>
                </p:nvSpPr>
                <p:spPr bwMode="ltGray">
                  <a:xfrm>
                    <a:off x="4423" y="547"/>
                    <a:ext cx="151" cy="93"/>
                  </a:xfrm>
                  <a:custGeom>
                    <a:avLst/>
                    <a:gdLst/>
                    <a:ahLst/>
                    <a:cxnLst>
                      <a:cxn ang="0">
                        <a:pos x="10" y="4"/>
                      </a:cxn>
                      <a:cxn ang="0">
                        <a:pos x="36" y="18"/>
                      </a:cxn>
                      <a:cxn ang="0">
                        <a:pos x="46" y="30"/>
                      </a:cxn>
                      <a:cxn ang="0">
                        <a:pos x="76" y="52"/>
                      </a:cxn>
                      <a:cxn ang="0">
                        <a:pos x="92" y="66"/>
                      </a:cxn>
                      <a:cxn ang="0">
                        <a:pos x="122" y="98"/>
                      </a:cxn>
                      <a:cxn ang="0">
                        <a:pos x="136" y="128"/>
                      </a:cxn>
                      <a:cxn ang="0">
                        <a:pos x="148" y="132"/>
                      </a:cxn>
                      <a:cxn ang="0">
                        <a:pos x="154" y="150"/>
                      </a:cxn>
                      <a:cxn ang="0">
                        <a:pos x="176" y="152"/>
                      </a:cxn>
                      <a:cxn ang="0">
                        <a:pos x="170" y="196"/>
                      </a:cxn>
                      <a:cxn ang="0">
                        <a:pos x="180" y="224"/>
                      </a:cxn>
                      <a:cxn ang="0">
                        <a:pos x="198" y="232"/>
                      </a:cxn>
                      <a:cxn ang="0">
                        <a:pos x="216" y="234"/>
                      </a:cxn>
                      <a:cxn ang="0">
                        <a:pos x="236" y="242"/>
                      </a:cxn>
                      <a:cxn ang="0">
                        <a:pos x="254" y="236"/>
                      </a:cxn>
                      <a:cxn ang="0">
                        <a:pos x="272" y="248"/>
                      </a:cxn>
                      <a:cxn ang="0">
                        <a:pos x="296" y="256"/>
                      </a:cxn>
                      <a:cxn ang="0">
                        <a:pos x="314" y="264"/>
                      </a:cxn>
                      <a:cxn ang="0">
                        <a:pos x="352" y="266"/>
                      </a:cxn>
                      <a:cxn ang="0">
                        <a:pos x="342" y="274"/>
                      </a:cxn>
                      <a:cxn ang="0">
                        <a:pos x="322" y="272"/>
                      </a:cxn>
                      <a:cxn ang="0">
                        <a:pos x="300" y="270"/>
                      </a:cxn>
                      <a:cxn ang="0">
                        <a:pos x="288" y="266"/>
                      </a:cxn>
                      <a:cxn ang="0">
                        <a:pos x="252" y="264"/>
                      </a:cxn>
                      <a:cxn ang="0">
                        <a:pos x="234" y="260"/>
                      </a:cxn>
                      <a:cxn ang="0">
                        <a:pos x="172" y="242"/>
                      </a:cxn>
                      <a:cxn ang="0">
                        <a:pos x="160" y="216"/>
                      </a:cxn>
                      <a:cxn ang="0">
                        <a:pos x="126" y="200"/>
                      </a:cxn>
                      <a:cxn ang="0">
                        <a:pos x="108" y="186"/>
                      </a:cxn>
                      <a:cxn ang="0">
                        <a:pos x="94" y="158"/>
                      </a:cxn>
                      <a:cxn ang="0">
                        <a:pos x="68" y="108"/>
                      </a:cxn>
                      <a:cxn ang="0">
                        <a:pos x="64" y="102"/>
                      </a:cxn>
                      <a:cxn ang="0">
                        <a:pos x="58" y="100"/>
                      </a:cxn>
                      <a:cxn ang="0">
                        <a:pos x="54" y="88"/>
                      </a:cxn>
                      <a:cxn ang="0">
                        <a:pos x="38" y="58"/>
                      </a:cxn>
                      <a:cxn ang="0">
                        <a:pos x="20" y="40"/>
                      </a:cxn>
                      <a:cxn ang="0">
                        <a:pos x="4" y="22"/>
                      </a:cxn>
                      <a:cxn ang="0">
                        <a:pos x="10" y="2"/>
                      </a:cxn>
                      <a:cxn ang="0">
                        <a:pos x="10" y="4"/>
                      </a:cxn>
                    </a:cxnLst>
                    <a:rect l="0" t="0" r="r" b="b"/>
                    <a:pathLst>
                      <a:path w="355" h="277">
                        <a:moveTo>
                          <a:pt x="10" y="4"/>
                        </a:moveTo>
                        <a:cubicBezTo>
                          <a:pt x="22" y="0"/>
                          <a:pt x="24" y="14"/>
                          <a:pt x="36" y="18"/>
                        </a:cubicBezTo>
                        <a:cubicBezTo>
                          <a:pt x="37" y="19"/>
                          <a:pt x="45" y="29"/>
                          <a:pt x="46" y="30"/>
                        </a:cubicBezTo>
                        <a:cubicBezTo>
                          <a:pt x="56" y="40"/>
                          <a:pt x="67" y="38"/>
                          <a:pt x="76" y="52"/>
                        </a:cubicBezTo>
                        <a:cubicBezTo>
                          <a:pt x="80" y="58"/>
                          <a:pt x="92" y="66"/>
                          <a:pt x="92" y="66"/>
                        </a:cubicBezTo>
                        <a:cubicBezTo>
                          <a:pt x="96" y="79"/>
                          <a:pt x="112" y="88"/>
                          <a:pt x="122" y="98"/>
                        </a:cubicBezTo>
                        <a:cubicBezTo>
                          <a:pt x="124" y="105"/>
                          <a:pt x="130" y="124"/>
                          <a:pt x="136" y="128"/>
                        </a:cubicBezTo>
                        <a:cubicBezTo>
                          <a:pt x="140" y="130"/>
                          <a:pt x="148" y="132"/>
                          <a:pt x="148" y="132"/>
                        </a:cubicBezTo>
                        <a:cubicBezTo>
                          <a:pt x="150" y="138"/>
                          <a:pt x="154" y="150"/>
                          <a:pt x="154" y="150"/>
                        </a:cubicBezTo>
                        <a:cubicBezTo>
                          <a:pt x="161" y="139"/>
                          <a:pt x="168" y="144"/>
                          <a:pt x="176" y="152"/>
                        </a:cubicBezTo>
                        <a:cubicBezTo>
                          <a:pt x="174" y="167"/>
                          <a:pt x="173" y="181"/>
                          <a:pt x="170" y="196"/>
                        </a:cubicBezTo>
                        <a:cubicBezTo>
                          <a:pt x="171" y="202"/>
                          <a:pt x="174" y="220"/>
                          <a:pt x="180" y="224"/>
                        </a:cubicBezTo>
                        <a:cubicBezTo>
                          <a:pt x="185" y="228"/>
                          <a:pt x="193" y="228"/>
                          <a:pt x="198" y="232"/>
                        </a:cubicBezTo>
                        <a:cubicBezTo>
                          <a:pt x="204" y="230"/>
                          <a:pt x="216" y="234"/>
                          <a:pt x="216" y="234"/>
                        </a:cubicBezTo>
                        <a:cubicBezTo>
                          <a:pt x="223" y="241"/>
                          <a:pt x="225" y="245"/>
                          <a:pt x="236" y="242"/>
                        </a:cubicBezTo>
                        <a:cubicBezTo>
                          <a:pt x="242" y="240"/>
                          <a:pt x="254" y="236"/>
                          <a:pt x="254" y="236"/>
                        </a:cubicBezTo>
                        <a:cubicBezTo>
                          <a:pt x="260" y="240"/>
                          <a:pt x="265" y="246"/>
                          <a:pt x="272" y="248"/>
                        </a:cubicBezTo>
                        <a:cubicBezTo>
                          <a:pt x="277" y="250"/>
                          <a:pt x="291" y="252"/>
                          <a:pt x="296" y="256"/>
                        </a:cubicBezTo>
                        <a:cubicBezTo>
                          <a:pt x="301" y="260"/>
                          <a:pt x="314" y="264"/>
                          <a:pt x="314" y="264"/>
                        </a:cubicBezTo>
                        <a:cubicBezTo>
                          <a:pt x="330" y="263"/>
                          <a:pt x="338" y="261"/>
                          <a:pt x="352" y="266"/>
                        </a:cubicBezTo>
                        <a:cubicBezTo>
                          <a:pt x="355" y="275"/>
                          <a:pt x="350" y="277"/>
                          <a:pt x="342" y="274"/>
                        </a:cubicBezTo>
                        <a:cubicBezTo>
                          <a:pt x="336" y="276"/>
                          <a:pt x="322" y="272"/>
                          <a:pt x="322" y="272"/>
                        </a:cubicBezTo>
                        <a:cubicBezTo>
                          <a:pt x="314" y="275"/>
                          <a:pt x="308" y="272"/>
                          <a:pt x="300" y="270"/>
                        </a:cubicBezTo>
                        <a:cubicBezTo>
                          <a:pt x="296" y="269"/>
                          <a:pt x="288" y="266"/>
                          <a:pt x="288" y="266"/>
                        </a:cubicBezTo>
                        <a:cubicBezTo>
                          <a:pt x="276" y="270"/>
                          <a:pt x="264" y="266"/>
                          <a:pt x="252" y="264"/>
                        </a:cubicBezTo>
                        <a:cubicBezTo>
                          <a:pt x="245" y="259"/>
                          <a:pt x="242" y="257"/>
                          <a:pt x="234" y="260"/>
                        </a:cubicBezTo>
                        <a:cubicBezTo>
                          <a:pt x="211" y="252"/>
                          <a:pt x="192" y="256"/>
                          <a:pt x="172" y="242"/>
                        </a:cubicBezTo>
                        <a:cubicBezTo>
                          <a:pt x="165" y="231"/>
                          <a:pt x="176" y="221"/>
                          <a:pt x="160" y="216"/>
                        </a:cubicBezTo>
                        <a:cubicBezTo>
                          <a:pt x="154" y="233"/>
                          <a:pt x="136" y="203"/>
                          <a:pt x="126" y="200"/>
                        </a:cubicBezTo>
                        <a:cubicBezTo>
                          <a:pt x="120" y="196"/>
                          <a:pt x="114" y="190"/>
                          <a:pt x="108" y="186"/>
                        </a:cubicBezTo>
                        <a:cubicBezTo>
                          <a:pt x="104" y="175"/>
                          <a:pt x="104" y="165"/>
                          <a:pt x="94" y="158"/>
                        </a:cubicBezTo>
                        <a:cubicBezTo>
                          <a:pt x="83" y="142"/>
                          <a:pt x="85" y="119"/>
                          <a:pt x="68" y="108"/>
                        </a:cubicBezTo>
                        <a:cubicBezTo>
                          <a:pt x="67" y="106"/>
                          <a:pt x="66" y="104"/>
                          <a:pt x="64" y="102"/>
                        </a:cubicBezTo>
                        <a:cubicBezTo>
                          <a:pt x="62" y="101"/>
                          <a:pt x="59" y="102"/>
                          <a:pt x="58" y="100"/>
                        </a:cubicBezTo>
                        <a:cubicBezTo>
                          <a:pt x="56" y="97"/>
                          <a:pt x="54" y="88"/>
                          <a:pt x="54" y="88"/>
                        </a:cubicBezTo>
                        <a:cubicBezTo>
                          <a:pt x="59" y="73"/>
                          <a:pt x="52" y="61"/>
                          <a:pt x="38" y="58"/>
                        </a:cubicBezTo>
                        <a:cubicBezTo>
                          <a:pt x="32" y="49"/>
                          <a:pt x="31" y="44"/>
                          <a:pt x="20" y="40"/>
                        </a:cubicBezTo>
                        <a:cubicBezTo>
                          <a:pt x="16" y="27"/>
                          <a:pt x="16" y="26"/>
                          <a:pt x="4" y="22"/>
                        </a:cubicBezTo>
                        <a:cubicBezTo>
                          <a:pt x="1" y="13"/>
                          <a:pt x="0" y="5"/>
                          <a:pt x="10" y="2"/>
                        </a:cubicBezTo>
                        <a:cubicBezTo>
                          <a:pt x="18" y="5"/>
                          <a:pt x="18" y="4"/>
                          <a:pt x="10" y="4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218" name="Freeform 74"/>
                  <p:cNvSpPr>
                    <a:spLocks/>
                  </p:cNvSpPr>
                  <p:nvPr/>
                </p:nvSpPr>
                <p:spPr bwMode="ltGray">
                  <a:xfrm>
                    <a:off x="4515" y="541"/>
                    <a:ext cx="67" cy="68"/>
                  </a:xfrm>
                  <a:custGeom>
                    <a:avLst/>
                    <a:gdLst/>
                    <a:ahLst/>
                    <a:cxnLst>
                      <a:cxn ang="0">
                        <a:pos x="54" y="66"/>
                      </a:cxn>
                      <a:cxn ang="0">
                        <a:pos x="66" y="58"/>
                      </a:cxn>
                      <a:cxn ang="0">
                        <a:pos x="68" y="52"/>
                      </a:cxn>
                      <a:cxn ang="0">
                        <a:pos x="80" y="44"/>
                      </a:cxn>
                      <a:cxn ang="0">
                        <a:pos x="106" y="22"/>
                      </a:cxn>
                      <a:cxn ang="0">
                        <a:pos x="112" y="4"/>
                      </a:cxn>
                      <a:cxn ang="0">
                        <a:pos x="124" y="0"/>
                      </a:cxn>
                      <a:cxn ang="0">
                        <a:pos x="150" y="28"/>
                      </a:cxn>
                      <a:cxn ang="0">
                        <a:pos x="146" y="44"/>
                      </a:cxn>
                      <a:cxn ang="0">
                        <a:pos x="126" y="64"/>
                      </a:cxn>
                      <a:cxn ang="0">
                        <a:pos x="132" y="94"/>
                      </a:cxn>
                      <a:cxn ang="0">
                        <a:pos x="142" y="110"/>
                      </a:cxn>
                      <a:cxn ang="0">
                        <a:pos x="146" y="128"/>
                      </a:cxn>
                      <a:cxn ang="0">
                        <a:pos x="128" y="128"/>
                      </a:cxn>
                      <a:cxn ang="0">
                        <a:pos x="116" y="146"/>
                      </a:cxn>
                      <a:cxn ang="0">
                        <a:pos x="104" y="156"/>
                      </a:cxn>
                      <a:cxn ang="0">
                        <a:pos x="100" y="198"/>
                      </a:cxn>
                      <a:cxn ang="0">
                        <a:pos x="88" y="202"/>
                      </a:cxn>
                      <a:cxn ang="0">
                        <a:pos x="82" y="206"/>
                      </a:cxn>
                      <a:cxn ang="0">
                        <a:pos x="76" y="202"/>
                      </a:cxn>
                      <a:cxn ang="0">
                        <a:pos x="72" y="190"/>
                      </a:cxn>
                      <a:cxn ang="0">
                        <a:pos x="60" y="186"/>
                      </a:cxn>
                      <a:cxn ang="0">
                        <a:pos x="42" y="194"/>
                      </a:cxn>
                      <a:cxn ang="0">
                        <a:pos x="28" y="186"/>
                      </a:cxn>
                      <a:cxn ang="0">
                        <a:pos x="10" y="148"/>
                      </a:cxn>
                      <a:cxn ang="0">
                        <a:pos x="4" y="130"/>
                      </a:cxn>
                      <a:cxn ang="0">
                        <a:pos x="0" y="118"/>
                      </a:cxn>
                      <a:cxn ang="0">
                        <a:pos x="20" y="96"/>
                      </a:cxn>
                      <a:cxn ang="0">
                        <a:pos x="32" y="104"/>
                      </a:cxn>
                      <a:cxn ang="0">
                        <a:pos x="34" y="80"/>
                      </a:cxn>
                      <a:cxn ang="0">
                        <a:pos x="52" y="70"/>
                      </a:cxn>
                      <a:cxn ang="0">
                        <a:pos x="54" y="66"/>
                      </a:cxn>
                    </a:cxnLst>
                    <a:rect l="0" t="0" r="r" b="b"/>
                    <a:pathLst>
                      <a:path w="156" h="206">
                        <a:moveTo>
                          <a:pt x="54" y="66"/>
                        </a:moveTo>
                        <a:cubicBezTo>
                          <a:pt x="58" y="63"/>
                          <a:pt x="64" y="63"/>
                          <a:pt x="66" y="58"/>
                        </a:cubicBezTo>
                        <a:cubicBezTo>
                          <a:pt x="67" y="56"/>
                          <a:pt x="67" y="53"/>
                          <a:pt x="68" y="52"/>
                        </a:cubicBezTo>
                        <a:cubicBezTo>
                          <a:pt x="71" y="49"/>
                          <a:pt x="80" y="44"/>
                          <a:pt x="80" y="44"/>
                        </a:cubicBezTo>
                        <a:cubicBezTo>
                          <a:pt x="113" y="55"/>
                          <a:pt x="85" y="29"/>
                          <a:pt x="106" y="22"/>
                        </a:cubicBezTo>
                        <a:cubicBezTo>
                          <a:pt x="110" y="17"/>
                          <a:pt x="108" y="9"/>
                          <a:pt x="112" y="4"/>
                        </a:cubicBezTo>
                        <a:cubicBezTo>
                          <a:pt x="115" y="1"/>
                          <a:pt x="124" y="0"/>
                          <a:pt x="124" y="0"/>
                        </a:cubicBezTo>
                        <a:cubicBezTo>
                          <a:pt x="138" y="14"/>
                          <a:pt x="126" y="23"/>
                          <a:pt x="150" y="28"/>
                        </a:cubicBezTo>
                        <a:cubicBezTo>
                          <a:pt x="156" y="36"/>
                          <a:pt x="154" y="39"/>
                          <a:pt x="146" y="44"/>
                        </a:cubicBezTo>
                        <a:cubicBezTo>
                          <a:pt x="141" y="52"/>
                          <a:pt x="135" y="61"/>
                          <a:pt x="126" y="64"/>
                        </a:cubicBezTo>
                        <a:cubicBezTo>
                          <a:pt x="118" y="75"/>
                          <a:pt x="128" y="83"/>
                          <a:pt x="132" y="94"/>
                        </a:cubicBezTo>
                        <a:cubicBezTo>
                          <a:pt x="129" y="103"/>
                          <a:pt x="135" y="105"/>
                          <a:pt x="142" y="110"/>
                        </a:cubicBezTo>
                        <a:cubicBezTo>
                          <a:pt x="145" y="119"/>
                          <a:pt x="141" y="120"/>
                          <a:pt x="146" y="128"/>
                        </a:cubicBezTo>
                        <a:cubicBezTo>
                          <a:pt x="142" y="139"/>
                          <a:pt x="135" y="133"/>
                          <a:pt x="128" y="128"/>
                        </a:cubicBezTo>
                        <a:cubicBezTo>
                          <a:pt x="116" y="132"/>
                          <a:pt x="122" y="136"/>
                          <a:pt x="116" y="146"/>
                        </a:cubicBezTo>
                        <a:cubicBezTo>
                          <a:pt x="113" y="151"/>
                          <a:pt x="108" y="152"/>
                          <a:pt x="104" y="156"/>
                        </a:cubicBezTo>
                        <a:cubicBezTo>
                          <a:pt x="107" y="167"/>
                          <a:pt x="112" y="191"/>
                          <a:pt x="100" y="198"/>
                        </a:cubicBezTo>
                        <a:cubicBezTo>
                          <a:pt x="96" y="200"/>
                          <a:pt x="92" y="200"/>
                          <a:pt x="88" y="202"/>
                        </a:cubicBezTo>
                        <a:cubicBezTo>
                          <a:pt x="86" y="203"/>
                          <a:pt x="84" y="205"/>
                          <a:pt x="82" y="206"/>
                        </a:cubicBezTo>
                        <a:cubicBezTo>
                          <a:pt x="80" y="205"/>
                          <a:pt x="77" y="204"/>
                          <a:pt x="76" y="202"/>
                        </a:cubicBezTo>
                        <a:cubicBezTo>
                          <a:pt x="74" y="198"/>
                          <a:pt x="76" y="191"/>
                          <a:pt x="72" y="190"/>
                        </a:cubicBezTo>
                        <a:cubicBezTo>
                          <a:pt x="68" y="189"/>
                          <a:pt x="60" y="186"/>
                          <a:pt x="60" y="186"/>
                        </a:cubicBezTo>
                        <a:cubicBezTo>
                          <a:pt x="53" y="188"/>
                          <a:pt x="49" y="192"/>
                          <a:pt x="42" y="194"/>
                        </a:cubicBezTo>
                        <a:cubicBezTo>
                          <a:pt x="34" y="189"/>
                          <a:pt x="37" y="183"/>
                          <a:pt x="28" y="186"/>
                        </a:cubicBezTo>
                        <a:cubicBezTo>
                          <a:pt x="12" y="181"/>
                          <a:pt x="19" y="161"/>
                          <a:pt x="10" y="148"/>
                        </a:cubicBezTo>
                        <a:cubicBezTo>
                          <a:pt x="5" y="121"/>
                          <a:pt x="11" y="147"/>
                          <a:pt x="4" y="130"/>
                        </a:cubicBezTo>
                        <a:cubicBezTo>
                          <a:pt x="2" y="126"/>
                          <a:pt x="0" y="118"/>
                          <a:pt x="0" y="118"/>
                        </a:cubicBezTo>
                        <a:cubicBezTo>
                          <a:pt x="2" y="95"/>
                          <a:pt x="0" y="83"/>
                          <a:pt x="20" y="96"/>
                        </a:cubicBezTo>
                        <a:cubicBezTo>
                          <a:pt x="23" y="105"/>
                          <a:pt x="23" y="110"/>
                          <a:pt x="32" y="104"/>
                        </a:cubicBezTo>
                        <a:cubicBezTo>
                          <a:pt x="35" y="95"/>
                          <a:pt x="29" y="88"/>
                          <a:pt x="34" y="80"/>
                        </a:cubicBezTo>
                        <a:cubicBezTo>
                          <a:pt x="36" y="76"/>
                          <a:pt x="48" y="73"/>
                          <a:pt x="52" y="70"/>
                        </a:cubicBezTo>
                        <a:cubicBezTo>
                          <a:pt x="57" y="63"/>
                          <a:pt x="58" y="62"/>
                          <a:pt x="54" y="66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219" name="Freeform 75"/>
                  <p:cNvSpPr>
                    <a:spLocks/>
                  </p:cNvSpPr>
                  <p:nvPr/>
                </p:nvSpPr>
                <p:spPr bwMode="ltGray">
                  <a:xfrm>
                    <a:off x="4580" y="572"/>
                    <a:ext cx="47" cy="13"/>
                  </a:xfrm>
                  <a:custGeom>
                    <a:avLst/>
                    <a:gdLst/>
                    <a:ahLst/>
                    <a:cxnLst>
                      <a:cxn ang="0">
                        <a:pos x="4" y="32"/>
                      </a:cxn>
                      <a:cxn ang="0">
                        <a:pos x="18" y="10"/>
                      </a:cxn>
                      <a:cxn ang="0">
                        <a:pos x="46" y="20"/>
                      </a:cxn>
                      <a:cxn ang="0">
                        <a:pos x="72" y="14"/>
                      </a:cxn>
                      <a:cxn ang="0">
                        <a:pos x="90" y="0"/>
                      </a:cxn>
                      <a:cxn ang="0">
                        <a:pos x="76" y="26"/>
                      </a:cxn>
                      <a:cxn ang="0">
                        <a:pos x="60" y="38"/>
                      </a:cxn>
                      <a:cxn ang="0">
                        <a:pos x="42" y="32"/>
                      </a:cxn>
                      <a:cxn ang="0">
                        <a:pos x="14" y="30"/>
                      </a:cxn>
                      <a:cxn ang="0">
                        <a:pos x="4" y="32"/>
                      </a:cxn>
                    </a:cxnLst>
                    <a:rect l="0" t="0" r="r" b="b"/>
                    <a:pathLst>
                      <a:path w="109" h="38">
                        <a:moveTo>
                          <a:pt x="4" y="32"/>
                        </a:moveTo>
                        <a:cubicBezTo>
                          <a:pt x="7" y="22"/>
                          <a:pt x="7" y="14"/>
                          <a:pt x="18" y="10"/>
                        </a:cubicBezTo>
                        <a:cubicBezTo>
                          <a:pt x="28" y="12"/>
                          <a:pt x="37" y="14"/>
                          <a:pt x="46" y="20"/>
                        </a:cubicBezTo>
                        <a:cubicBezTo>
                          <a:pt x="62" y="15"/>
                          <a:pt x="54" y="17"/>
                          <a:pt x="72" y="14"/>
                        </a:cubicBezTo>
                        <a:cubicBezTo>
                          <a:pt x="77" y="9"/>
                          <a:pt x="90" y="0"/>
                          <a:pt x="90" y="0"/>
                        </a:cubicBezTo>
                        <a:cubicBezTo>
                          <a:pt x="109" y="6"/>
                          <a:pt x="85" y="23"/>
                          <a:pt x="76" y="26"/>
                        </a:cubicBezTo>
                        <a:cubicBezTo>
                          <a:pt x="71" y="33"/>
                          <a:pt x="68" y="35"/>
                          <a:pt x="60" y="38"/>
                        </a:cubicBezTo>
                        <a:cubicBezTo>
                          <a:pt x="54" y="36"/>
                          <a:pt x="42" y="32"/>
                          <a:pt x="42" y="32"/>
                        </a:cubicBezTo>
                        <a:cubicBezTo>
                          <a:pt x="33" y="23"/>
                          <a:pt x="26" y="26"/>
                          <a:pt x="14" y="30"/>
                        </a:cubicBezTo>
                        <a:cubicBezTo>
                          <a:pt x="1" y="28"/>
                          <a:pt x="0" y="24"/>
                          <a:pt x="4" y="32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220" name="Freeform 76"/>
                  <p:cNvSpPr>
                    <a:spLocks/>
                  </p:cNvSpPr>
                  <p:nvPr/>
                </p:nvSpPr>
                <p:spPr bwMode="ltGray">
                  <a:xfrm>
                    <a:off x="4578" y="588"/>
                    <a:ext cx="32" cy="34"/>
                  </a:xfrm>
                  <a:custGeom>
                    <a:avLst/>
                    <a:gdLst/>
                    <a:ahLst/>
                    <a:cxnLst>
                      <a:cxn ang="0">
                        <a:pos x="8" y="18"/>
                      </a:cxn>
                      <a:cxn ang="0">
                        <a:pos x="18" y="0"/>
                      </a:cxn>
                      <a:cxn ang="0">
                        <a:pos x="34" y="18"/>
                      </a:cxn>
                      <a:cxn ang="0">
                        <a:pos x="62" y="4"/>
                      </a:cxn>
                      <a:cxn ang="0">
                        <a:pos x="46" y="34"/>
                      </a:cxn>
                      <a:cxn ang="0">
                        <a:pos x="54" y="48"/>
                      </a:cxn>
                      <a:cxn ang="0">
                        <a:pos x="58" y="60"/>
                      </a:cxn>
                      <a:cxn ang="0">
                        <a:pos x="46" y="74"/>
                      </a:cxn>
                      <a:cxn ang="0">
                        <a:pos x="34" y="60"/>
                      </a:cxn>
                      <a:cxn ang="0">
                        <a:pos x="22" y="48"/>
                      </a:cxn>
                      <a:cxn ang="0">
                        <a:pos x="28" y="68"/>
                      </a:cxn>
                      <a:cxn ang="0">
                        <a:pos x="30" y="74"/>
                      </a:cxn>
                      <a:cxn ang="0">
                        <a:pos x="20" y="104"/>
                      </a:cxn>
                      <a:cxn ang="0">
                        <a:pos x="12" y="102"/>
                      </a:cxn>
                      <a:cxn ang="0">
                        <a:pos x="8" y="90"/>
                      </a:cxn>
                      <a:cxn ang="0">
                        <a:pos x="0" y="54"/>
                      </a:cxn>
                      <a:cxn ang="0">
                        <a:pos x="2" y="30"/>
                      </a:cxn>
                      <a:cxn ang="0">
                        <a:pos x="8" y="18"/>
                      </a:cxn>
                    </a:cxnLst>
                    <a:rect l="0" t="0" r="r" b="b"/>
                    <a:pathLst>
                      <a:path w="76" h="104">
                        <a:moveTo>
                          <a:pt x="8" y="18"/>
                        </a:moveTo>
                        <a:cubicBezTo>
                          <a:pt x="10" y="8"/>
                          <a:pt x="9" y="3"/>
                          <a:pt x="18" y="0"/>
                        </a:cubicBezTo>
                        <a:cubicBezTo>
                          <a:pt x="28" y="3"/>
                          <a:pt x="25" y="12"/>
                          <a:pt x="34" y="18"/>
                        </a:cubicBezTo>
                        <a:cubicBezTo>
                          <a:pt x="46" y="16"/>
                          <a:pt x="51" y="8"/>
                          <a:pt x="62" y="4"/>
                        </a:cubicBezTo>
                        <a:cubicBezTo>
                          <a:pt x="76" y="9"/>
                          <a:pt x="56" y="31"/>
                          <a:pt x="46" y="34"/>
                        </a:cubicBezTo>
                        <a:cubicBezTo>
                          <a:pt x="51" y="56"/>
                          <a:pt x="43" y="29"/>
                          <a:pt x="54" y="48"/>
                        </a:cubicBezTo>
                        <a:cubicBezTo>
                          <a:pt x="56" y="52"/>
                          <a:pt x="58" y="60"/>
                          <a:pt x="58" y="60"/>
                        </a:cubicBezTo>
                        <a:cubicBezTo>
                          <a:pt x="55" y="68"/>
                          <a:pt x="54" y="71"/>
                          <a:pt x="46" y="74"/>
                        </a:cubicBezTo>
                        <a:cubicBezTo>
                          <a:pt x="38" y="71"/>
                          <a:pt x="37" y="68"/>
                          <a:pt x="34" y="60"/>
                        </a:cubicBezTo>
                        <a:cubicBezTo>
                          <a:pt x="33" y="50"/>
                          <a:pt x="32" y="33"/>
                          <a:pt x="22" y="48"/>
                        </a:cubicBezTo>
                        <a:cubicBezTo>
                          <a:pt x="25" y="60"/>
                          <a:pt x="23" y="53"/>
                          <a:pt x="28" y="68"/>
                        </a:cubicBezTo>
                        <a:cubicBezTo>
                          <a:pt x="29" y="70"/>
                          <a:pt x="30" y="74"/>
                          <a:pt x="30" y="74"/>
                        </a:cubicBezTo>
                        <a:cubicBezTo>
                          <a:pt x="24" y="84"/>
                          <a:pt x="22" y="93"/>
                          <a:pt x="20" y="104"/>
                        </a:cubicBezTo>
                        <a:cubicBezTo>
                          <a:pt x="17" y="103"/>
                          <a:pt x="14" y="104"/>
                          <a:pt x="12" y="102"/>
                        </a:cubicBezTo>
                        <a:cubicBezTo>
                          <a:pt x="9" y="99"/>
                          <a:pt x="8" y="90"/>
                          <a:pt x="8" y="90"/>
                        </a:cubicBezTo>
                        <a:cubicBezTo>
                          <a:pt x="13" y="75"/>
                          <a:pt x="14" y="64"/>
                          <a:pt x="0" y="54"/>
                        </a:cubicBezTo>
                        <a:cubicBezTo>
                          <a:pt x="1" y="46"/>
                          <a:pt x="1" y="38"/>
                          <a:pt x="2" y="30"/>
                        </a:cubicBezTo>
                        <a:cubicBezTo>
                          <a:pt x="2" y="27"/>
                          <a:pt x="13" y="2"/>
                          <a:pt x="8" y="1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221" name="Freeform 77"/>
                  <p:cNvSpPr>
                    <a:spLocks/>
                  </p:cNvSpPr>
                  <p:nvPr/>
                </p:nvSpPr>
                <p:spPr bwMode="ltGray">
                  <a:xfrm>
                    <a:off x="4632" y="569"/>
                    <a:ext cx="16" cy="20"/>
                  </a:xfrm>
                  <a:custGeom>
                    <a:avLst/>
                    <a:gdLst/>
                    <a:ahLst/>
                    <a:cxnLst>
                      <a:cxn ang="0">
                        <a:pos x="3" y="28"/>
                      </a:cxn>
                      <a:cxn ang="0">
                        <a:pos x="13" y="0"/>
                      </a:cxn>
                      <a:cxn ang="0">
                        <a:pos x="15" y="28"/>
                      </a:cxn>
                      <a:cxn ang="0">
                        <a:pos x="37" y="38"/>
                      </a:cxn>
                      <a:cxn ang="0">
                        <a:pos x="19" y="44"/>
                      </a:cxn>
                      <a:cxn ang="0">
                        <a:pos x="5" y="58"/>
                      </a:cxn>
                      <a:cxn ang="0">
                        <a:pos x="1" y="34"/>
                      </a:cxn>
                      <a:cxn ang="0">
                        <a:pos x="3" y="28"/>
                      </a:cxn>
                    </a:cxnLst>
                    <a:rect l="0" t="0" r="r" b="b"/>
                    <a:pathLst>
                      <a:path w="37" h="61">
                        <a:moveTo>
                          <a:pt x="3" y="28"/>
                        </a:moveTo>
                        <a:cubicBezTo>
                          <a:pt x="5" y="14"/>
                          <a:pt x="2" y="7"/>
                          <a:pt x="13" y="0"/>
                        </a:cubicBezTo>
                        <a:cubicBezTo>
                          <a:pt x="26" y="9"/>
                          <a:pt x="23" y="17"/>
                          <a:pt x="15" y="28"/>
                        </a:cubicBezTo>
                        <a:cubicBezTo>
                          <a:pt x="25" y="31"/>
                          <a:pt x="33" y="27"/>
                          <a:pt x="37" y="38"/>
                        </a:cubicBezTo>
                        <a:cubicBezTo>
                          <a:pt x="30" y="45"/>
                          <a:pt x="28" y="47"/>
                          <a:pt x="19" y="44"/>
                        </a:cubicBezTo>
                        <a:cubicBezTo>
                          <a:pt x="13" y="54"/>
                          <a:pt x="18" y="61"/>
                          <a:pt x="5" y="58"/>
                        </a:cubicBezTo>
                        <a:cubicBezTo>
                          <a:pt x="0" y="50"/>
                          <a:pt x="3" y="44"/>
                          <a:pt x="1" y="34"/>
                        </a:cubicBezTo>
                        <a:cubicBezTo>
                          <a:pt x="2" y="32"/>
                          <a:pt x="3" y="28"/>
                          <a:pt x="3" y="2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222" name="Freeform 78"/>
                  <p:cNvSpPr>
                    <a:spLocks/>
                  </p:cNvSpPr>
                  <p:nvPr/>
                </p:nvSpPr>
                <p:spPr bwMode="ltGray">
                  <a:xfrm>
                    <a:off x="4636" y="600"/>
                    <a:ext cx="20" cy="10"/>
                  </a:xfrm>
                  <a:custGeom>
                    <a:avLst/>
                    <a:gdLst/>
                    <a:ahLst/>
                    <a:cxnLst>
                      <a:cxn ang="0">
                        <a:pos x="7" y="0"/>
                      </a:cxn>
                      <a:cxn ang="0">
                        <a:pos x="29" y="0"/>
                      </a:cxn>
                      <a:cxn ang="0">
                        <a:pos x="49" y="16"/>
                      </a:cxn>
                      <a:cxn ang="0">
                        <a:pos x="35" y="14"/>
                      </a:cxn>
                      <a:cxn ang="0">
                        <a:pos x="3" y="16"/>
                      </a:cxn>
                      <a:cxn ang="0">
                        <a:pos x="7" y="0"/>
                      </a:cxn>
                    </a:cxnLst>
                    <a:rect l="0" t="0" r="r" b="b"/>
                    <a:pathLst>
                      <a:path w="49" h="29">
                        <a:moveTo>
                          <a:pt x="7" y="0"/>
                        </a:moveTo>
                        <a:cubicBezTo>
                          <a:pt x="15" y="6"/>
                          <a:pt x="19" y="2"/>
                          <a:pt x="29" y="0"/>
                        </a:cubicBezTo>
                        <a:cubicBezTo>
                          <a:pt x="45" y="5"/>
                          <a:pt x="40" y="3"/>
                          <a:pt x="49" y="16"/>
                        </a:cubicBezTo>
                        <a:cubicBezTo>
                          <a:pt x="46" y="29"/>
                          <a:pt x="42" y="21"/>
                          <a:pt x="35" y="14"/>
                        </a:cubicBezTo>
                        <a:cubicBezTo>
                          <a:pt x="26" y="15"/>
                          <a:pt x="12" y="19"/>
                          <a:pt x="3" y="16"/>
                        </a:cubicBezTo>
                        <a:cubicBezTo>
                          <a:pt x="0" y="6"/>
                          <a:pt x="7" y="10"/>
                          <a:pt x="7" y="0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223" name="Freeform 79"/>
                  <p:cNvSpPr>
                    <a:spLocks/>
                  </p:cNvSpPr>
                  <p:nvPr/>
                </p:nvSpPr>
                <p:spPr bwMode="ltGray">
                  <a:xfrm>
                    <a:off x="4657" y="585"/>
                    <a:ext cx="26" cy="17"/>
                  </a:xfrm>
                  <a:custGeom>
                    <a:avLst/>
                    <a:gdLst/>
                    <a:ahLst/>
                    <a:cxnLst>
                      <a:cxn ang="0">
                        <a:pos x="21" y="38"/>
                      </a:cxn>
                      <a:cxn ang="0">
                        <a:pos x="15" y="26"/>
                      </a:cxn>
                      <a:cxn ang="0">
                        <a:pos x="3" y="22"/>
                      </a:cxn>
                      <a:cxn ang="0">
                        <a:pos x="13" y="8"/>
                      </a:cxn>
                      <a:cxn ang="0">
                        <a:pos x="25" y="0"/>
                      </a:cxn>
                      <a:cxn ang="0">
                        <a:pos x="49" y="10"/>
                      </a:cxn>
                      <a:cxn ang="0">
                        <a:pos x="53" y="20"/>
                      </a:cxn>
                      <a:cxn ang="0">
                        <a:pos x="61" y="32"/>
                      </a:cxn>
                      <a:cxn ang="0">
                        <a:pos x="41" y="38"/>
                      </a:cxn>
                      <a:cxn ang="0">
                        <a:pos x="23" y="44"/>
                      </a:cxn>
                      <a:cxn ang="0">
                        <a:pos x="21" y="38"/>
                      </a:cxn>
                    </a:cxnLst>
                    <a:rect l="0" t="0" r="r" b="b"/>
                    <a:pathLst>
                      <a:path w="61" h="48">
                        <a:moveTo>
                          <a:pt x="21" y="38"/>
                        </a:moveTo>
                        <a:cubicBezTo>
                          <a:pt x="19" y="34"/>
                          <a:pt x="19" y="29"/>
                          <a:pt x="15" y="26"/>
                        </a:cubicBezTo>
                        <a:cubicBezTo>
                          <a:pt x="12" y="24"/>
                          <a:pt x="3" y="22"/>
                          <a:pt x="3" y="22"/>
                        </a:cubicBezTo>
                        <a:cubicBezTo>
                          <a:pt x="0" y="12"/>
                          <a:pt x="5" y="12"/>
                          <a:pt x="13" y="8"/>
                        </a:cubicBezTo>
                        <a:cubicBezTo>
                          <a:pt x="17" y="6"/>
                          <a:pt x="25" y="0"/>
                          <a:pt x="25" y="0"/>
                        </a:cubicBezTo>
                        <a:cubicBezTo>
                          <a:pt x="37" y="2"/>
                          <a:pt x="41" y="2"/>
                          <a:pt x="49" y="10"/>
                        </a:cubicBezTo>
                        <a:cubicBezTo>
                          <a:pt x="45" y="21"/>
                          <a:pt x="46" y="12"/>
                          <a:pt x="53" y="20"/>
                        </a:cubicBezTo>
                        <a:cubicBezTo>
                          <a:pt x="56" y="24"/>
                          <a:pt x="61" y="32"/>
                          <a:pt x="61" y="32"/>
                        </a:cubicBezTo>
                        <a:cubicBezTo>
                          <a:pt x="56" y="47"/>
                          <a:pt x="53" y="42"/>
                          <a:pt x="41" y="38"/>
                        </a:cubicBezTo>
                        <a:cubicBezTo>
                          <a:pt x="27" y="47"/>
                          <a:pt x="34" y="48"/>
                          <a:pt x="23" y="44"/>
                        </a:cubicBezTo>
                        <a:cubicBezTo>
                          <a:pt x="22" y="42"/>
                          <a:pt x="21" y="38"/>
                          <a:pt x="21" y="3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224" name="Freeform 80"/>
                  <p:cNvSpPr>
                    <a:spLocks/>
                  </p:cNvSpPr>
                  <p:nvPr/>
                </p:nvSpPr>
                <p:spPr bwMode="ltGray">
                  <a:xfrm>
                    <a:off x="4664" y="593"/>
                    <a:ext cx="122" cy="61"/>
                  </a:xfrm>
                  <a:custGeom>
                    <a:avLst/>
                    <a:gdLst/>
                    <a:ahLst/>
                    <a:cxnLst>
                      <a:cxn ang="0">
                        <a:pos x="46" y="28"/>
                      </a:cxn>
                      <a:cxn ang="0">
                        <a:pos x="36" y="14"/>
                      </a:cxn>
                      <a:cxn ang="0">
                        <a:pos x="26" y="30"/>
                      </a:cxn>
                      <a:cxn ang="0">
                        <a:pos x="0" y="24"/>
                      </a:cxn>
                      <a:cxn ang="0">
                        <a:pos x="10" y="42"/>
                      </a:cxn>
                      <a:cxn ang="0">
                        <a:pos x="16" y="62"/>
                      </a:cxn>
                      <a:cxn ang="0">
                        <a:pos x="24" y="48"/>
                      </a:cxn>
                      <a:cxn ang="0">
                        <a:pos x="30" y="44"/>
                      </a:cxn>
                      <a:cxn ang="0">
                        <a:pos x="48" y="56"/>
                      </a:cxn>
                      <a:cxn ang="0">
                        <a:pos x="70" y="62"/>
                      </a:cxn>
                      <a:cxn ang="0">
                        <a:pos x="88" y="72"/>
                      </a:cxn>
                      <a:cxn ang="0">
                        <a:pos x="106" y="102"/>
                      </a:cxn>
                      <a:cxn ang="0">
                        <a:pos x="104" y="122"/>
                      </a:cxn>
                      <a:cxn ang="0">
                        <a:pos x="98" y="134"/>
                      </a:cxn>
                      <a:cxn ang="0">
                        <a:pos x="122" y="128"/>
                      </a:cxn>
                      <a:cxn ang="0">
                        <a:pos x="140" y="140"/>
                      </a:cxn>
                      <a:cxn ang="0">
                        <a:pos x="168" y="148"/>
                      </a:cxn>
                      <a:cxn ang="0">
                        <a:pos x="174" y="146"/>
                      </a:cxn>
                      <a:cxn ang="0">
                        <a:pos x="168" y="134"/>
                      </a:cxn>
                      <a:cxn ang="0">
                        <a:pos x="178" y="136"/>
                      </a:cxn>
                      <a:cxn ang="0">
                        <a:pos x="186" y="118"/>
                      </a:cxn>
                      <a:cxn ang="0">
                        <a:pos x="202" y="122"/>
                      </a:cxn>
                      <a:cxn ang="0">
                        <a:pos x="214" y="130"/>
                      </a:cxn>
                      <a:cxn ang="0">
                        <a:pos x="244" y="168"/>
                      </a:cxn>
                      <a:cxn ang="0">
                        <a:pos x="262" y="178"/>
                      </a:cxn>
                      <a:cxn ang="0">
                        <a:pos x="284" y="170"/>
                      </a:cxn>
                      <a:cxn ang="0">
                        <a:pos x="268" y="160"/>
                      </a:cxn>
                      <a:cxn ang="0">
                        <a:pos x="256" y="138"/>
                      </a:cxn>
                      <a:cxn ang="0">
                        <a:pos x="250" y="132"/>
                      </a:cxn>
                      <a:cxn ang="0">
                        <a:pos x="248" y="122"/>
                      </a:cxn>
                      <a:cxn ang="0">
                        <a:pos x="236" y="116"/>
                      </a:cxn>
                      <a:cxn ang="0">
                        <a:pos x="240" y="96"/>
                      </a:cxn>
                      <a:cxn ang="0">
                        <a:pos x="220" y="86"/>
                      </a:cxn>
                      <a:cxn ang="0">
                        <a:pos x="210" y="70"/>
                      </a:cxn>
                      <a:cxn ang="0">
                        <a:pos x="190" y="54"/>
                      </a:cxn>
                      <a:cxn ang="0">
                        <a:pos x="168" y="38"/>
                      </a:cxn>
                      <a:cxn ang="0">
                        <a:pos x="156" y="34"/>
                      </a:cxn>
                      <a:cxn ang="0">
                        <a:pos x="120" y="16"/>
                      </a:cxn>
                      <a:cxn ang="0">
                        <a:pos x="102" y="4"/>
                      </a:cxn>
                      <a:cxn ang="0">
                        <a:pos x="96" y="0"/>
                      </a:cxn>
                      <a:cxn ang="0">
                        <a:pos x="70" y="10"/>
                      </a:cxn>
                      <a:cxn ang="0">
                        <a:pos x="56" y="32"/>
                      </a:cxn>
                      <a:cxn ang="0">
                        <a:pos x="46" y="28"/>
                      </a:cxn>
                    </a:cxnLst>
                    <a:rect l="0" t="0" r="r" b="b"/>
                    <a:pathLst>
                      <a:path w="286" h="182">
                        <a:moveTo>
                          <a:pt x="46" y="28"/>
                        </a:moveTo>
                        <a:cubicBezTo>
                          <a:pt x="41" y="14"/>
                          <a:pt x="46" y="17"/>
                          <a:pt x="36" y="14"/>
                        </a:cubicBezTo>
                        <a:cubicBezTo>
                          <a:pt x="31" y="17"/>
                          <a:pt x="26" y="30"/>
                          <a:pt x="26" y="30"/>
                        </a:cubicBezTo>
                        <a:cubicBezTo>
                          <a:pt x="12" y="25"/>
                          <a:pt x="19" y="21"/>
                          <a:pt x="0" y="24"/>
                        </a:cubicBezTo>
                        <a:cubicBezTo>
                          <a:pt x="2" y="33"/>
                          <a:pt x="2" y="37"/>
                          <a:pt x="10" y="42"/>
                        </a:cubicBezTo>
                        <a:cubicBezTo>
                          <a:pt x="12" y="49"/>
                          <a:pt x="14" y="55"/>
                          <a:pt x="16" y="62"/>
                        </a:cubicBezTo>
                        <a:cubicBezTo>
                          <a:pt x="24" y="59"/>
                          <a:pt x="27" y="57"/>
                          <a:pt x="24" y="48"/>
                        </a:cubicBezTo>
                        <a:cubicBezTo>
                          <a:pt x="26" y="47"/>
                          <a:pt x="28" y="43"/>
                          <a:pt x="30" y="44"/>
                        </a:cubicBezTo>
                        <a:cubicBezTo>
                          <a:pt x="48" y="48"/>
                          <a:pt x="36" y="52"/>
                          <a:pt x="48" y="56"/>
                        </a:cubicBezTo>
                        <a:cubicBezTo>
                          <a:pt x="74" y="65"/>
                          <a:pt x="47" y="56"/>
                          <a:pt x="70" y="62"/>
                        </a:cubicBezTo>
                        <a:cubicBezTo>
                          <a:pt x="77" y="64"/>
                          <a:pt x="88" y="72"/>
                          <a:pt x="88" y="72"/>
                        </a:cubicBezTo>
                        <a:cubicBezTo>
                          <a:pt x="96" y="84"/>
                          <a:pt x="102" y="87"/>
                          <a:pt x="106" y="102"/>
                        </a:cubicBezTo>
                        <a:cubicBezTo>
                          <a:pt x="105" y="109"/>
                          <a:pt x="106" y="115"/>
                          <a:pt x="104" y="122"/>
                        </a:cubicBezTo>
                        <a:cubicBezTo>
                          <a:pt x="103" y="126"/>
                          <a:pt x="94" y="132"/>
                          <a:pt x="98" y="134"/>
                        </a:cubicBezTo>
                        <a:cubicBezTo>
                          <a:pt x="106" y="137"/>
                          <a:pt x="122" y="128"/>
                          <a:pt x="122" y="128"/>
                        </a:cubicBezTo>
                        <a:cubicBezTo>
                          <a:pt x="130" y="131"/>
                          <a:pt x="133" y="135"/>
                          <a:pt x="140" y="140"/>
                        </a:cubicBezTo>
                        <a:cubicBezTo>
                          <a:pt x="148" y="145"/>
                          <a:pt x="159" y="145"/>
                          <a:pt x="168" y="148"/>
                        </a:cubicBezTo>
                        <a:cubicBezTo>
                          <a:pt x="170" y="147"/>
                          <a:pt x="173" y="148"/>
                          <a:pt x="174" y="146"/>
                        </a:cubicBezTo>
                        <a:cubicBezTo>
                          <a:pt x="176" y="142"/>
                          <a:pt x="164" y="136"/>
                          <a:pt x="168" y="134"/>
                        </a:cubicBezTo>
                        <a:cubicBezTo>
                          <a:pt x="171" y="132"/>
                          <a:pt x="175" y="135"/>
                          <a:pt x="178" y="136"/>
                        </a:cubicBezTo>
                        <a:cubicBezTo>
                          <a:pt x="182" y="131"/>
                          <a:pt x="186" y="118"/>
                          <a:pt x="186" y="118"/>
                        </a:cubicBezTo>
                        <a:cubicBezTo>
                          <a:pt x="189" y="119"/>
                          <a:pt x="199" y="120"/>
                          <a:pt x="202" y="122"/>
                        </a:cubicBezTo>
                        <a:cubicBezTo>
                          <a:pt x="206" y="124"/>
                          <a:pt x="214" y="130"/>
                          <a:pt x="214" y="130"/>
                        </a:cubicBezTo>
                        <a:cubicBezTo>
                          <a:pt x="224" y="145"/>
                          <a:pt x="228" y="158"/>
                          <a:pt x="244" y="168"/>
                        </a:cubicBezTo>
                        <a:cubicBezTo>
                          <a:pt x="250" y="172"/>
                          <a:pt x="262" y="178"/>
                          <a:pt x="262" y="178"/>
                        </a:cubicBezTo>
                        <a:cubicBezTo>
                          <a:pt x="265" y="178"/>
                          <a:pt x="286" y="182"/>
                          <a:pt x="284" y="170"/>
                        </a:cubicBezTo>
                        <a:cubicBezTo>
                          <a:pt x="283" y="164"/>
                          <a:pt x="268" y="160"/>
                          <a:pt x="268" y="160"/>
                        </a:cubicBezTo>
                        <a:cubicBezTo>
                          <a:pt x="261" y="150"/>
                          <a:pt x="270" y="143"/>
                          <a:pt x="256" y="138"/>
                        </a:cubicBezTo>
                        <a:cubicBezTo>
                          <a:pt x="254" y="136"/>
                          <a:pt x="251" y="135"/>
                          <a:pt x="250" y="132"/>
                        </a:cubicBezTo>
                        <a:cubicBezTo>
                          <a:pt x="248" y="129"/>
                          <a:pt x="250" y="125"/>
                          <a:pt x="248" y="122"/>
                        </a:cubicBezTo>
                        <a:cubicBezTo>
                          <a:pt x="246" y="118"/>
                          <a:pt x="240" y="118"/>
                          <a:pt x="236" y="116"/>
                        </a:cubicBezTo>
                        <a:cubicBezTo>
                          <a:pt x="230" y="107"/>
                          <a:pt x="227" y="100"/>
                          <a:pt x="240" y="96"/>
                        </a:cubicBezTo>
                        <a:cubicBezTo>
                          <a:pt x="236" y="83"/>
                          <a:pt x="236" y="84"/>
                          <a:pt x="220" y="86"/>
                        </a:cubicBezTo>
                        <a:cubicBezTo>
                          <a:pt x="209" y="82"/>
                          <a:pt x="208" y="82"/>
                          <a:pt x="210" y="70"/>
                        </a:cubicBezTo>
                        <a:cubicBezTo>
                          <a:pt x="207" y="60"/>
                          <a:pt x="199" y="57"/>
                          <a:pt x="190" y="54"/>
                        </a:cubicBezTo>
                        <a:cubicBezTo>
                          <a:pt x="181" y="45"/>
                          <a:pt x="181" y="42"/>
                          <a:pt x="168" y="38"/>
                        </a:cubicBezTo>
                        <a:cubicBezTo>
                          <a:pt x="164" y="37"/>
                          <a:pt x="156" y="34"/>
                          <a:pt x="156" y="34"/>
                        </a:cubicBezTo>
                        <a:cubicBezTo>
                          <a:pt x="146" y="24"/>
                          <a:pt x="134" y="21"/>
                          <a:pt x="120" y="16"/>
                        </a:cubicBezTo>
                        <a:cubicBezTo>
                          <a:pt x="113" y="14"/>
                          <a:pt x="108" y="8"/>
                          <a:pt x="102" y="4"/>
                        </a:cubicBezTo>
                        <a:cubicBezTo>
                          <a:pt x="100" y="3"/>
                          <a:pt x="96" y="0"/>
                          <a:pt x="96" y="0"/>
                        </a:cubicBezTo>
                        <a:cubicBezTo>
                          <a:pt x="83" y="2"/>
                          <a:pt x="79" y="1"/>
                          <a:pt x="70" y="10"/>
                        </a:cubicBezTo>
                        <a:cubicBezTo>
                          <a:pt x="67" y="19"/>
                          <a:pt x="63" y="27"/>
                          <a:pt x="56" y="32"/>
                        </a:cubicBezTo>
                        <a:cubicBezTo>
                          <a:pt x="49" y="30"/>
                          <a:pt x="52" y="31"/>
                          <a:pt x="46" y="2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225" name="Freeform 81"/>
                  <p:cNvSpPr>
                    <a:spLocks/>
                  </p:cNvSpPr>
                  <p:nvPr/>
                </p:nvSpPr>
                <p:spPr bwMode="ltGray">
                  <a:xfrm>
                    <a:off x="4770" y="599"/>
                    <a:ext cx="33" cy="26"/>
                  </a:xfrm>
                  <a:custGeom>
                    <a:avLst/>
                    <a:gdLst/>
                    <a:ahLst/>
                    <a:cxnLst>
                      <a:cxn ang="0">
                        <a:pos x="1" y="58"/>
                      </a:cxn>
                      <a:cxn ang="0">
                        <a:pos x="27" y="60"/>
                      </a:cxn>
                      <a:cxn ang="0">
                        <a:pos x="45" y="48"/>
                      </a:cxn>
                      <a:cxn ang="0">
                        <a:pos x="57" y="30"/>
                      </a:cxn>
                      <a:cxn ang="0">
                        <a:pos x="43" y="14"/>
                      </a:cxn>
                      <a:cxn ang="0">
                        <a:pos x="43" y="4"/>
                      </a:cxn>
                      <a:cxn ang="0">
                        <a:pos x="71" y="26"/>
                      </a:cxn>
                      <a:cxn ang="0">
                        <a:pos x="67" y="54"/>
                      </a:cxn>
                      <a:cxn ang="0">
                        <a:pos x="33" y="78"/>
                      </a:cxn>
                      <a:cxn ang="0">
                        <a:pos x="9" y="66"/>
                      </a:cxn>
                      <a:cxn ang="0">
                        <a:pos x="3" y="62"/>
                      </a:cxn>
                      <a:cxn ang="0">
                        <a:pos x="1" y="58"/>
                      </a:cxn>
                    </a:cxnLst>
                    <a:rect l="0" t="0" r="r" b="b"/>
                    <a:pathLst>
                      <a:path w="78" h="78">
                        <a:moveTo>
                          <a:pt x="1" y="58"/>
                        </a:moveTo>
                        <a:cubicBezTo>
                          <a:pt x="6" y="44"/>
                          <a:pt x="18" y="57"/>
                          <a:pt x="27" y="60"/>
                        </a:cubicBezTo>
                        <a:cubicBezTo>
                          <a:pt x="35" y="57"/>
                          <a:pt x="38" y="52"/>
                          <a:pt x="45" y="48"/>
                        </a:cubicBezTo>
                        <a:cubicBezTo>
                          <a:pt x="48" y="40"/>
                          <a:pt x="51" y="36"/>
                          <a:pt x="57" y="30"/>
                        </a:cubicBezTo>
                        <a:cubicBezTo>
                          <a:pt x="55" y="23"/>
                          <a:pt x="43" y="14"/>
                          <a:pt x="43" y="14"/>
                        </a:cubicBezTo>
                        <a:cubicBezTo>
                          <a:pt x="33" y="0"/>
                          <a:pt x="30" y="1"/>
                          <a:pt x="43" y="4"/>
                        </a:cubicBezTo>
                        <a:cubicBezTo>
                          <a:pt x="54" y="11"/>
                          <a:pt x="58" y="22"/>
                          <a:pt x="71" y="26"/>
                        </a:cubicBezTo>
                        <a:cubicBezTo>
                          <a:pt x="78" y="37"/>
                          <a:pt x="78" y="46"/>
                          <a:pt x="67" y="54"/>
                        </a:cubicBezTo>
                        <a:cubicBezTo>
                          <a:pt x="51" y="49"/>
                          <a:pt x="53" y="71"/>
                          <a:pt x="33" y="78"/>
                        </a:cubicBezTo>
                        <a:cubicBezTo>
                          <a:pt x="16" y="72"/>
                          <a:pt x="25" y="76"/>
                          <a:pt x="9" y="66"/>
                        </a:cubicBezTo>
                        <a:cubicBezTo>
                          <a:pt x="7" y="65"/>
                          <a:pt x="3" y="62"/>
                          <a:pt x="3" y="62"/>
                        </a:cubicBezTo>
                        <a:cubicBezTo>
                          <a:pt x="0" y="54"/>
                          <a:pt x="13" y="42"/>
                          <a:pt x="1" y="5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226" name="Freeform 82"/>
                  <p:cNvSpPr>
                    <a:spLocks/>
                  </p:cNvSpPr>
                  <p:nvPr/>
                </p:nvSpPr>
                <p:spPr bwMode="ltGray">
                  <a:xfrm>
                    <a:off x="4840" y="544"/>
                    <a:ext cx="8" cy="6"/>
                  </a:xfrm>
                  <a:custGeom>
                    <a:avLst/>
                    <a:gdLst/>
                    <a:ahLst/>
                    <a:cxnLst>
                      <a:cxn ang="0">
                        <a:pos x="3" y="4"/>
                      </a:cxn>
                      <a:cxn ang="0">
                        <a:pos x="3" y="14"/>
                      </a:cxn>
                      <a:cxn ang="0">
                        <a:pos x="3" y="4"/>
                      </a:cxn>
                    </a:cxnLst>
                    <a:rect l="0" t="0" r="r" b="b"/>
                    <a:pathLst>
                      <a:path w="17" h="18">
                        <a:moveTo>
                          <a:pt x="3" y="4"/>
                        </a:moveTo>
                        <a:cubicBezTo>
                          <a:pt x="17" y="7"/>
                          <a:pt x="16" y="18"/>
                          <a:pt x="3" y="14"/>
                        </a:cubicBezTo>
                        <a:cubicBezTo>
                          <a:pt x="0" y="6"/>
                          <a:pt x="7" y="0"/>
                          <a:pt x="3" y="4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227" name="Freeform 83"/>
                  <p:cNvSpPr>
                    <a:spLocks/>
                  </p:cNvSpPr>
                  <p:nvPr/>
                </p:nvSpPr>
                <p:spPr bwMode="ltGray">
                  <a:xfrm>
                    <a:off x="4747" y="494"/>
                    <a:ext cx="8" cy="5"/>
                  </a:xfrm>
                  <a:custGeom>
                    <a:avLst/>
                    <a:gdLst/>
                    <a:ahLst/>
                    <a:cxnLst>
                      <a:cxn ang="0">
                        <a:pos x="7" y="12"/>
                      </a:cxn>
                      <a:cxn ang="0">
                        <a:pos x="17" y="2"/>
                      </a:cxn>
                      <a:cxn ang="0">
                        <a:pos x="9" y="12"/>
                      </a:cxn>
                      <a:cxn ang="0">
                        <a:pos x="7" y="12"/>
                      </a:cxn>
                    </a:cxnLst>
                    <a:rect l="0" t="0" r="r" b="b"/>
                    <a:pathLst>
                      <a:path w="20" h="15">
                        <a:moveTo>
                          <a:pt x="7" y="12"/>
                        </a:moveTo>
                        <a:cubicBezTo>
                          <a:pt x="0" y="1"/>
                          <a:pt x="6" y="0"/>
                          <a:pt x="17" y="2"/>
                        </a:cubicBezTo>
                        <a:cubicBezTo>
                          <a:pt x="20" y="10"/>
                          <a:pt x="18" y="15"/>
                          <a:pt x="9" y="12"/>
                        </a:cubicBezTo>
                        <a:cubicBezTo>
                          <a:pt x="4" y="4"/>
                          <a:pt x="4" y="4"/>
                          <a:pt x="7" y="12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228" name="Freeform 84"/>
                  <p:cNvSpPr>
                    <a:spLocks/>
                  </p:cNvSpPr>
                  <p:nvPr/>
                </p:nvSpPr>
                <p:spPr bwMode="ltGray">
                  <a:xfrm>
                    <a:off x="4676" y="536"/>
                    <a:ext cx="8" cy="5"/>
                  </a:xfrm>
                  <a:custGeom>
                    <a:avLst/>
                    <a:gdLst/>
                    <a:ahLst/>
                    <a:cxnLst>
                      <a:cxn ang="0">
                        <a:pos x="7" y="12"/>
                      </a:cxn>
                      <a:cxn ang="0">
                        <a:pos x="15" y="2"/>
                      </a:cxn>
                      <a:cxn ang="0">
                        <a:pos x="15" y="14"/>
                      </a:cxn>
                      <a:cxn ang="0">
                        <a:pos x="7" y="12"/>
                      </a:cxn>
                    </a:cxnLst>
                    <a:rect l="0" t="0" r="r" b="b"/>
                    <a:pathLst>
                      <a:path w="20" h="15">
                        <a:moveTo>
                          <a:pt x="7" y="12"/>
                        </a:moveTo>
                        <a:cubicBezTo>
                          <a:pt x="0" y="2"/>
                          <a:pt x="3" y="0"/>
                          <a:pt x="15" y="2"/>
                        </a:cubicBezTo>
                        <a:cubicBezTo>
                          <a:pt x="16" y="4"/>
                          <a:pt x="20" y="12"/>
                          <a:pt x="15" y="14"/>
                        </a:cubicBezTo>
                        <a:cubicBezTo>
                          <a:pt x="12" y="15"/>
                          <a:pt x="7" y="12"/>
                          <a:pt x="7" y="12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229" name="Freeform 85"/>
                  <p:cNvSpPr>
                    <a:spLocks/>
                  </p:cNvSpPr>
                  <p:nvPr/>
                </p:nvSpPr>
                <p:spPr bwMode="ltGray">
                  <a:xfrm>
                    <a:off x="4598" y="523"/>
                    <a:ext cx="34" cy="27"/>
                  </a:xfrm>
                  <a:custGeom>
                    <a:avLst/>
                    <a:gdLst/>
                    <a:ahLst/>
                    <a:cxnLst>
                      <a:cxn ang="0">
                        <a:pos x="0" y="50"/>
                      </a:cxn>
                      <a:cxn ang="0">
                        <a:pos x="14" y="24"/>
                      </a:cxn>
                      <a:cxn ang="0">
                        <a:pos x="26" y="20"/>
                      </a:cxn>
                      <a:cxn ang="0">
                        <a:pos x="48" y="18"/>
                      </a:cxn>
                      <a:cxn ang="0">
                        <a:pos x="58" y="0"/>
                      </a:cxn>
                      <a:cxn ang="0">
                        <a:pos x="80" y="40"/>
                      </a:cxn>
                      <a:cxn ang="0">
                        <a:pos x="70" y="56"/>
                      </a:cxn>
                      <a:cxn ang="0">
                        <a:pos x="54" y="62"/>
                      </a:cxn>
                      <a:cxn ang="0">
                        <a:pos x="48" y="80"/>
                      </a:cxn>
                      <a:cxn ang="0">
                        <a:pos x="32" y="68"/>
                      </a:cxn>
                      <a:cxn ang="0">
                        <a:pos x="38" y="52"/>
                      </a:cxn>
                      <a:cxn ang="0">
                        <a:pos x="30" y="28"/>
                      </a:cxn>
                      <a:cxn ang="0">
                        <a:pos x="20" y="48"/>
                      </a:cxn>
                      <a:cxn ang="0">
                        <a:pos x="8" y="56"/>
                      </a:cxn>
                      <a:cxn ang="0">
                        <a:pos x="0" y="50"/>
                      </a:cxn>
                    </a:cxnLst>
                    <a:rect l="0" t="0" r="r" b="b"/>
                    <a:pathLst>
                      <a:path w="80" h="80">
                        <a:moveTo>
                          <a:pt x="0" y="50"/>
                        </a:moveTo>
                        <a:cubicBezTo>
                          <a:pt x="1" y="47"/>
                          <a:pt x="12" y="25"/>
                          <a:pt x="14" y="24"/>
                        </a:cubicBezTo>
                        <a:cubicBezTo>
                          <a:pt x="17" y="22"/>
                          <a:pt x="26" y="20"/>
                          <a:pt x="26" y="20"/>
                        </a:cubicBezTo>
                        <a:cubicBezTo>
                          <a:pt x="34" y="23"/>
                          <a:pt x="40" y="21"/>
                          <a:pt x="48" y="18"/>
                        </a:cubicBezTo>
                        <a:cubicBezTo>
                          <a:pt x="52" y="12"/>
                          <a:pt x="54" y="6"/>
                          <a:pt x="58" y="0"/>
                        </a:cubicBezTo>
                        <a:cubicBezTo>
                          <a:pt x="70" y="4"/>
                          <a:pt x="76" y="28"/>
                          <a:pt x="80" y="40"/>
                        </a:cubicBezTo>
                        <a:cubicBezTo>
                          <a:pt x="75" y="54"/>
                          <a:pt x="80" y="50"/>
                          <a:pt x="70" y="56"/>
                        </a:cubicBezTo>
                        <a:cubicBezTo>
                          <a:pt x="61" y="53"/>
                          <a:pt x="59" y="54"/>
                          <a:pt x="54" y="62"/>
                        </a:cubicBezTo>
                        <a:cubicBezTo>
                          <a:pt x="57" y="71"/>
                          <a:pt x="56" y="75"/>
                          <a:pt x="48" y="80"/>
                        </a:cubicBezTo>
                        <a:cubicBezTo>
                          <a:pt x="40" y="77"/>
                          <a:pt x="39" y="72"/>
                          <a:pt x="32" y="68"/>
                        </a:cubicBezTo>
                        <a:cubicBezTo>
                          <a:pt x="26" y="59"/>
                          <a:pt x="30" y="57"/>
                          <a:pt x="38" y="52"/>
                        </a:cubicBezTo>
                        <a:cubicBezTo>
                          <a:pt x="41" y="42"/>
                          <a:pt x="39" y="34"/>
                          <a:pt x="30" y="28"/>
                        </a:cubicBezTo>
                        <a:cubicBezTo>
                          <a:pt x="20" y="31"/>
                          <a:pt x="30" y="40"/>
                          <a:pt x="20" y="48"/>
                        </a:cubicBezTo>
                        <a:cubicBezTo>
                          <a:pt x="16" y="51"/>
                          <a:pt x="8" y="56"/>
                          <a:pt x="8" y="56"/>
                        </a:cubicBezTo>
                        <a:cubicBezTo>
                          <a:pt x="2" y="50"/>
                          <a:pt x="5" y="50"/>
                          <a:pt x="0" y="50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230" name="Freeform 86"/>
                  <p:cNvSpPr>
                    <a:spLocks/>
                  </p:cNvSpPr>
                  <p:nvPr/>
                </p:nvSpPr>
                <p:spPr bwMode="ltGray">
                  <a:xfrm>
                    <a:off x="4587" y="466"/>
                    <a:ext cx="40" cy="58"/>
                  </a:xfrm>
                  <a:custGeom>
                    <a:avLst/>
                    <a:gdLst/>
                    <a:ahLst/>
                    <a:cxnLst>
                      <a:cxn ang="0">
                        <a:pos x="14" y="96"/>
                      </a:cxn>
                      <a:cxn ang="0">
                        <a:pos x="26" y="128"/>
                      </a:cxn>
                      <a:cxn ang="0">
                        <a:pos x="32" y="108"/>
                      </a:cxn>
                      <a:cxn ang="0">
                        <a:pos x="52" y="100"/>
                      </a:cxn>
                      <a:cxn ang="0">
                        <a:pos x="46" y="124"/>
                      </a:cxn>
                      <a:cxn ang="0">
                        <a:pos x="66" y="126"/>
                      </a:cxn>
                      <a:cxn ang="0">
                        <a:pos x="76" y="142"/>
                      </a:cxn>
                      <a:cxn ang="0">
                        <a:pos x="58" y="148"/>
                      </a:cxn>
                      <a:cxn ang="0">
                        <a:pos x="74" y="174"/>
                      </a:cxn>
                      <a:cxn ang="0">
                        <a:pos x="84" y="154"/>
                      </a:cxn>
                      <a:cxn ang="0">
                        <a:pos x="82" y="112"/>
                      </a:cxn>
                      <a:cxn ang="0">
                        <a:pos x="60" y="106"/>
                      </a:cxn>
                      <a:cxn ang="0">
                        <a:pos x="50" y="82"/>
                      </a:cxn>
                      <a:cxn ang="0">
                        <a:pos x="34" y="82"/>
                      </a:cxn>
                      <a:cxn ang="0">
                        <a:pos x="30" y="70"/>
                      </a:cxn>
                      <a:cxn ang="0">
                        <a:pos x="42" y="42"/>
                      </a:cxn>
                      <a:cxn ang="0">
                        <a:pos x="30" y="0"/>
                      </a:cxn>
                      <a:cxn ang="0">
                        <a:pos x="18" y="22"/>
                      </a:cxn>
                      <a:cxn ang="0">
                        <a:pos x="4" y="46"/>
                      </a:cxn>
                      <a:cxn ang="0">
                        <a:pos x="14" y="76"/>
                      </a:cxn>
                      <a:cxn ang="0">
                        <a:pos x="14" y="96"/>
                      </a:cxn>
                    </a:cxnLst>
                    <a:rect l="0" t="0" r="r" b="b"/>
                    <a:pathLst>
                      <a:path w="94" h="174">
                        <a:moveTo>
                          <a:pt x="14" y="96"/>
                        </a:moveTo>
                        <a:cubicBezTo>
                          <a:pt x="11" y="109"/>
                          <a:pt x="15" y="120"/>
                          <a:pt x="26" y="128"/>
                        </a:cubicBezTo>
                        <a:cubicBezTo>
                          <a:pt x="34" y="120"/>
                          <a:pt x="35" y="119"/>
                          <a:pt x="32" y="108"/>
                        </a:cubicBezTo>
                        <a:cubicBezTo>
                          <a:pt x="35" y="92"/>
                          <a:pt x="39" y="92"/>
                          <a:pt x="52" y="100"/>
                        </a:cubicBezTo>
                        <a:cubicBezTo>
                          <a:pt x="59" y="110"/>
                          <a:pt x="49" y="114"/>
                          <a:pt x="46" y="124"/>
                        </a:cubicBezTo>
                        <a:cubicBezTo>
                          <a:pt x="50" y="137"/>
                          <a:pt x="57" y="129"/>
                          <a:pt x="66" y="126"/>
                        </a:cubicBezTo>
                        <a:cubicBezTo>
                          <a:pt x="77" y="129"/>
                          <a:pt x="79" y="131"/>
                          <a:pt x="76" y="142"/>
                        </a:cubicBezTo>
                        <a:cubicBezTo>
                          <a:pt x="67" y="139"/>
                          <a:pt x="65" y="141"/>
                          <a:pt x="58" y="148"/>
                        </a:cubicBezTo>
                        <a:cubicBezTo>
                          <a:pt x="60" y="160"/>
                          <a:pt x="62" y="170"/>
                          <a:pt x="74" y="174"/>
                        </a:cubicBezTo>
                        <a:cubicBezTo>
                          <a:pt x="77" y="165"/>
                          <a:pt x="74" y="157"/>
                          <a:pt x="84" y="154"/>
                        </a:cubicBezTo>
                        <a:cubicBezTo>
                          <a:pt x="91" y="143"/>
                          <a:pt x="94" y="122"/>
                          <a:pt x="82" y="112"/>
                        </a:cubicBezTo>
                        <a:cubicBezTo>
                          <a:pt x="77" y="108"/>
                          <a:pt x="66" y="108"/>
                          <a:pt x="60" y="106"/>
                        </a:cubicBezTo>
                        <a:cubicBezTo>
                          <a:pt x="65" y="92"/>
                          <a:pt x="66" y="87"/>
                          <a:pt x="50" y="82"/>
                        </a:cubicBezTo>
                        <a:cubicBezTo>
                          <a:pt x="48" y="82"/>
                          <a:pt x="37" y="86"/>
                          <a:pt x="34" y="82"/>
                        </a:cubicBezTo>
                        <a:cubicBezTo>
                          <a:pt x="32" y="79"/>
                          <a:pt x="30" y="70"/>
                          <a:pt x="30" y="70"/>
                        </a:cubicBezTo>
                        <a:cubicBezTo>
                          <a:pt x="32" y="54"/>
                          <a:pt x="32" y="52"/>
                          <a:pt x="42" y="42"/>
                        </a:cubicBezTo>
                        <a:cubicBezTo>
                          <a:pt x="41" y="30"/>
                          <a:pt x="45" y="5"/>
                          <a:pt x="30" y="0"/>
                        </a:cubicBezTo>
                        <a:cubicBezTo>
                          <a:pt x="14" y="4"/>
                          <a:pt x="16" y="4"/>
                          <a:pt x="18" y="22"/>
                        </a:cubicBezTo>
                        <a:cubicBezTo>
                          <a:pt x="16" y="39"/>
                          <a:pt x="15" y="35"/>
                          <a:pt x="4" y="46"/>
                        </a:cubicBezTo>
                        <a:cubicBezTo>
                          <a:pt x="0" y="59"/>
                          <a:pt x="5" y="67"/>
                          <a:pt x="14" y="76"/>
                        </a:cubicBezTo>
                        <a:cubicBezTo>
                          <a:pt x="15" y="80"/>
                          <a:pt x="17" y="93"/>
                          <a:pt x="14" y="96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231" name="Freeform 87"/>
                  <p:cNvSpPr>
                    <a:spLocks/>
                  </p:cNvSpPr>
                  <p:nvPr/>
                </p:nvSpPr>
                <p:spPr bwMode="ltGray">
                  <a:xfrm>
                    <a:off x="4597" y="508"/>
                    <a:ext cx="14" cy="17"/>
                  </a:xfrm>
                  <a:custGeom>
                    <a:avLst/>
                    <a:gdLst/>
                    <a:ahLst/>
                    <a:cxnLst>
                      <a:cxn ang="0">
                        <a:pos x="6" y="24"/>
                      </a:cxn>
                      <a:cxn ang="0">
                        <a:pos x="12" y="0"/>
                      </a:cxn>
                      <a:cxn ang="0">
                        <a:pos x="20" y="16"/>
                      </a:cxn>
                      <a:cxn ang="0">
                        <a:pos x="22" y="24"/>
                      </a:cxn>
                      <a:cxn ang="0">
                        <a:pos x="28" y="26"/>
                      </a:cxn>
                      <a:cxn ang="0">
                        <a:pos x="32" y="38"/>
                      </a:cxn>
                      <a:cxn ang="0">
                        <a:pos x="18" y="50"/>
                      </a:cxn>
                      <a:cxn ang="0">
                        <a:pos x="6" y="24"/>
                      </a:cxn>
                    </a:cxnLst>
                    <a:rect l="0" t="0" r="r" b="b"/>
                    <a:pathLst>
                      <a:path w="32" h="50">
                        <a:moveTo>
                          <a:pt x="6" y="24"/>
                        </a:moveTo>
                        <a:cubicBezTo>
                          <a:pt x="0" y="15"/>
                          <a:pt x="3" y="6"/>
                          <a:pt x="12" y="0"/>
                        </a:cubicBezTo>
                        <a:cubicBezTo>
                          <a:pt x="23" y="3"/>
                          <a:pt x="23" y="5"/>
                          <a:pt x="20" y="16"/>
                        </a:cubicBezTo>
                        <a:cubicBezTo>
                          <a:pt x="21" y="19"/>
                          <a:pt x="20" y="22"/>
                          <a:pt x="22" y="24"/>
                        </a:cubicBezTo>
                        <a:cubicBezTo>
                          <a:pt x="23" y="26"/>
                          <a:pt x="27" y="24"/>
                          <a:pt x="28" y="26"/>
                        </a:cubicBezTo>
                        <a:cubicBezTo>
                          <a:pt x="30" y="29"/>
                          <a:pt x="32" y="38"/>
                          <a:pt x="32" y="38"/>
                        </a:cubicBezTo>
                        <a:cubicBezTo>
                          <a:pt x="29" y="46"/>
                          <a:pt x="26" y="47"/>
                          <a:pt x="18" y="50"/>
                        </a:cubicBezTo>
                        <a:cubicBezTo>
                          <a:pt x="12" y="41"/>
                          <a:pt x="18" y="24"/>
                          <a:pt x="6" y="24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232" name="Freeform 88"/>
                  <p:cNvSpPr>
                    <a:spLocks/>
                  </p:cNvSpPr>
                  <p:nvPr/>
                </p:nvSpPr>
                <p:spPr bwMode="ltGray">
                  <a:xfrm>
                    <a:off x="4569" y="512"/>
                    <a:ext cx="19" cy="17"/>
                  </a:xfrm>
                  <a:custGeom>
                    <a:avLst/>
                    <a:gdLst/>
                    <a:ahLst/>
                    <a:cxnLst>
                      <a:cxn ang="0">
                        <a:pos x="0" y="44"/>
                      </a:cxn>
                      <a:cxn ang="0">
                        <a:pos x="22" y="20"/>
                      </a:cxn>
                      <a:cxn ang="0">
                        <a:pos x="36" y="0"/>
                      </a:cxn>
                      <a:cxn ang="0">
                        <a:pos x="24" y="28"/>
                      </a:cxn>
                      <a:cxn ang="0">
                        <a:pos x="2" y="50"/>
                      </a:cxn>
                      <a:cxn ang="0">
                        <a:pos x="0" y="44"/>
                      </a:cxn>
                    </a:cxnLst>
                    <a:rect l="0" t="0" r="r" b="b"/>
                    <a:pathLst>
                      <a:path w="43" h="50">
                        <a:moveTo>
                          <a:pt x="0" y="44"/>
                        </a:moveTo>
                        <a:cubicBezTo>
                          <a:pt x="6" y="38"/>
                          <a:pt x="18" y="29"/>
                          <a:pt x="22" y="20"/>
                        </a:cubicBezTo>
                        <a:cubicBezTo>
                          <a:pt x="27" y="10"/>
                          <a:pt x="25" y="4"/>
                          <a:pt x="36" y="0"/>
                        </a:cubicBezTo>
                        <a:cubicBezTo>
                          <a:pt x="43" y="11"/>
                          <a:pt x="36" y="24"/>
                          <a:pt x="24" y="28"/>
                        </a:cubicBezTo>
                        <a:cubicBezTo>
                          <a:pt x="21" y="38"/>
                          <a:pt x="12" y="47"/>
                          <a:pt x="2" y="50"/>
                        </a:cubicBezTo>
                        <a:cubicBezTo>
                          <a:pt x="1" y="48"/>
                          <a:pt x="0" y="44"/>
                          <a:pt x="0" y="44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233" name="Freeform 89"/>
                  <p:cNvSpPr>
                    <a:spLocks/>
                  </p:cNvSpPr>
                  <p:nvPr/>
                </p:nvSpPr>
                <p:spPr bwMode="ltGray">
                  <a:xfrm>
                    <a:off x="4784" y="275"/>
                    <a:ext cx="18" cy="10"/>
                  </a:xfrm>
                  <a:custGeom>
                    <a:avLst/>
                    <a:gdLst/>
                    <a:ahLst/>
                    <a:cxnLst>
                      <a:cxn ang="0">
                        <a:pos x="0" y="25"/>
                      </a:cxn>
                      <a:cxn ang="0">
                        <a:pos x="12" y="29"/>
                      </a:cxn>
                      <a:cxn ang="0">
                        <a:pos x="0" y="25"/>
                      </a:cxn>
                    </a:cxnLst>
                    <a:rect l="0" t="0" r="r" b="b"/>
                    <a:pathLst>
                      <a:path w="41" h="29">
                        <a:moveTo>
                          <a:pt x="0" y="25"/>
                        </a:moveTo>
                        <a:cubicBezTo>
                          <a:pt x="10" y="11"/>
                          <a:pt x="41" y="0"/>
                          <a:pt x="12" y="29"/>
                        </a:cubicBezTo>
                        <a:cubicBezTo>
                          <a:pt x="8" y="28"/>
                          <a:pt x="0" y="25"/>
                          <a:pt x="0" y="25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234" name="Freeform 90"/>
                  <p:cNvSpPr>
                    <a:spLocks/>
                  </p:cNvSpPr>
                  <p:nvPr/>
                </p:nvSpPr>
                <p:spPr bwMode="ltGray">
                  <a:xfrm>
                    <a:off x="4293" y="246"/>
                    <a:ext cx="438" cy="152"/>
                  </a:xfrm>
                  <a:custGeom>
                    <a:avLst/>
                    <a:gdLst/>
                    <a:ahLst/>
                    <a:cxnLst>
                      <a:cxn ang="0">
                        <a:pos x="73" y="1"/>
                      </a:cxn>
                      <a:cxn ang="0">
                        <a:pos x="438" y="0"/>
                      </a:cxn>
                      <a:cxn ang="0">
                        <a:pos x="416" y="54"/>
                      </a:cxn>
                      <a:cxn ang="0">
                        <a:pos x="397" y="68"/>
                      </a:cxn>
                      <a:cxn ang="0">
                        <a:pos x="392" y="70"/>
                      </a:cxn>
                      <a:cxn ang="0">
                        <a:pos x="375" y="73"/>
                      </a:cxn>
                      <a:cxn ang="0">
                        <a:pos x="361" y="88"/>
                      </a:cxn>
                      <a:cxn ang="0">
                        <a:pos x="362" y="99"/>
                      </a:cxn>
                      <a:cxn ang="0">
                        <a:pos x="364" y="107"/>
                      </a:cxn>
                      <a:cxn ang="0">
                        <a:pos x="366" y="113"/>
                      </a:cxn>
                      <a:cxn ang="0">
                        <a:pos x="362" y="122"/>
                      </a:cxn>
                      <a:cxn ang="0">
                        <a:pos x="351" y="120"/>
                      </a:cxn>
                      <a:cxn ang="0">
                        <a:pos x="342" y="129"/>
                      </a:cxn>
                      <a:cxn ang="0">
                        <a:pos x="347" y="105"/>
                      </a:cxn>
                      <a:cxn ang="0">
                        <a:pos x="338" y="100"/>
                      </a:cxn>
                      <a:cxn ang="0">
                        <a:pos x="344" y="93"/>
                      </a:cxn>
                      <a:cxn ang="0">
                        <a:pos x="342" y="89"/>
                      </a:cxn>
                      <a:cxn ang="0">
                        <a:pos x="320" y="94"/>
                      </a:cxn>
                      <a:cxn ang="0">
                        <a:pos x="317" y="85"/>
                      </a:cxn>
                      <a:cxn ang="0">
                        <a:pos x="297" y="94"/>
                      </a:cxn>
                      <a:cxn ang="0">
                        <a:pos x="320" y="103"/>
                      </a:cxn>
                      <a:cxn ang="0">
                        <a:pos x="305" y="117"/>
                      </a:cxn>
                      <a:cxn ang="0">
                        <a:pos x="311" y="126"/>
                      </a:cxn>
                      <a:cxn ang="0">
                        <a:pos x="315" y="138"/>
                      </a:cxn>
                      <a:cxn ang="0">
                        <a:pos x="309" y="139"/>
                      </a:cxn>
                      <a:cxn ang="0">
                        <a:pos x="314" y="144"/>
                      </a:cxn>
                      <a:cxn ang="0">
                        <a:pos x="307" y="152"/>
                      </a:cxn>
                      <a:cxn ang="0">
                        <a:pos x="0" y="149"/>
                      </a:cxn>
                      <a:cxn ang="0">
                        <a:pos x="73" y="1"/>
                      </a:cxn>
                    </a:cxnLst>
                    <a:rect l="0" t="0" r="r" b="b"/>
                    <a:pathLst>
                      <a:path w="438" h="152">
                        <a:moveTo>
                          <a:pt x="73" y="1"/>
                        </a:moveTo>
                        <a:lnTo>
                          <a:pt x="438" y="0"/>
                        </a:lnTo>
                        <a:cubicBezTo>
                          <a:pt x="432" y="15"/>
                          <a:pt x="429" y="42"/>
                          <a:pt x="416" y="54"/>
                        </a:cubicBezTo>
                        <a:cubicBezTo>
                          <a:pt x="410" y="60"/>
                          <a:pt x="405" y="63"/>
                          <a:pt x="397" y="68"/>
                        </a:cubicBezTo>
                        <a:cubicBezTo>
                          <a:pt x="396" y="69"/>
                          <a:pt x="392" y="70"/>
                          <a:pt x="392" y="70"/>
                        </a:cubicBezTo>
                        <a:cubicBezTo>
                          <a:pt x="377" y="63"/>
                          <a:pt x="385" y="68"/>
                          <a:pt x="375" y="73"/>
                        </a:cubicBezTo>
                        <a:cubicBezTo>
                          <a:pt x="371" y="82"/>
                          <a:pt x="371" y="83"/>
                          <a:pt x="361" y="88"/>
                        </a:cubicBezTo>
                        <a:cubicBezTo>
                          <a:pt x="359" y="92"/>
                          <a:pt x="364" y="93"/>
                          <a:pt x="362" y="99"/>
                        </a:cubicBezTo>
                        <a:cubicBezTo>
                          <a:pt x="363" y="102"/>
                          <a:pt x="364" y="105"/>
                          <a:pt x="364" y="107"/>
                        </a:cubicBezTo>
                        <a:cubicBezTo>
                          <a:pt x="365" y="109"/>
                          <a:pt x="366" y="111"/>
                          <a:pt x="366" y="113"/>
                        </a:cubicBezTo>
                        <a:cubicBezTo>
                          <a:pt x="365" y="115"/>
                          <a:pt x="364" y="120"/>
                          <a:pt x="362" y="122"/>
                        </a:cubicBezTo>
                        <a:cubicBezTo>
                          <a:pt x="359" y="123"/>
                          <a:pt x="354" y="119"/>
                          <a:pt x="351" y="120"/>
                        </a:cubicBezTo>
                        <a:cubicBezTo>
                          <a:pt x="347" y="129"/>
                          <a:pt x="352" y="127"/>
                          <a:pt x="342" y="129"/>
                        </a:cubicBezTo>
                        <a:cubicBezTo>
                          <a:pt x="340" y="123"/>
                          <a:pt x="345" y="111"/>
                          <a:pt x="347" y="105"/>
                        </a:cubicBezTo>
                        <a:cubicBezTo>
                          <a:pt x="347" y="100"/>
                          <a:pt x="338" y="102"/>
                          <a:pt x="338" y="100"/>
                        </a:cubicBezTo>
                        <a:cubicBezTo>
                          <a:pt x="338" y="98"/>
                          <a:pt x="344" y="95"/>
                          <a:pt x="344" y="93"/>
                        </a:cubicBezTo>
                        <a:cubicBezTo>
                          <a:pt x="344" y="92"/>
                          <a:pt x="344" y="89"/>
                          <a:pt x="342" y="89"/>
                        </a:cubicBezTo>
                        <a:cubicBezTo>
                          <a:pt x="339" y="89"/>
                          <a:pt x="324" y="94"/>
                          <a:pt x="320" y="94"/>
                        </a:cubicBezTo>
                        <a:cubicBezTo>
                          <a:pt x="317" y="86"/>
                          <a:pt x="328" y="88"/>
                          <a:pt x="317" y="85"/>
                        </a:cubicBezTo>
                        <a:cubicBezTo>
                          <a:pt x="311" y="91"/>
                          <a:pt x="306" y="93"/>
                          <a:pt x="297" y="94"/>
                        </a:cubicBezTo>
                        <a:cubicBezTo>
                          <a:pt x="300" y="104"/>
                          <a:pt x="307" y="101"/>
                          <a:pt x="320" y="103"/>
                        </a:cubicBezTo>
                        <a:cubicBezTo>
                          <a:pt x="318" y="109"/>
                          <a:pt x="311" y="111"/>
                          <a:pt x="305" y="117"/>
                        </a:cubicBezTo>
                        <a:lnTo>
                          <a:pt x="311" y="126"/>
                        </a:lnTo>
                        <a:lnTo>
                          <a:pt x="315" y="138"/>
                        </a:lnTo>
                        <a:lnTo>
                          <a:pt x="309" y="139"/>
                        </a:lnTo>
                        <a:lnTo>
                          <a:pt x="314" y="144"/>
                        </a:lnTo>
                        <a:lnTo>
                          <a:pt x="307" y="152"/>
                        </a:lnTo>
                        <a:lnTo>
                          <a:pt x="0" y="149"/>
                        </a:lnTo>
                        <a:lnTo>
                          <a:pt x="73" y="1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235" name="Freeform 91"/>
                  <p:cNvSpPr>
                    <a:spLocks/>
                  </p:cNvSpPr>
                  <p:nvPr/>
                </p:nvSpPr>
                <p:spPr bwMode="ltGray">
                  <a:xfrm>
                    <a:off x="4731" y="240"/>
                    <a:ext cx="20" cy="55"/>
                  </a:xfrm>
                  <a:custGeom>
                    <a:avLst/>
                    <a:gdLst/>
                    <a:ahLst/>
                    <a:cxnLst>
                      <a:cxn ang="0">
                        <a:pos x="5" y="156"/>
                      </a:cxn>
                      <a:cxn ang="0">
                        <a:pos x="15" y="108"/>
                      </a:cxn>
                      <a:cxn ang="0">
                        <a:pos x="17" y="68"/>
                      </a:cxn>
                      <a:cxn ang="0">
                        <a:pos x="11" y="40"/>
                      </a:cxn>
                      <a:cxn ang="0">
                        <a:pos x="17" y="12"/>
                      </a:cxn>
                      <a:cxn ang="0">
                        <a:pos x="21" y="0"/>
                      </a:cxn>
                      <a:cxn ang="0">
                        <a:pos x="31" y="30"/>
                      </a:cxn>
                      <a:cxn ang="0">
                        <a:pos x="47" y="98"/>
                      </a:cxn>
                      <a:cxn ang="0">
                        <a:pos x="31" y="108"/>
                      </a:cxn>
                      <a:cxn ang="0">
                        <a:pos x="23" y="126"/>
                      </a:cxn>
                      <a:cxn ang="0">
                        <a:pos x="21" y="132"/>
                      </a:cxn>
                      <a:cxn ang="0">
                        <a:pos x="27" y="134"/>
                      </a:cxn>
                      <a:cxn ang="0">
                        <a:pos x="31" y="146"/>
                      </a:cxn>
                      <a:cxn ang="0">
                        <a:pos x="13" y="148"/>
                      </a:cxn>
                      <a:cxn ang="0">
                        <a:pos x="7" y="160"/>
                      </a:cxn>
                      <a:cxn ang="0">
                        <a:pos x="3" y="154"/>
                      </a:cxn>
                      <a:cxn ang="0">
                        <a:pos x="5" y="156"/>
                      </a:cxn>
                    </a:cxnLst>
                    <a:rect l="0" t="0" r="r" b="b"/>
                    <a:pathLst>
                      <a:path w="47" h="165">
                        <a:moveTo>
                          <a:pt x="5" y="156"/>
                        </a:moveTo>
                        <a:cubicBezTo>
                          <a:pt x="0" y="141"/>
                          <a:pt x="1" y="118"/>
                          <a:pt x="15" y="108"/>
                        </a:cubicBezTo>
                        <a:cubicBezTo>
                          <a:pt x="16" y="95"/>
                          <a:pt x="17" y="81"/>
                          <a:pt x="17" y="68"/>
                        </a:cubicBezTo>
                        <a:cubicBezTo>
                          <a:pt x="17" y="58"/>
                          <a:pt x="11" y="40"/>
                          <a:pt x="11" y="40"/>
                        </a:cubicBezTo>
                        <a:cubicBezTo>
                          <a:pt x="14" y="20"/>
                          <a:pt x="11" y="29"/>
                          <a:pt x="17" y="12"/>
                        </a:cubicBezTo>
                        <a:cubicBezTo>
                          <a:pt x="18" y="8"/>
                          <a:pt x="21" y="0"/>
                          <a:pt x="21" y="0"/>
                        </a:cubicBezTo>
                        <a:cubicBezTo>
                          <a:pt x="38" y="6"/>
                          <a:pt x="33" y="7"/>
                          <a:pt x="31" y="30"/>
                        </a:cubicBezTo>
                        <a:cubicBezTo>
                          <a:pt x="38" y="52"/>
                          <a:pt x="40" y="76"/>
                          <a:pt x="47" y="98"/>
                        </a:cubicBezTo>
                        <a:cubicBezTo>
                          <a:pt x="44" y="116"/>
                          <a:pt x="45" y="113"/>
                          <a:pt x="31" y="108"/>
                        </a:cubicBezTo>
                        <a:cubicBezTo>
                          <a:pt x="25" y="118"/>
                          <a:pt x="28" y="112"/>
                          <a:pt x="23" y="126"/>
                        </a:cubicBezTo>
                        <a:cubicBezTo>
                          <a:pt x="22" y="128"/>
                          <a:pt x="21" y="132"/>
                          <a:pt x="21" y="132"/>
                        </a:cubicBezTo>
                        <a:cubicBezTo>
                          <a:pt x="23" y="133"/>
                          <a:pt x="26" y="132"/>
                          <a:pt x="27" y="134"/>
                        </a:cubicBezTo>
                        <a:cubicBezTo>
                          <a:pt x="29" y="137"/>
                          <a:pt x="31" y="146"/>
                          <a:pt x="31" y="146"/>
                        </a:cubicBezTo>
                        <a:cubicBezTo>
                          <a:pt x="27" y="165"/>
                          <a:pt x="23" y="155"/>
                          <a:pt x="13" y="148"/>
                        </a:cubicBezTo>
                        <a:cubicBezTo>
                          <a:pt x="11" y="152"/>
                          <a:pt x="11" y="160"/>
                          <a:pt x="7" y="160"/>
                        </a:cubicBezTo>
                        <a:cubicBezTo>
                          <a:pt x="5" y="160"/>
                          <a:pt x="4" y="156"/>
                          <a:pt x="3" y="154"/>
                        </a:cubicBezTo>
                        <a:cubicBezTo>
                          <a:pt x="3" y="153"/>
                          <a:pt x="4" y="155"/>
                          <a:pt x="5" y="156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236" name="Freeform 92"/>
                  <p:cNvSpPr>
                    <a:spLocks/>
                  </p:cNvSpPr>
                  <p:nvPr/>
                </p:nvSpPr>
                <p:spPr bwMode="ltGray">
                  <a:xfrm>
                    <a:off x="4719" y="287"/>
                    <a:ext cx="59" cy="34"/>
                  </a:xfrm>
                  <a:custGeom>
                    <a:avLst/>
                    <a:gdLst/>
                    <a:ahLst/>
                    <a:cxnLst>
                      <a:cxn ang="0">
                        <a:pos x="26" y="61"/>
                      </a:cxn>
                      <a:cxn ang="0">
                        <a:pos x="30" y="43"/>
                      </a:cxn>
                      <a:cxn ang="0">
                        <a:pos x="50" y="33"/>
                      </a:cxn>
                      <a:cxn ang="0">
                        <a:pos x="54" y="45"/>
                      </a:cxn>
                      <a:cxn ang="0">
                        <a:pos x="66" y="49"/>
                      </a:cxn>
                      <a:cxn ang="0">
                        <a:pos x="80" y="55"/>
                      </a:cxn>
                      <a:cxn ang="0">
                        <a:pos x="116" y="33"/>
                      </a:cxn>
                      <a:cxn ang="0">
                        <a:pos x="130" y="17"/>
                      </a:cxn>
                      <a:cxn ang="0">
                        <a:pos x="138" y="11"/>
                      </a:cxn>
                      <a:cxn ang="0">
                        <a:pos x="106" y="49"/>
                      </a:cxn>
                      <a:cxn ang="0">
                        <a:pos x="84" y="67"/>
                      </a:cxn>
                      <a:cxn ang="0">
                        <a:pos x="66" y="81"/>
                      </a:cxn>
                      <a:cxn ang="0">
                        <a:pos x="48" y="103"/>
                      </a:cxn>
                      <a:cxn ang="0">
                        <a:pos x="26" y="89"/>
                      </a:cxn>
                      <a:cxn ang="0">
                        <a:pos x="20" y="87"/>
                      </a:cxn>
                      <a:cxn ang="0">
                        <a:pos x="22" y="97"/>
                      </a:cxn>
                      <a:cxn ang="0">
                        <a:pos x="0" y="97"/>
                      </a:cxn>
                      <a:cxn ang="0">
                        <a:pos x="10" y="79"/>
                      </a:cxn>
                      <a:cxn ang="0">
                        <a:pos x="26" y="61"/>
                      </a:cxn>
                    </a:cxnLst>
                    <a:rect l="0" t="0" r="r" b="b"/>
                    <a:pathLst>
                      <a:path w="138" h="103">
                        <a:moveTo>
                          <a:pt x="26" y="61"/>
                        </a:moveTo>
                        <a:cubicBezTo>
                          <a:pt x="29" y="53"/>
                          <a:pt x="33" y="51"/>
                          <a:pt x="30" y="43"/>
                        </a:cubicBezTo>
                        <a:cubicBezTo>
                          <a:pt x="33" y="27"/>
                          <a:pt x="37" y="24"/>
                          <a:pt x="50" y="33"/>
                        </a:cubicBezTo>
                        <a:cubicBezTo>
                          <a:pt x="51" y="37"/>
                          <a:pt x="53" y="41"/>
                          <a:pt x="54" y="45"/>
                        </a:cubicBezTo>
                        <a:cubicBezTo>
                          <a:pt x="55" y="49"/>
                          <a:pt x="66" y="49"/>
                          <a:pt x="66" y="49"/>
                        </a:cubicBezTo>
                        <a:cubicBezTo>
                          <a:pt x="75" y="43"/>
                          <a:pt x="77" y="45"/>
                          <a:pt x="80" y="55"/>
                        </a:cubicBezTo>
                        <a:cubicBezTo>
                          <a:pt x="92" y="47"/>
                          <a:pt x="101" y="37"/>
                          <a:pt x="116" y="33"/>
                        </a:cubicBezTo>
                        <a:cubicBezTo>
                          <a:pt x="125" y="19"/>
                          <a:pt x="120" y="24"/>
                          <a:pt x="130" y="17"/>
                        </a:cubicBezTo>
                        <a:cubicBezTo>
                          <a:pt x="134" y="11"/>
                          <a:pt x="134" y="0"/>
                          <a:pt x="138" y="11"/>
                        </a:cubicBezTo>
                        <a:cubicBezTo>
                          <a:pt x="135" y="31"/>
                          <a:pt x="126" y="45"/>
                          <a:pt x="106" y="49"/>
                        </a:cubicBezTo>
                        <a:cubicBezTo>
                          <a:pt x="97" y="55"/>
                          <a:pt x="93" y="61"/>
                          <a:pt x="84" y="67"/>
                        </a:cubicBezTo>
                        <a:cubicBezTo>
                          <a:pt x="80" y="79"/>
                          <a:pt x="79" y="79"/>
                          <a:pt x="66" y="81"/>
                        </a:cubicBezTo>
                        <a:cubicBezTo>
                          <a:pt x="60" y="90"/>
                          <a:pt x="57" y="97"/>
                          <a:pt x="48" y="103"/>
                        </a:cubicBezTo>
                        <a:cubicBezTo>
                          <a:pt x="42" y="94"/>
                          <a:pt x="37" y="93"/>
                          <a:pt x="26" y="89"/>
                        </a:cubicBezTo>
                        <a:cubicBezTo>
                          <a:pt x="24" y="88"/>
                          <a:pt x="20" y="87"/>
                          <a:pt x="20" y="87"/>
                        </a:cubicBezTo>
                        <a:cubicBezTo>
                          <a:pt x="10" y="90"/>
                          <a:pt x="14" y="94"/>
                          <a:pt x="22" y="97"/>
                        </a:cubicBezTo>
                        <a:cubicBezTo>
                          <a:pt x="14" y="103"/>
                          <a:pt x="9" y="100"/>
                          <a:pt x="0" y="97"/>
                        </a:cubicBezTo>
                        <a:cubicBezTo>
                          <a:pt x="2" y="87"/>
                          <a:pt x="1" y="82"/>
                          <a:pt x="10" y="79"/>
                        </a:cubicBezTo>
                        <a:cubicBezTo>
                          <a:pt x="15" y="63"/>
                          <a:pt x="14" y="69"/>
                          <a:pt x="26" y="61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237" name="Freeform 93"/>
                  <p:cNvSpPr>
                    <a:spLocks/>
                  </p:cNvSpPr>
                  <p:nvPr/>
                </p:nvSpPr>
                <p:spPr bwMode="ltGray">
                  <a:xfrm>
                    <a:off x="4656" y="319"/>
                    <a:ext cx="80" cy="72"/>
                  </a:xfrm>
                  <a:custGeom>
                    <a:avLst/>
                    <a:gdLst/>
                    <a:ahLst/>
                    <a:cxnLst>
                      <a:cxn ang="0">
                        <a:pos x="158" y="24"/>
                      </a:cxn>
                      <a:cxn ang="0">
                        <a:pos x="160" y="6"/>
                      </a:cxn>
                      <a:cxn ang="0">
                        <a:pos x="170" y="0"/>
                      </a:cxn>
                      <a:cxn ang="0">
                        <a:pos x="182" y="24"/>
                      </a:cxn>
                      <a:cxn ang="0">
                        <a:pos x="188" y="42"/>
                      </a:cxn>
                      <a:cxn ang="0">
                        <a:pos x="178" y="58"/>
                      </a:cxn>
                      <a:cxn ang="0">
                        <a:pos x="170" y="76"/>
                      </a:cxn>
                      <a:cxn ang="0">
                        <a:pos x="162" y="126"/>
                      </a:cxn>
                      <a:cxn ang="0">
                        <a:pos x="144" y="136"/>
                      </a:cxn>
                      <a:cxn ang="0">
                        <a:pos x="120" y="138"/>
                      </a:cxn>
                      <a:cxn ang="0">
                        <a:pos x="112" y="124"/>
                      </a:cxn>
                      <a:cxn ang="0">
                        <a:pos x="102" y="146"/>
                      </a:cxn>
                      <a:cxn ang="0">
                        <a:pos x="90" y="150"/>
                      </a:cxn>
                      <a:cxn ang="0">
                        <a:pos x="80" y="132"/>
                      </a:cxn>
                      <a:cxn ang="0">
                        <a:pos x="58" y="144"/>
                      </a:cxn>
                      <a:cxn ang="0">
                        <a:pos x="76" y="142"/>
                      </a:cxn>
                      <a:cxn ang="0">
                        <a:pos x="78" y="160"/>
                      </a:cxn>
                      <a:cxn ang="0">
                        <a:pos x="58" y="166"/>
                      </a:cxn>
                      <a:cxn ang="0">
                        <a:pos x="34" y="166"/>
                      </a:cxn>
                      <a:cxn ang="0">
                        <a:pos x="36" y="154"/>
                      </a:cxn>
                      <a:cxn ang="0">
                        <a:pos x="46" y="144"/>
                      </a:cxn>
                      <a:cxn ang="0">
                        <a:pos x="34" y="148"/>
                      </a:cxn>
                      <a:cxn ang="0">
                        <a:pos x="26" y="166"/>
                      </a:cxn>
                      <a:cxn ang="0">
                        <a:pos x="30" y="190"/>
                      </a:cxn>
                      <a:cxn ang="0">
                        <a:pos x="14" y="200"/>
                      </a:cxn>
                      <a:cxn ang="0">
                        <a:pos x="0" y="214"/>
                      </a:cxn>
                      <a:cxn ang="0">
                        <a:pos x="8" y="188"/>
                      </a:cxn>
                      <a:cxn ang="0">
                        <a:pos x="0" y="164"/>
                      </a:cxn>
                      <a:cxn ang="0">
                        <a:pos x="14" y="152"/>
                      </a:cxn>
                      <a:cxn ang="0">
                        <a:pos x="32" y="134"/>
                      </a:cxn>
                      <a:cxn ang="0">
                        <a:pos x="44" y="118"/>
                      </a:cxn>
                      <a:cxn ang="0">
                        <a:pos x="72" y="116"/>
                      </a:cxn>
                      <a:cxn ang="0">
                        <a:pos x="84" y="112"/>
                      </a:cxn>
                      <a:cxn ang="0">
                        <a:pos x="114" y="78"/>
                      </a:cxn>
                      <a:cxn ang="0">
                        <a:pos x="120" y="92"/>
                      </a:cxn>
                      <a:cxn ang="0">
                        <a:pos x="132" y="76"/>
                      </a:cxn>
                      <a:cxn ang="0">
                        <a:pos x="150" y="54"/>
                      </a:cxn>
                      <a:cxn ang="0">
                        <a:pos x="154" y="42"/>
                      </a:cxn>
                      <a:cxn ang="0">
                        <a:pos x="148" y="38"/>
                      </a:cxn>
                      <a:cxn ang="0">
                        <a:pos x="152" y="32"/>
                      </a:cxn>
                      <a:cxn ang="0">
                        <a:pos x="158" y="24"/>
                      </a:cxn>
                    </a:cxnLst>
                    <a:rect l="0" t="0" r="r" b="b"/>
                    <a:pathLst>
                      <a:path w="188" h="214">
                        <a:moveTo>
                          <a:pt x="158" y="24"/>
                        </a:moveTo>
                        <a:cubicBezTo>
                          <a:pt x="156" y="18"/>
                          <a:pt x="160" y="6"/>
                          <a:pt x="160" y="6"/>
                        </a:cubicBezTo>
                        <a:cubicBezTo>
                          <a:pt x="167" y="16"/>
                          <a:pt x="167" y="8"/>
                          <a:pt x="170" y="0"/>
                        </a:cubicBezTo>
                        <a:cubicBezTo>
                          <a:pt x="181" y="4"/>
                          <a:pt x="179" y="14"/>
                          <a:pt x="182" y="24"/>
                        </a:cubicBezTo>
                        <a:cubicBezTo>
                          <a:pt x="184" y="30"/>
                          <a:pt x="188" y="42"/>
                          <a:pt x="188" y="42"/>
                        </a:cubicBezTo>
                        <a:cubicBezTo>
                          <a:pt x="183" y="56"/>
                          <a:pt x="188" y="52"/>
                          <a:pt x="178" y="58"/>
                        </a:cubicBezTo>
                        <a:cubicBezTo>
                          <a:pt x="174" y="63"/>
                          <a:pt x="170" y="76"/>
                          <a:pt x="170" y="76"/>
                        </a:cubicBezTo>
                        <a:cubicBezTo>
                          <a:pt x="169" y="100"/>
                          <a:pt x="173" y="110"/>
                          <a:pt x="162" y="126"/>
                        </a:cubicBezTo>
                        <a:cubicBezTo>
                          <a:pt x="150" y="118"/>
                          <a:pt x="155" y="132"/>
                          <a:pt x="144" y="136"/>
                        </a:cubicBezTo>
                        <a:cubicBezTo>
                          <a:pt x="135" y="134"/>
                          <a:pt x="129" y="135"/>
                          <a:pt x="120" y="138"/>
                        </a:cubicBezTo>
                        <a:cubicBezTo>
                          <a:pt x="114" y="129"/>
                          <a:pt x="122" y="127"/>
                          <a:pt x="112" y="124"/>
                        </a:cubicBezTo>
                        <a:cubicBezTo>
                          <a:pt x="108" y="130"/>
                          <a:pt x="108" y="142"/>
                          <a:pt x="102" y="146"/>
                        </a:cubicBezTo>
                        <a:cubicBezTo>
                          <a:pt x="98" y="148"/>
                          <a:pt x="90" y="150"/>
                          <a:pt x="90" y="150"/>
                        </a:cubicBezTo>
                        <a:cubicBezTo>
                          <a:pt x="87" y="141"/>
                          <a:pt x="89" y="135"/>
                          <a:pt x="80" y="132"/>
                        </a:cubicBezTo>
                        <a:cubicBezTo>
                          <a:pt x="68" y="134"/>
                          <a:pt x="65" y="134"/>
                          <a:pt x="58" y="144"/>
                        </a:cubicBezTo>
                        <a:cubicBezTo>
                          <a:pt x="66" y="150"/>
                          <a:pt x="68" y="147"/>
                          <a:pt x="76" y="142"/>
                        </a:cubicBezTo>
                        <a:cubicBezTo>
                          <a:pt x="81" y="146"/>
                          <a:pt x="85" y="155"/>
                          <a:pt x="78" y="160"/>
                        </a:cubicBezTo>
                        <a:cubicBezTo>
                          <a:pt x="75" y="162"/>
                          <a:pt x="62" y="165"/>
                          <a:pt x="58" y="166"/>
                        </a:cubicBezTo>
                        <a:cubicBezTo>
                          <a:pt x="48" y="173"/>
                          <a:pt x="44" y="173"/>
                          <a:pt x="34" y="166"/>
                        </a:cubicBezTo>
                        <a:cubicBezTo>
                          <a:pt x="35" y="162"/>
                          <a:pt x="34" y="158"/>
                          <a:pt x="36" y="154"/>
                        </a:cubicBezTo>
                        <a:cubicBezTo>
                          <a:pt x="38" y="150"/>
                          <a:pt x="55" y="146"/>
                          <a:pt x="46" y="144"/>
                        </a:cubicBezTo>
                        <a:cubicBezTo>
                          <a:pt x="42" y="143"/>
                          <a:pt x="34" y="148"/>
                          <a:pt x="34" y="148"/>
                        </a:cubicBezTo>
                        <a:cubicBezTo>
                          <a:pt x="32" y="155"/>
                          <a:pt x="28" y="159"/>
                          <a:pt x="26" y="166"/>
                        </a:cubicBezTo>
                        <a:cubicBezTo>
                          <a:pt x="36" y="182"/>
                          <a:pt x="36" y="173"/>
                          <a:pt x="30" y="190"/>
                        </a:cubicBezTo>
                        <a:cubicBezTo>
                          <a:pt x="28" y="196"/>
                          <a:pt x="14" y="200"/>
                          <a:pt x="14" y="200"/>
                        </a:cubicBezTo>
                        <a:cubicBezTo>
                          <a:pt x="5" y="214"/>
                          <a:pt x="11" y="210"/>
                          <a:pt x="0" y="214"/>
                        </a:cubicBezTo>
                        <a:cubicBezTo>
                          <a:pt x="2" y="202"/>
                          <a:pt x="5" y="198"/>
                          <a:pt x="8" y="188"/>
                        </a:cubicBezTo>
                        <a:cubicBezTo>
                          <a:pt x="6" y="178"/>
                          <a:pt x="3" y="173"/>
                          <a:pt x="0" y="164"/>
                        </a:cubicBezTo>
                        <a:cubicBezTo>
                          <a:pt x="3" y="156"/>
                          <a:pt x="7" y="157"/>
                          <a:pt x="14" y="152"/>
                        </a:cubicBezTo>
                        <a:cubicBezTo>
                          <a:pt x="18" y="141"/>
                          <a:pt x="23" y="140"/>
                          <a:pt x="32" y="134"/>
                        </a:cubicBezTo>
                        <a:cubicBezTo>
                          <a:pt x="37" y="127"/>
                          <a:pt x="37" y="123"/>
                          <a:pt x="44" y="118"/>
                        </a:cubicBezTo>
                        <a:cubicBezTo>
                          <a:pt x="64" y="121"/>
                          <a:pt x="55" y="122"/>
                          <a:pt x="72" y="116"/>
                        </a:cubicBezTo>
                        <a:cubicBezTo>
                          <a:pt x="76" y="115"/>
                          <a:pt x="84" y="112"/>
                          <a:pt x="84" y="112"/>
                        </a:cubicBezTo>
                        <a:cubicBezTo>
                          <a:pt x="105" y="119"/>
                          <a:pt x="97" y="84"/>
                          <a:pt x="114" y="78"/>
                        </a:cubicBezTo>
                        <a:cubicBezTo>
                          <a:pt x="117" y="87"/>
                          <a:pt x="110" y="89"/>
                          <a:pt x="120" y="92"/>
                        </a:cubicBezTo>
                        <a:cubicBezTo>
                          <a:pt x="125" y="85"/>
                          <a:pt x="125" y="81"/>
                          <a:pt x="132" y="76"/>
                        </a:cubicBezTo>
                        <a:cubicBezTo>
                          <a:pt x="138" y="68"/>
                          <a:pt x="146" y="65"/>
                          <a:pt x="150" y="54"/>
                        </a:cubicBezTo>
                        <a:cubicBezTo>
                          <a:pt x="151" y="50"/>
                          <a:pt x="154" y="42"/>
                          <a:pt x="154" y="42"/>
                        </a:cubicBezTo>
                        <a:cubicBezTo>
                          <a:pt x="152" y="41"/>
                          <a:pt x="148" y="40"/>
                          <a:pt x="148" y="38"/>
                        </a:cubicBezTo>
                        <a:cubicBezTo>
                          <a:pt x="148" y="36"/>
                          <a:pt x="161" y="33"/>
                          <a:pt x="152" y="32"/>
                        </a:cubicBezTo>
                        <a:lnTo>
                          <a:pt x="158" y="24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238" name="Freeform 94"/>
                  <p:cNvSpPr>
                    <a:spLocks/>
                  </p:cNvSpPr>
                  <p:nvPr/>
                </p:nvSpPr>
                <p:spPr bwMode="ltGray">
                  <a:xfrm>
                    <a:off x="4709" y="340"/>
                    <a:ext cx="6" cy="4"/>
                  </a:xfrm>
                  <a:custGeom>
                    <a:avLst/>
                    <a:gdLst/>
                    <a:ahLst/>
                    <a:cxnLst>
                      <a:cxn ang="0">
                        <a:pos x="0" y="9"/>
                      </a:cxn>
                      <a:cxn ang="0">
                        <a:pos x="4" y="13"/>
                      </a:cxn>
                      <a:cxn ang="0">
                        <a:pos x="0" y="9"/>
                      </a:cxn>
                    </a:cxnLst>
                    <a:rect l="0" t="0" r="r" b="b"/>
                    <a:pathLst>
                      <a:path w="13" h="13">
                        <a:moveTo>
                          <a:pt x="0" y="9"/>
                        </a:moveTo>
                        <a:cubicBezTo>
                          <a:pt x="6" y="0"/>
                          <a:pt x="13" y="7"/>
                          <a:pt x="4" y="13"/>
                        </a:cubicBezTo>
                        <a:cubicBezTo>
                          <a:pt x="0" y="6"/>
                          <a:pt x="0" y="5"/>
                          <a:pt x="0" y="9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239" name="Freeform 95"/>
                  <p:cNvSpPr>
                    <a:spLocks/>
                  </p:cNvSpPr>
                  <p:nvPr/>
                </p:nvSpPr>
                <p:spPr bwMode="ltGray">
                  <a:xfrm>
                    <a:off x="4261" y="389"/>
                    <a:ext cx="347" cy="189"/>
                  </a:xfrm>
                  <a:custGeom>
                    <a:avLst/>
                    <a:gdLst/>
                    <a:ahLst/>
                    <a:cxnLst>
                      <a:cxn ang="0">
                        <a:pos x="812" y="26"/>
                      </a:cxn>
                      <a:cxn ang="0">
                        <a:pos x="778" y="78"/>
                      </a:cxn>
                      <a:cxn ang="0">
                        <a:pos x="748" y="122"/>
                      </a:cxn>
                      <a:cxn ang="0">
                        <a:pos x="722" y="142"/>
                      </a:cxn>
                      <a:cxn ang="0">
                        <a:pos x="634" y="180"/>
                      </a:cxn>
                      <a:cxn ang="0">
                        <a:pos x="632" y="210"/>
                      </a:cxn>
                      <a:cxn ang="0">
                        <a:pos x="604" y="230"/>
                      </a:cxn>
                      <a:cxn ang="0">
                        <a:pos x="620" y="178"/>
                      </a:cxn>
                      <a:cxn ang="0">
                        <a:pos x="576" y="188"/>
                      </a:cxn>
                      <a:cxn ang="0">
                        <a:pos x="556" y="218"/>
                      </a:cxn>
                      <a:cxn ang="0">
                        <a:pos x="596" y="280"/>
                      </a:cxn>
                      <a:cxn ang="0">
                        <a:pos x="594" y="368"/>
                      </a:cxn>
                      <a:cxn ang="0">
                        <a:pos x="542" y="406"/>
                      </a:cxn>
                      <a:cxn ang="0">
                        <a:pos x="522" y="386"/>
                      </a:cxn>
                      <a:cxn ang="0">
                        <a:pos x="482" y="348"/>
                      </a:cxn>
                      <a:cxn ang="0">
                        <a:pos x="462" y="348"/>
                      </a:cxn>
                      <a:cxn ang="0">
                        <a:pos x="450" y="394"/>
                      </a:cxn>
                      <a:cxn ang="0">
                        <a:pos x="500" y="464"/>
                      </a:cxn>
                      <a:cxn ang="0">
                        <a:pos x="510" y="524"/>
                      </a:cxn>
                      <a:cxn ang="0">
                        <a:pos x="526" y="560"/>
                      </a:cxn>
                      <a:cxn ang="0">
                        <a:pos x="492" y="544"/>
                      </a:cxn>
                      <a:cxn ang="0">
                        <a:pos x="470" y="518"/>
                      </a:cxn>
                      <a:cxn ang="0">
                        <a:pos x="422" y="424"/>
                      </a:cxn>
                      <a:cxn ang="0">
                        <a:pos x="426" y="310"/>
                      </a:cxn>
                      <a:cxn ang="0">
                        <a:pos x="422" y="268"/>
                      </a:cxn>
                      <a:cxn ang="0">
                        <a:pos x="412" y="276"/>
                      </a:cxn>
                      <a:cxn ang="0">
                        <a:pos x="386" y="266"/>
                      </a:cxn>
                      <a:cxn ang="0">
                        <a:pos x="360" y="170"/>
                      </a:cxn>
                      <a:cxn ang="0">
                        <a:pos x="330" y="166"/>
                      </a:cxn>
                      <a:cxn ang="0">
                        <a:pos x="288" y="172"/>
                      </a:cxn>
                      <a:cxn ang="0">
                        <a:pos x="242" y="232"/>
                      </a:cxn>
                      <a:cxn ang="0">
                        <a:pos x="196" y="268"/>
                      </a:cxn>
                      <a:cxn ang="0">
                        <a:pos x="184" y="274"/>
                      </a:cxn>
                      <a:cxn ang="0">
                        <a:pos x="160" y="328"/>
                      </a:cxn>
                      <a:cxn ang="0">
                        <a:pos x="152" y="354"/>
                      </a:cxn>
                      <a:cxn ang="0">
                        <a:pos x="128" y="404"/>
                      </a:cxn>
                      <a:cxn ang="0">
                        <a:pos x="94" y="392"/>
                      </a:cxn>
                      <a:cxn ang="0">
                        <a:pos x="66" y="258"/>
                      </a:cxn>
                      <a:cxn ang="0">
                        <a:pos x="72" y="156"/>
                      </a:cxn>
                      <a:cxn ang="0">
                        <a:pos x="44" y="180"/>
                      </a:cxn>
                      <a:cxn ang="0">
                        <a:pos x="20" y="150"/>
                      </a:cxn>
                      <a:cxn ang="0">
                        <a:pos x="24" y="138"/>
                      </a:cxn>
                      <a:cxn ang="0">
                        <a:pos x="0" y="92"/>
                      </a:cxn>
                      <a:cxn ang="0">
                        <a:pos x="798" y="6"/>
                      </a:cxn>
                    </a:cxnLst>
                    <a:rect l="0" t="0" r="r" b="b"/>
                    <a:pathLst>
                      <a:path w="812" h="564">
                        <a:moveTo>
                          <a:pt x="798" y="6"/>
                        </a:moveTo>
                        <a:cubicBezTo>
                          <a:pt x="801" y="15"/>
                          <a:pt x="809" y="16"/>
                          <a:pt x="812" y="26"/>
                        </a:cubicBezTo>
                        <a:cubicBezTo>
                          <a:pt x="809" y="36"/>
                          <a:pt x="801" y="41"/>
                          <a:pt x="796" y="50"/>
                        </a:cubicBezTo>
                        <a:cubicBezTo>
                          <a:pt x="791" y="61"/>
                          <a:pt x="788" y="71"/>
                          <a:pt x="778" y="78"/>
                        </a:cubicBezTo>
                        <a:cubicBezTo>
                          <a:pt x="773" y="85"/>
                          <a:pt x="771" y="88"/>
                          <a:pt x="774" y="96"/>
                        </a:cubicBezTo>
                        <a:cubicBezTo>
                          <a:pt x="767" y="107"/>
                          <a:pt x="758" y="114"/>
                          <a:pt x="748" y="122"/>
                        </a:cubicBezTo>
                        <a:cubicBezTo>
                          <a:pt x="744" y="125"/>
                          <a:pt x="736" y="130"/>
                          <a:pt x="736" y="130"/>
                        </a:cubicBezTo>
                        <a:cubicBezTo>
                          <a:pt x="740" y="141"/>
                          <a:pt x="731" y="140"/>
                          <a:pt x="722" y="142"/>
                        </a:cubicBezTo>
                        <a:cubicBezTo>
                          <a:pt x="716" y="148"/>
                          <a:pt x="712" y="151"/>
                          <a:pt x="704" y="154"/>
                        </a:cubicBezTo>
                        <a:cubicBezTo>
                          <a:pt x="686" y="150"/>
                          <a:pt x="650" y="169"/>
                          <a:pt x="634" y="180"/>
                        </a:cubicBezTo>
                        <a:cubicBezTo>
                          <a:pt x="636" y="189"/>
                          <a:pt x="631" y="193"/>
                          <a:pt x="640" y="196"/>
                        </a:cubicBezTo>
                        <a:cubicBezTo>
                          <a:pt x="643" y="205"/>
                          <a:pt x="640" y="207"/>
                          <a:pt x="632" y="210"/>
                        </a:cubicBezTo>
                        <a:cubicBezTo>
                          <a:pt x="626" y="219"/>
                          <a:pt x="623" y="226"/>
                          <a:pt x="614" y="232"/>
                        </a:cubicBezTo>
                        <a:cubicBezTo>
                          <a:pt x="611" y="231"/>
                          <a:pt x="606" y="233"/>
                          <a:pt x="604" y="230"/>
                        </a:cubicBezTo>
                        <a:cubicBezTo>
                          <a:pt x="599" y="220"/>
                          <a:pt x="610" y="199"/>
                          <a:pt x="620" y="196"/>
                        </a:cubicBezTo>
                        <a:cubicBezTo>
                          <a:pt x="623" y="187"/>
                          <a:pt x="617" y="187"/>
                          <a:pt x="620" y="178"/>
                        </a:cubicBezTo>
                        <a:cubicBezTo>
                          <a:pt x="617" y="164"/>
                          <a:pt x="609" y="168"/>
                          <a:pt x="598" y="172"/>
                        </a:cubicBezTo>
                        <a:cubicBezTo>
                          <a:pt x="592" y="180"/>
                          <a:pt x="585" y="185"/>
                          <a:pt x="576" y="188"/>
                        </a:cubicBezTo>
                        <a:cubicBezTo>
                          <a:pt x="572" y="194"/>
                          <a:pt x="568" y="200"/>
                          <a:pt x="564" y="206"/>
                        </a:cubicBezTo>
                        <a:cubicBezTo>
                          <a:pt x="561" y="210"/>
                          <a:pt x="556" y="218"/>
                          <a:pt x="556" y="218"/>
                        </a:cubicBezTo>
                        <a:cubicBezTo>
                          <a:pt x="558" y="234"/>
                          <a:pt x="559" y="243"/>
                          <a:pt x="572" y="252"/>
                        </a:cubicBezTo>
                        <a:cubicBezTo>
                          <a:pt x="579" y="262"/>
                          <a:pt x="586" y="273"/>
                          <a:pt x="596" y="280"/>
                        </a:cubicBezTo>
                        <a:cubicBezTo>
                          <a:pt x="598" y="286"/>
                          <a:pt x="602" y="298"/>
                          <a:pt x="602" y="298"/>
                        </a:cubicBezTo>
                        <a:cubicBezTo>
                          <a:pt x="601" y="308"/>
                          <a:pt x="599" y="361"/>
                          <a:pt x="594" y="368"/>
                        </a:cubicBezTo>
                        <a:cubicBezTo>
                          <a:pt x="590" y="374"/>
                          <a:pt x="576" y="378"/>
                          <a:pt x="570" y="382"/>
                        </a:cubicBezTo>
                        <a:cubicBezTo>
                          <a:pt x="563" y="393"/>
                          <a:pt x="550" y="396"/>
                          <a:pt x="542" y="406"/>
                        </a:cubicBezTo>
                        <a:cubicBezTo>
                          <a:pt x="536" y="413"/>
                          <a:pt x="539" y="417"/>
                          <a:pt x="530" y="420"/>
                        </a:cubicBezTo>
                        <a:cubicBezTo>
                          <a:pt x="526" y="408"/>
                          <a:pt x="538" y="391"/>
                          <a:pt x="522" y="386"/>
                        </a:cubicBezTo>
                        <a:cubicBezTo>
                          <a:pt x="516" y="377"/>
                          <a:pt x="510" y="364"/>
                          <a:pt x="502" y="356"/>
                        </a:cubicBezTo>
                        <a:cubicBezTo>
                          <a:pt x="497" y="341"/>
                          <a:pt x="505" y="360"/>
                          <a:pt x="482" y="348"/>
                        </a:cubicBezTo>
                        <a:cubicBezTo>
                          <a:pt x="478" y="346"/>
                          <a:pt x="478" y="339"/>
                          <a:pt x="474" y="336"/>
                        </a:cubicBezTo>
                        <a:cubicBezTo>
                          <a:pt x="470" y="323"/>
                          <a:pt x="466" y="342"/>
                          <a:pt x="462" y="348"/>
                        </a:cubicBezTo>
                        <a:cubicBezTo>
                          <a:pt x="460" y="358"/>
                          <a:pt x="456" y="363"/>
                          <a:pt x="454" y="374"/>
                        </a:cubicBezTo>
                        <a:cubicBezTo>
                          <a:pt x="457" y="383"/>
                          <a:pt x="455" y="387"/>
                          <a:pt x="450" y="394"/>
                        </a:cubicBezTo>
                        <a:cubicBezTo>
                          <a:pt x="454" y="399"/>
                          <a:pt x="464" y="411"/>
                          <a:pt x="466" y="418"/>
                        </a:cubicBezTo>
                        <a:cubicBezTo>
                          <a:pt x="474" y="443"/>
                          <a:pt x="472" y="458"/>
                          <a:pt x="500" y="464"/>
                        </a:cubicBezTo>
                        <a:cubicBezTo>
                          <a:pt x="507" y="469"/>
                          <a:pt x="510" y="474"/>
                          <a:pt x="516" y="480"/>
                        </a:cubicBezTo>
                        <a:cubicBezTo>
                          <a:pt x="511" y="494"/>
                          <a:pt x="513" y="509"/>
                          <a:pt x="510" y="524"/>
                        </a:cubicBezTo>
                        <a:cubicBezTo>
                          <a:pt x="512" y="537"/>
                          <a:pt x="511" y="541"/>
                          <a:pt x="522" y="548"/>
                        </a:cubicBezTo>
                        <a:cubicBezTo>
                          <a:pt x="523" y="552"/>
                          <a:pt x="525" y="556"/>
                          <a:pt x="526" y="560"/>
                        </a:cubicBezTo>
                        <a:cubicBezTo>
                          <a:pt x="527" y="564"/>
                          <a:pt x="514" y="556"/>
                          <a:pt x="514" y="556"/>
                        </a:cubicBezTo>
                        <a:cubicBezTo>
                          <a:pt x="502" y="564"/>
                          <a:pt x="501" y="551"/>
                          <a:pt x="492" y="544"/>
                        </a:cubicBezTo>
                        <a:cubicBezTo>
                          <a:pt x="488" y="541"/>
                          <a:pt x="480" y="536"/>
                          <a:pt x="480" y="536"/>
                        </a:cubicBezTo>
                        <a:cubicBezTo>
                          <a:pt x="471" y="522"/>
                          <a:pt x="474" y="529"/>
                          <a:pt x="470" y="518"/>
                        </a:cubicBezTo>
                        <a:cubicBezTo>
                          <a:pt x="467" y="491"/>
                          <a:pt x="461" y="446"/>
                          <a:pt x="436" y="430"/>
                        </a:cubicBezTo>
                        <a:cubicBezTo>
                          <a:pt x="428" y="433"/>
                          <a:pt x="425" y="433"/>
                          <a:pt x="422" y="424"/>
                        </a:cubicBezTo>
                        <a:cubicBezTo>
                          <a:pt x="427" y="404"/>
                          <a:pt x="432" y="383"/>
                          <a:pt x="438" y="364"/>
                        </a:cubicBezTo>
                        <a:cubicBezTo>
                          <a:pt x="436" y="343"/>
                          <a:pt x="431" y="330"/>
                          <a:pt x="426" y="310"/>
                        </a:cubicBezTo>
                        <a:cubicBezTo>
                          <a:pt x="429" y="302"/>
                          <a:pt x="425" y="300"/>
                          <a:pt x="422" y="292"/>
                        </a:cubicBezTo>
                        <a:cubicBezTo>
                          <a:pt x="424" y="282"/>
                          <a:pt x="428" y="277"/>
                          <a:pt x="422" y="268"/>
                        </a:cubicBezTo>
                        <a:cubicBezTo>
                          <a:pt x="420" y="269"/>
                          <a:pt x="418" y="269"/>
                          <a:pt x="416" y="270"/>
                        </a:cubicBezTo>
                        <a:cubicBezTo>
                          <a:pt x="414" y="272"/>
                          <a:pt x="414" y="275"/>
                          <a:pt x="412" y="276"/>
                        </a:cubicBezTo>
                        <a:cubicBezTo>
                          <a:pt x="408" y="278"/>
                          <a:pt x="400" y="280"/>
                          <a:pt x="400" y="280"/>
                        </a:cubicBezTo>
                        <a:cubicBezTo>
                          <a:pt x="394" y="274"/>
                          <a:pt x="389" y="274"/>
                          <a:pt x="386" y="266"/>
                        </a:cubicBezTo>
                        <a:cubicBezTo>
                          <a:pt x="391" y="251"/>
                          <a:pt x="379" y="206"/>
                          <a:pt x="364" y="196"/>
                        </a:cubicBezTo>
                        <a:cubicBezTo>
                          <a:pt x="357" y="186"/>
                          <a:pt x="358" y="182"/>
                          <a:pt x="360" y="170"/>
                        </a:cubicBezTo>
                        <a:cubicBezTo>
                          <a:pt x="358" y="160"/>
                          <a:pt x="356" y="147"/>
                          <a:pt x="346" y="144"/>
                        </a:cubicBezTo>
                        <a:cubicBezTo>
                          <a:pt x="343" y="154"/>
                          <a:pt x="338" y="160"/>
                          <a:pt x="330" y="166"/>
                        </a:cubicBezTo>
                        <a:cubicBezTo>
                          <a:pt x="323" y="164"/>
                          <a:pt x="308" y="160"/>
                          <a:pt x="308" y="160"/>
                        </a:cubicBezTo>
                        <a:cubicBezTo>
                          <a:pt x="296" y="162"/>
                          <a:pt x="297" y="166"/>
                          <a:pt x="288" y="172"/>
                        </a:cubicBezTo>
                        <a:cubicBezTo>
                          <a:pt x="284" y="185"/>
                          <a:pt x="282" y="191"/>
                          <a:pt x="268" y="196"/>
                        </a:cubicBezTo>
                        <a:cubicBezTo>
                          <a:pt x="264" y="200"/>
                          <a:pt x="243" y="231"/>
                          <a:pt x="242" y="232"/>
                        </a:cubicBezTo>
                        <a:cubicBezTo>
                          <a:pt x="231" y="239"/>
                          <a:pt x="215" y="247"/>
                          <a:pt x="206" y="256"/>
                        </a:cubicBezTo>
                        <a:cubicBezTo>
                          <a:pt x="202" y="260"/>
                          <a:pt x="200" y="265"/>
                          <a:pt x="196" y="268"/>
                        </a:cubicBezTo>
                        <a:cubicBezTo>
                          <a:pt x="194" y="269"/>
                          <a:pt x="192" y="269"/>
                          <a:pt x="190" y="270"/>
                        </a:cubicBezTo>
                        <a:cubicBezTo>
                          <a:pt x="188" y="271"/>
                          <a:pt x="186" y="272"/>
                          <a:pt x="184" y="274"/>
                        </a:cubicBezTo>
                        <a:cubicBezTo>
                          <a:pt x="180" y="278"/>
                          <a:pt x="172" y="286"/>
                          <a:pt x="172" y="286"/>
                        </a:cubicBezTo>
                        <a:cubicBezTo>
                          <a:pt x="167" y="300"/>
                          <a:pt x="165" y="314"/>
                          <a:pt x="160" y="328"/>
                        </a:cubicBezTo>
                        <a:cubicBezTo>
                          <a:pt x="158" y="335"/>
                          <a:pt x="156" y="341"/>
                          <a:pt x="154" y="348"/>
                        </a:cubicBezTo>
                        <a:cubicBezTo>
                          <a:pt x="153" y="350"/>
                          <a:pt x="152" y="354"/>
                          <a:pt x="152" y="354"/>
                        </a:cubicBezTo>
                        <a:cubicBezTo>
                          <a:pt x="152" y="359"/>
                          <a:pt x="156" y="384"/>
                          <a:pt x="146" y="392"/>
                        </a:cubicBezTo>
                        <a:cubicBezTo>
                          <a:pt x="141" y="397"/>
                          <a:pt x="128" y="404"/>
                          <a:pt x="128" y="404"/>
                        </a:cubicBezTo>
                        <a:cubicBezTo>
                          <a:pt x="125" y="412"/>
                          <a:pt x="122" y="421"/>
                          <a:pt x="114" y="424"/>
                        </a:cubicBezTo>
                        <a:cubicBezTo>
                          <a:pt x="100" y="419"/>
                          <a:pt x="97" y="405"/>
                          <a:pt x="94" y="392"/>
                        </a:cubicBezTo>
                        <a:cubicBezTo>
                          <a:pt x="86" y="362"/>
                          <a:pt x="82" y="332"/>
                          <a:pt x="72" y="302"/>
                        </a:cubicBezTo>
                        <a:cubicBezTo>
                          <a:pt x="71" y="281"/>
                          <a:pt x="70" y="275"/>
                          <a:pt x="66" y="258"/>
                        </a:cubicBezTo>
                        <a:cubicBezTo>
                          <a:pt x="66" y="251"/>
                          <a:pt x="68" y="219"/>
                          <a:pt x="64" y="208"/>
                        </a:cubicBezTo>
                        <a:cubicBezTo>
                          <a:pt x="70" y="191"/>
                          <a:pt x="66" y="173"/>
                          <a:pt x="72" y="156"/>
                        </a:cubicBezTo>
                        <a:cubicBezTo>
                          <a:pt x="66" y="139"/>
                          <a:pt x="60" y="168"/>
                          <a:pt x="56" y="172"/>
                        </a:cubicBezTo>
                        <a:cubicBezTo>
                          <a:pt x="53" y="175"/>
                          <a:pt x="44" y="180"/>
                          <a:pt x="44" y="180"/>
                        </a:cubicBezTo>
                        <a:cubicBezTo>
                          <a:pt x="35" y="177"/>
                          <a:pt x="28" y="173"/>
                          <a:pt x="24" y="162"/>
                        </a:cubicBezTo>
                        <a:cubicBezTo>
                          <a:pt x="23" y="158"/>
                          <a:pt x="20" y="150"/>
                          <a:pt x="20" y="150"/>
                        </a:cubicBezTo>
                        <a:cubicBezTo>
                          <a:pt x="30" y="148"/>
                          <a:pt x="30" y="143"/>
                          <a:pt x="38" y="138"/>
                        </a:cubicBezTo>
                        <a:cubicBezTo>
                          <a:pt x="35" y="128"/>
                          <a:pt x="31" y="133"/>
                          <a:pt x="24" y="138"/>
                        </a:cubicBezTo>
                        <a:cubicBezTo>
                          <a:pt x="15" y="135"/>
                          <a:pt x="15" y="132"/>
                          <a:pt x="18" y="124"/>
                        </a:cubicBezTo>
                        <a:cubicBezTo>
                          <a:pt x="11" y="114"/>
                          <a:pt x="9" y="101"/>
                          <a:pt x="0" y="92"/>
                        </a:cubicBezTo>
                        <a:lnTo>
                          <a:pt x="76" y="0"/>
                        </a:lnTo>
                        <a:lnTo>
                          <a:pt x="798" y="6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240" name="Freeform 96"/>
                  <p:cNvSpPr>
                    <a:spLocks/>
                  </p:cNvSpPr>
                  <p:nvPr/>
                </p:nvSpPr>
                <p:spPr bwMode="ltGray">
                  <a:xfrm>
                    <a:off x="4322" y="519"/>
                    <a:ext cx="19" cy="29"/>
                  </a:xfrm>
                  <a:custGeom>
                    <a:avLst/>
                    <a:gdLst/>
                    <a:ahLst/>
                    <a:cxnLst>
                      <a:cxn ang="0">
                        <a:pos x="7" y="11"/>
                      </a:cxn>
                      <a:cxn ang="0">
                        <a:pos x="17" y="3"/>
                      </a:cxn>
                      <a:cxn ang="0">
                        <a:pos x="37" y="33"/>
                      </a:cxn>
                      <a:cxn ang="0">
                        <a:pos x="19" y="85"/>
                      </a:cxn>
                      <a:cxn ang="0">
                        <a:pos x="1" y="69"/>
                      </a:cxn>
                      <a:cxn ang="0">
                        <a:pos x="7" y="11"/>
                      </a:cxn>
                    </a:cxnLst>
                    <a:rect l="0" t="0" r="r" b="b"/>
                    <a:pathLst>
                      <a:path w="43" h="85">
                        <a:moveTo>
                          <a:pt x="7" y="11"/>
                        </a:moveTo>
                        <a:cubicBezTo>
                          <a:pt x="4" y="2"/>
                          <a:pt x="9" y="0"/>
                          <a:pt x="17" y="3"/>
                        </a:cubicBezTo>
                        <a:cubicBezTo>
                          <a:pt x="24" y="13"/>
                          <a:pt x="28" y="24"/>
                          <a:pt x="37" y="33"/>
                        </a:cubicBezTo>
                        <a:cubicBezTo>
                          <a:pt x="43" y="52"/>
                          <a:pt x="40" y="78"/>
                          <a:pt x="19" y="85"/>
                        </a:cubicBezTo>
                        <a:cubicBezTo>
                          <a:pt x="6" y="81"/>
                          <a:pt x="5" y="81"/>
                          <a:pt x="1" y="69"/>
                        </a:cubicBezTo>
                        <a:cubicBezTo>
                          <a:pt x="2" y="66"/>
                          <a:pt x="0" y="4"/>
                          <a:pt x="7" y="11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241" name="Freeform 97"/>
                  <p:cNvSpPr>
                    <a:spLocks/>
                  </p:cNvSpPr>
                  <p:nvPr/>
                </p:nvSpPr>
                <p:spPr bwMode="ltGray">
                  <a:xfrm>
                    <a:off x="4588" y="421"/>
                    <a:ext cx="18" cy="24"/>
                  </a:xfrm>
                  <a:custGeom>
                    <a:avLst/>
                    <a:gdLst/>
                    <a:ahLst/>
                    <a:cxnLst>
                      <a:cxn ang="0">
                        <a:pos x="13" y="28"/>
                      </a:cxn>
                      <a:cxn ang="0">
                        <a:pos x="29" y="2"/>
                      </a:cxn>
                      <a:cxn ang="0">
                        <a:pos x="43" y="4"/>
                      </a:cxn>
                      <a:cxn ang="0">
                        <a:pos x="39" y="26"/>
                      </a:cxn>
                      <a:cxn ang="0">
                        <a:pos x="13" y="74"/>
                      </a:cxn>
                      <a:cxn ang="0">
                        <a:pos x="7" y="60"/>
                      </a:cxn>
                      <a:cxn ang="0">
                        <a:pos x="3" y="36"/>
                      </a:cxn>
                      <a:cxn ang="0">
                        <a:pos x="13" y="28"/>
                      </a:cxn>
                    </a:cxnLst>
                    <a:rect l="0" t="0" r="r" b="b"/>
                    <a:pathLst>
                      <a:path w="44" h="74">
                        <a:moveTo>
                          <a:pt x="13" y="28"/>
                        </a:moveTo>
                        <a:cubicBezTo>
                          <a:pt x="15" y="13"/>
                          <a:pt x="14" y="7"/>
                          <a:pt x="29" y="2"/>
                        </a:cubicBezTo>
                        <a:cubicBezTo>
                          <a:pt x="34" y="3"/>
                          <a:pt x="40" y="0"/>
                          <a:pt x="43" y="4"/>
                        </a:cubicBezTo>
                        <a:cubicBezTo>
                          <a:pt x="44" y="6"/>
                          <a:pt x="41" y="21"/>
                          <a:pt x="39" y="26"/>
                        </a:cubicBezTo>
                        <a:cubicBezTo>
                          <a:pt x="31" y="43"/>
                          <a:pt x="30" y="63"/>
                          <a:pt x="13" y="74"/>
                        </a:cubicBezTo>
                        <a:cubicBezTo>
                          <a:pt x="4" y="71"/>
                          <a:pt x="4" y="68"/>
                          <a:pt x="7" y="60"/>
                        </a:cubicBezTo>
                        <a:cubicBezTo>
                          <a:pt x="5" y="50"/>
                          <a:pt x="0" y="46"/>
                          <a:pt x="3" y="36"/>
                        </a:cubicBezTo>
                        <a:cubicBezTo>
                          <a:pt x="4" y="32"/>
                          <a:pt x="8" y="23"/>
                          <a:pt x="13" y="2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242" name="Freeform 98"/>
                  <p:cNvSpPr>
                    <a:spLocks/>
                  </p:cNvSpPr>
                  <p:nvPr/>
                </p:nvSpPr>
                <p:spPr bwMode="ltGray">
                  <a:xfrm>
                    <a:off x="4639" y="409"/>
                    <a:ext cx="9" cy="10"/>
                  </a:xfrm>
                  <a:custGeom>
                    <a:avLst/>
                    <a:gdLst/>
                    <a:ahLst/>
                    <a:cxnLst>
                      <a:cxn ang="0">
                        <a:pos x="7" y="16"/>
                      </a:cxn>
                      <a:cxn ang="0">
                        <a:pos x="5" y="30"/>
                      </a:cxn>
                      <a:cxn ang="0">
                        <a:pos x="7" y="16"/>
                      </a:cxn>
                    </a:cxnLst>
                    <a:rect l="0" t="0" r="r" b="b"/>
                    <a:pathLst>
                      <a:path w="20" h="30">
                        <a:moveTo>
                          <a:pt x="7" y="16"/>
                        </a:moveTo>
                        <a:cubicBezTo>
                          <a:pt x="18" y="0"/>
                          <a:pt x="20" y="20"/>
                          <a:pt x="5" y="30"/>
                        </a:cubicBezTo>
                        <a:cubicBezTo>
                          <a:pt x="0" y="23"/>
                          <a:pt x="1" y="22"/>
                          <a:pt x="7" y="16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243" name="Freeform 99"/>
                  <p:cNvSpPr>
                    <a:spLocks/>
                  </p:cNvSpPr>
                  <p:nvPr/>
                </p:nvSpPr>
                <p:spPr bwMode="ltGray">
                  <a:xfrm>
                    <a:off x="3709" y="315"/>
                    <a:ext cx="433" cy="354"/>
                  </a:xfrm>
                  <a:custGeom>
                    <a:avLst/>
                    <a:gdLst/>
                    <a:ahLst/>
                    <a:cxnLst>
                      <a:cxn ang="0">
                        <a:pos x="481" y="464"/>
                      </a:cxn>
                      <a:cxn ang="0">
                        <a:pos x="486" y="451"/>
                      </a:cxn>
                      <a:cxn ang="0">
                        <a:pos x="500" y="413"/>
                      </a:cxn>
                      <a:cxn ang="0">
                        <a:pos x="309" y="287"/>
                      </a:cxn>
                      <a:cxn ang="0">
                        <a:pos x="282" y="346"/>
                      </a:cxn>
                      <a:cxn ang="0">
                        <a:pos x="303" y="556"/>
                      </a:cxn>
                      <a:cxn ang="0">
                        <a:pos x="282" y="494"/>
                      </a:cxn>
                      <a:cxn ang="0">
                        <a:pos x="242" y="439"/>
                      </a:cxn>
                      <a:cxn ang="0">
                        <a:pos x="245" y="413"/>
                      </a:cxn>
                      <a:cxn ang="0">
                        <a:pos x="247" y="394"/>
                      </a:cxn>
                      <a:cxn ang="0">
                        <a:pos x="220" y="375"/>
                      </a:cxn>
                      <a:cxn ang="0">
                        <a:pos x="194" y="346"/>
                      </a:cxn>
                      <a:cxn ang="0">
                        <a:pos x="148" y="354"/>
                      </a:cxn>
                      <a:cxn ang="0">
                        <a:pos x="126" y="365"/>
                      </a:cxn>
                      <a:cxn ang="0">
                        <a:pos x="78" y="365"/>
                      </a:cxn>
                      <a:cxn ang="0">
                        <a:pos x="22" y="312"/>
                      </a:cxn>
                      <a:cxn ang="0">
                        <a:pos x="11" y="295"/>
                      </a:cxn>
                      <a:cxn ang="0">
                        <a:pos x="0" y="264"/>
                      </a:cxn>
                      <a:cxn ang="0">
                        <a:pos x="24" y="213"/>
                      </a:cxn>
                      <a:cxn ang="0">
                        <a:pos x="32" y="181"/>
                      </a:cxn>
                      <a:cxn ang="0">
                        <a:pos x="51" y="143"/>
                      </a:cxn>
                      <a:cxn ang="0">
                        <a:pos x="81" y="116"/>
                      </a:cxn>
                      <a:cxn ang="0">
                        <a:pos x="167" y="67"/>
                      </a:cxn>
                      <a:cxn ang="0">
                        <a:pos x="220" y="30"/>
                      </a:cxn>
                      <a:cxn ang="0">
                        <a:pos x="258" y="6"/>
                      </a:cxn>
                      <a:cxn ang="0">
                        <a:pos x="363" y="2"/>
                      </a:cxn>
                      <a:cxn ang="0">
                        <a:pos x="398" y="0"/>
                      </a:cxn>
                      <a:cxn ang="0">
                        <a:pos x="384" y="34"/>
                      </a:cxn>
                      <a:cxn ang="0">
                        <a:pos x="443" y="84"/>
                      </a:cxn>
                      <a:cxn ang="0">
                        <a:pos x="497" y="74"/>
                      </a:cxn>
                      <a:cxn ang="0">
                        <a:pos x="529" y="82"/>
                      </a:cxn>
                      <a:cxn ang="0">
                        <a:pos x="559" y="97"/>
                      </a:cxn>
                      <a:cxn ang="0">
                        <a:pos x="572" y="188"/>
                      </a:cxn>
                      <a:cxn ang="0">
                        <a:pos x="572" y="240"/>
                      </a:cxn>
                      <a:cxn ang="0">
                        <a:pos x="599" y="283"/>
                      </a:cxn>
                      <a:cxn ang="0">
                        <a:pos x="645" y="300"/>
                      </a:cxn>
                      <a:cxn ang="0">
                        <a:pos x="680" y="295"/>
                      </a:cxn>
                      <a:cxn ang="0">
                        <a:pos x="664" y="340"/>
                      </a:cxn>
                      <a:cxn ang="0">
                        <a:pos x="599" y="407"/>
                      </a:cxn>
                      <a:cxn ang="0">
                        <a:pos x="548" y="485"/>
                      </a:cxn>
                      <a:cxn ang="0">
                        <a:pos x="556" y="508"/>
                      </a:cxn>
                      <a:cxn ang="0">
                        <a:pos x="435" y="556"/>
                      </a:cxn>
                    </a:cxnLst>
                    <a:rect l="0" t="0" r="r" b="b"/>
                    <a:pathLst>
                      <a:path w="682" h="557">
                        <a:moveTo>
                          <a:pt x="435" y="556"/>
                        </a:moveTo>
                        <a:lnTo>
                          <a:pt x="481" y="464"/>
                        </a:lnTo>
                        <a:lnTo>
                          <a:pt x="473" y="449"/>
                        </a:lnTo>
                        <a:lnTo>
                          <a:pt x="486" y="451"/>
                        </a:lnTo>
                        <a:lnTo>
                          <a:pt x="495" y="441"/>
                        </a:lnTo>
                        <a:lnTo>
                          <a:pt x="500" y="413"/>
                        </a:lnTo>
                        <a:lnTo>
                          <a:pt x="500" y="371"/>
                        </a:lnTo>
                        <a:lnTo>
                          <a:pt x="309" y="287"/>
                        </a:lnTo>
                        <a:lnTo>
                          <a:pt x="296" y="308"/>
                        </a:lnTo>
                        <a:lnTo>
                          <a:pt x="282" y="346"/>
                        </a:lnTo>
                        <a:lnTo>
                          <a:pt x="396" y="557"/>
                        </a:lnTo>
                        <a:lnTo>
                          <a:pt x="303" y="556"/>
                        </a:lnTo>
                        <a:lnTo>
                          <a:pt x="304" y="536"/>
                        </a:lnTo>
                        <a:cubicBezTo>
                          <a:pt x="284" y="520"/>
                          <a:pt x="296" y="510"/>
                          <a:pt x="282" y="494"/>
                        </a:cubicBezTo>
                        <a:cubicBezTo>
                          <a:pt x="276" y="475"/>
                          <a:pt x="267" y="468"/>
                          <a:pt x="253" y="451"/>
                        </a:cubicBezTo>
                        <a:cubicBezTo>
                          <a:pt x="249" y="447"/>
                          <a:pt x="245" y="443"/>
                          <a:pt x="242" y="439"/>
                        </a:cubicBezTo>
                        <a:lnTo>
                          <a:pt x="237" y="432"/>
                        </a:lnTo>
                        <a:cubicBezTo>
                          <a:pt x="237" y="432"/>
                          <a:pt x="245" y="413"/>
                          <a:pt x="245" y="413"/>
                        </a:cubicBezTo>
                        <a:cubicBezTo>
                          <a:pt x="247" y="409"/>
                          <a:pt x="250" y="401"/>
                          <a:pt x="250" y="401"/>
                        </a:cubicBezTo>
                        <a:cubicBezTo>
                          <a:pt x="249" y="399"/>
                          <a:pt x="247" y="397"/>
                          <a:pt x="247" y="394"/>
                        </a:cubicBezTo>
                        <a:cubicBezTo>
                          <a:pt x="248" y="390"/>
                          <a:pt x="253" y="382"/>
                          <a:pt x="253" y="382"/>
                        </a:cubicBezTo>
                        <a:cubicBezTo>
                          <a:pt x="243" y="370"/>
                          <a:pt x="237" y="371"/>
                          <a:pt x="220" y="375"/>
                        </a:cubicBezTo>
                        <a:cubicBezTo>
                          <a:pt x="217" y="371"/>
                          <a:pt x="210" y="369"/>
                          <a:pt x="207" y="365"/>
                        </a:cubicBezTo>
                        <a:cubicBezTo>
                          <a:pt x="185" y="337"/>
                          <a:pt x="216" y="363"/>
                          <a:pt x="194" y="346"/>
                        </a:cubicBezTo>
                        <a:cubicBezTo>
                          <a:pt x="167" y="349"/>
                          <a:pt x="179" y="346"/>
                          <a:pt x="156" y="352"/>
                        </a:cubicBezTo>
                        <a:cubicBezTo>
                          <a:pt x="153" y="353"/>
                          <a:pt x="148" y="354"/>
                          <a:pt x="148" y="354"/>
                        </a:cubicBezTo>
                        <a:cubicBezTo>
                          <a:pt x="146" y="356"/>
                          <a:pt x="145" y="359"/>
                          <a:pt x="142" y="361"/>
                        </a:cubicBezTo>
                        <a:cubicBezTo>
                          <a:pt x="138" y="363"/>
                          <a:pt x="126" y="365"/>
                          <a:pt x="126" y="365"/>
                        </a:cubicBezTo>
                        <a:cubicBezTo>
                          <a:pt x="105" y="354"/>
                          <a:pt x="116" y="355"/>
                          <a:pt x="94" y="361"/>
                        </a:cubicBezTo>
                        <a:cubicBezTo>
                          <a:pt x="89" y="362"/>
                          <a:pt x="78" y="365"/>
                          <a:pt x="78" y="365"/>
                        </a:cubicBezTo>
                        <a:cubicBezTo>
                          <a:pt x="62" y="383"/>
                          <a:pt x="46" y="346"/>
                          <a:pt x="35" y="337"/>
                        </a:cubicBezTo>
                        <a:cubicBezTo>
                          <a:pt x="32" y="330"/>
                          <a:pt x="24" y="320"/>
                          <a:pt x="22" y="312"/>
                        </a:cubicBezTo>
                        <a:cubicBezTo>
                          <a:pt x="20" y="308"/>
                          <a:pt x="22" y="303"/>
                          <a:pt x="19" y="300"/>
                        </a:cubicBezTo>
                        <a:cubicBezTo>
                          <a:pt x="17" y="297"/>
                          <a:pt x="13" y="297"/>
                          <a:pt x="11" y="295"/>
                        </a:cubicBezTo>
                        <a:cubicBezTo>
                          <a:pt x="3" y="277"/>
                          <a:pt x="15" y="306"/>
                          <a:pt x="5" y="276"/>
                        </a:cubicBezTo>
                        <a:cubicBezTo>
                          <a:pt x="4" y="272"/>
                          <a:pt x="0" y="264"/>
                          <a:pt x="0" y="264"/>
                        </a:cubicBezTo>
                        <a:cubicBezTo>
                          <a:pt x="3" y="253"/>
                          <a:pt x="2" y="248"/>
                          <a:pt x="13" y="243"/>
                        </a:cubicBezTo>
                        <a:cubicBezTo>
                          <a:pt x="20" y="221"/>
                          <a:pt x="17" y="231"/>
                          <a:pt x="24" y="213"/>
                        </a:cubicBezTo>
                        <a:cubicBezTo>
                          <a:pt x="26" y="209"/>
                          <a:pt x="30" y="200"/>
                          <a:pt x="30" y="200"/>
                        </a:cubicBezTo>
                        <a:cubicBezTo>
                          <a:pt x="26" y="192"/>
                          <a:pt x="24" y="191"/>
                          <a:pt x="32" y="181"/>
                        </a:cubicBezTo>
                        <a:cubicBezTo>
                          <a:pt x="36" y="177"/>
                          <a:pt x="43" y="169"/>
                          <a:pt x="43" y="169"/>
                        </a:cubicBezTo>
                        <a:cubicBezTo>
                          <a:pt x="37" y="155"/>
                          <a:pt x="36" y="153"/>
                          <a:pt x="51" y="143"/>
                        </a:cubicBezTo>
                        <a:cubicBezTo>
                          <a:pt x="56" y="140"/>
                          <a:pt x="67" y="135"/>
                          <a:pt x="67" y="135"/>
                        </a:cubicBezTo>
                        <a:cubicBezTo>
                          <a:pt x="73" y="129"/>
                          <a:pt x="75" y="122"/>
                          <a:pt x="81" y="116"/>
                        </a:cubicBezTo>
                        <a:cubicBezTo>
                          <a:pt x="89" y="107"/>
                          <a:pt x="102" y="105"/>
                          <a:pt x="113" y="99"/>
                        </a:cubicBezTo>
                        <a:cubicBezTo>
                          <a:pt x="125" y="85"/>
                          <a:pt x="149" y="76"/>
                          <a:pt x="167" y="67"/>
                        </a:cubicBezTo>
                        <a:cubicBezTo>
                          <a:pt x="174" y="59"/>
                          <a:pt x="175" y="50"/>
                          <a:pt x="188" y="46"/>
                        </a:cubicBezTo>
                        <a:cubicBezTo>
                          <a:pt x="198" y="39"/>
                          <a:pt x="208" y="36"/>
                          <a:pt x="220" y="30"/>
                        </a:cubicBezTo>
                        <a:cubicBezTo>
                          <a:pt x="223" y="28"/>
                          <a:pt x="228" y="25"/>
                          <a:pt x="228" y="25"/>
                        </a:cubicBezTo>
                        <a:cubicBezTo>
                          <a:pt x="237" y="16"/>
                          <a:pt x="245" y="10"/>
                          <a:pt x="258" y="6"/>
                        </a:cubicBezTo>
                        <a:cubicBezTo>
                          <a:pt x="269" y="31"/>
                          <a:pt x="301" y="6"/>
                          <a:pt x="320" y="4"/>
                        </a:cubicBezTo>
                        <a:cubicBezTo>
                          <a:pt x="334" y="3"/>
                          <a:pt x="349" y="3"/>
                          <a:pt x="363" y="2"/>
                        </a:cubicBezTo>
                        <a:cubicBezTo>
                          <a:pt x="369" y="3"/>
                          <a:pt x="376" y="5"/>
                          <a:pt x="382" y="4"/>
                        </a:cubicBezTo>
                        <a:cubicBezTo>
                          <a:pt x="387" y="4"/>
                          <a:pt x="398" y="0"/>
                          <a:pt x="398" y="0"/>
                        </a:cubicBezTo>
                        <a:cubicBezTo>
                          <a:pt x="415" y="8"/>
                          <a:pt x="406" y="16"/>
                          <a:pt x="400" y="30"/>
                        </a:cubicBezTo>
                        <a:cubicBezTo>
                          <a:pt x="398" y="34"/>
                          <a:pt x="384" y="34"/>
                          <a:pt x="384" y="34"/>
                        </a:cubicBezTo>
                        <a:cubicBezTo>
                          <a:pt x="379" y="47"/>
                          <a:pt x="398" y="51"/>
                          <a:pt x="411" y="55"/>
                        </a:cubicBezTo>
                        <a:cubicBezTo>
                          <a:pt x="419" y="72"/>
                          <a:pt x="421" y="79"/>
                          <a:pt x="443" y="84"/>
                        </a:cubicBezTo>
                        <a:cubicBezTo>
                          <a:pt x="461" y="71"/>
                          <a:pt x="435" y="65"/>
                          <a:pt x="468" y="57"/>
                        </a:cubicBezTo>
                        <a:cubicBezTo>
                          <a:pt x="482" y="61"/>
                          <a:pt x="485" y="70"/>
                          <a:pt x="497" y="74"/>
                        </a:cubicBezTo>
                        <a:cubicBezTo>
                          <a:pt x="505" y="76"/>
                          <a:pt x="513" y="78"/>
                          <a:pt x="521" y="80"/>
                        </a:cubicBezTo>
                        <a:cubicBezTo>
                          <a:pt x="524" y="81"/>
                          <a:pt x="529" y="82"/>
                          <a:pt x="529" y="82"/>
                        </a:cubicBezTo>
                        <a:cubicBezTo>
                          <a:pt x="547" y="78"/>
                          <a:pt x="547" y="76"/>
                          <a:pt x="562" y="84"/>
                        </a:cubicBezTo>
                        <a:cubicBezTo>
                          <a:pt x="566" y="95"/>
                          <a:pt x="565" y="86"/>
                          <a:pt x="559" y="97"/>
                        </a:cubicBezTo>
                        <a:cubicBezTo>
                          <a:pt x="557" y="101"/>
                          <a:pt x="554" y="110"/>
                          <a:pt x="554" y="110"/>
                        </a:cubicBezTo>
                        <a:cubicBezTo>
                          <a:pt x="556" y="132"/>
                          <a:pt x="556" y="168"/>
                          <a:pt x="572" y="188"/>
                        </a:cubicBezTo>
                        <a:cubicBezTo>
                          <a:pt x="568" y="198"/>
                          <a:pt x="564" y="208"/>
                          <a:pt x="562" y="219"/>
                        </a:cubicBezTo>
                        <a:cubicBezTo>
                          <a:pt x="564" y="227"/>
                          <a:pt x="569" y="233"/>
                          <a:pt x="572" y="240"/>
                        </a:cubicBezTo>
                        <a:cubicBezTo>
                          <a:pt x="573" y="247"/>
                          <a:pt x="572" y="254"/>
                          <a:pt x="575" y="259"/>
                        </a:cubicBezTo>
                        <a:cubicBezTo>
                          <a:pt x="577" y="263"/>
                          <a:pt x="595" y="272"/>
                          <a:pt x="599" y="283"/>
                        </a:cubicBezTo>
                        <a:cubicBezTo>
                          <a:pt x="594" y="295"/>
                          <a:pt x="603" y="306"/>
                          <a:pt x="618" y="310"/>
                        </a:cubicBezTo>
                        <a:cubicBezTo>
                          <a:pt x="630" y="307"/>
                          <a:pt x="638" y="308"/>
                          <a:pt x="645" y="300"/>
                        </a:cubicBezTo>
                        <a:cubicBezTo>
                          <a:pt x="660" y="302"/>
                          <a:pt x="663" y="303"/>
                          <a:pt x="672" y="293"/>
                        </a:cubicBezTo>
                        <a:cubicBezTo>
                          <a:pt x="675" y="294"/>
                          <a:pt x="679" y="293"/>
                          <a:pt x="680" y="295"/>
                        </a:cubicBezTo>
                        <a:cubicBezTo>
                          <a:pt x="682" y="301"/>
                          <a:pt x="674" y="321"/>
                          <a:pt x="672" y="327"/>
                        </a:cubicBezTo>
                        <a:cubicBezTo>
                          <a:pt x="668" y="340"/>
                          <a:pt x="671" y="326"/>
                          <a:pt x="664" y="340"/>
                        </a:cubicBezTo>
                        <a:cubicBezTo>
                          <a:pt x="652" y="360"/>
                          <a:pt x="646" y="381"/>
                          <a:pt x="621" y="394"/>
                        </a:cubicBezTo>
                        <a:cubicBezTo>
                          <a:pt x="614" y="402"/>
                          <a:pt x="609" y="402"/>
                          <a:pt x="599" y="407"/>
                        </a:cubicBezTo>
                        <a:cubicBezTo>
                          <a:pt x="590" y="418"/>
                          <a:pt x="579" y="429"/>
                          <a:pt x="567" y="439"/>
                        </a:cubicBezTo>
                        <a:cubicBezTo>
                          <a:pt x="560" y="454"/>
                          <a:pt x="555" y="470"/>
                          <a:pt x="548" y="485"/>
                        </a:cubicBezTo>
                        <a:cubicBezTo>
                          <a:pt x="549" y="489"/>
                          <a:pt x="550" y="492"/>
                          <a:pt x="551" y="496"/>
                        </a:cubicBezTo>
                        <a:cubicBezTo>
                          <a:pt x="552" y="500"/>
                          <a:pt x="556" y="508"/>
                          <a:pt x="556" y="508"/>
                        </a:cubicBezTo>
                        <a:cubicBezTo>
                          <a:pt x="559" y="524"/>
                          <a:pt x="562" y="546"/>
                          <a:pt x="576" y="557"/>
                        </a:cubicBezTo>
                        <a:lnTo>
                          <a:pt x="435" y="556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244" name="Freeform 100"/>
                  <p:cNvSpPr>
                    <a:spLocks/>
                  </p:cNvSpPr>
                  <p:nvPr/>
                </p:nvSpPr>
                <p:spPr bwMode="ltGray">
                  <a:xfrm>
                    <a:off x="3877" y="448"/>
                    <a:ext cx="163" cy="221"/>
                  </a:xfrm>
                  <a:custGeom>
                    <a:avLst/>
                    <a:gdLst/>
                    <a:ahLst/>
                    <a:cxnLst>
                      <a:cxn ang="0">
                        <a:pos x="243" y="347"/>
                      </a:cxn>
                      <a:cxn ang="0">
                        <a:pos x="233" y="301"/>
                      </a:cxn>
                      <a:cxn ang="0">
                        <a:pos x="217" y="288"/>
                      </a:cxn>
                      <a:cxn ang="0">
                        <a:pos x="215" y="269"/>
                      </a:cxn>
                      <a:cxn ang="0">
                        <a:pos x="209" y="254"/>
                      </a:cxn>
                      <a:cxn ang="0">
                        <a:pos x="209" y="229"/>
                      </a:cxn>
                      <a:cxn ang="0">
                        <a:pos x="207" y="214"/>
                      </a:cxn>
                      <a:cxn ang="0">
                        <a:pos x="228" y="202"/>
                      </a:cxn>
                      <a:cxn ang="0">
                        <a:pos x="257" y="197"/>
                      </a:cxn>
                      <a:cxn ang="0">
                        <a:pos x="257" y="136"/>
                      </a:cxn>
                      <a:cxn ang="0">
                        <a:pos x="54" y="96"/>
                      </a:cxn>
                      <a:cxn ang="0">
                        <a:pos x="32" y="98"/>
                      </a:cxn>
                      <a:cxn ang="0">
                        <a:pos x="16" y="102"/>
                      </a:cxn>
                      <a:cxn ang="0">
                        <a:pos x="0" y="149"/>
                      </a:cxn>
                      <a:cxn ang="0">
                        <a:pos x="93" y="346"/>
                      </a:cxn>
                      <a:cxn ang="0">
                        <a:pos x="243" y="347"/>
                      </a:cxn>
                    </a:cxnLst>
                    <a:rect l="0" t="0" r="r" b="b"/>
                    <a:pathLst>
                      <a:path w="257" h="347">
                        <a:moveTo>
                          <a:pt x="243" y="347"/>
                        </a:moveTo>
                        <a:lnTo>
                          <a:pt x="233" y="301"/>
                        </a:lnTo>
                        <a:lnTo>
                          <a:pt x="217" y="288"/>
                        </a:lnTo>
                        <a:lnTo>
                          <a:pt x="215" y="269"/>
                        </a:lnTo>
                        <a:lnTo>
                          <a:pt x="209" y="254"/>
                        </a:lnTo>
                        <a:lnTo>
                          <a:pt x="209" y="229"/>
                        </a:lnTo>
                        <a:lnTo>
                          <a:pt x="207" y="214"/>
                        </a:lnTo>
                        <a:lnTo>
                          <a:pt x="228" y="202"/>
                        </a:lnTo>
                        <a:lnTo>
                          <a:pt x="257" y="197"/>
                        </a:lnTo>
                        <a:lnTo>
                          <a:pt x="257" y="136"/>
                        </a:lnTo>
                        <a:cubicBezTo>
                          <a:pt x="209" y="119"/>
                          <a:pt x="13" y="0"/>
                          <a:pt x="54" y="96"/>
                        </a:cubicBezTo>
                        <a:cubicBezTo>
                          <a:pt x="36" y="106"/>
                          <a:pt x="57" y="97"/>
                          <a:pt x="32" y="98"/>
                        </a:cubicBezTo>
                        <a:cubicBezTo>
                          <a:pt x="27" y="99"/>
                          <a:pt x="16" y="102"/>
                          <a:pt x="16" y="102"/>
                        </a:cubicBezTo>
                        <a:lnTo>
                          <a:pt x="0" y="149"/>
                        </a:lnTo>
                        <a:lnTo>
                          <a:pt x="93" y="346"/>
                        </a:lnTo>
                        <a:lnTo>
                          <a:pt x="243" y="347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245" name="Freeform 101"/>
                  <p:cNvSpPr>
                    <a:spLocks/>
                  </p:cNvSpPr>
                  <p:nvPr/>
                </p:nvSpPr>
                <p:spPr bwMode="ltGray">
                  <a:xfrm>
                    <a:off x="4164" y="611"/>
                    <a:ext cx="7" cy="12"/>
                  </a:xfrm>
                  <a:custGeom>
                    <a:avLst/>
                    <a:gdLst/>
                    <a:ahLst/>
                    <a:cxnLst>
                      <a:cxn ang="0">
                        <a:pos x="7" y="25"/>
                      </a:cxn>
                      <a:cxn ang="0">
                        <a:pos x="19" y="21"/>
                      </a:cxn>
                      <a:cxn ang="0">
                        <a:pos x="7" y="25"/>
                      </a:cxn>
                    </a:cxnLst>
                    <a:rect l="0" t="0" r="r" b="b"/>
                    <a:pathLst>
                      <a:path w="19" h="37">
                        <a:moveTo>
                          <a:pt x="7" y="25"/>
                        </a:moveTo>
                        <a:cubicBezTo>
                          <a:pt x="0" y="4"/>
                          <a:pt x="12" y="0"/>
                          <a:pt x="19" y="21"/>
                        </a:cubicBezTo>
                        <a:cubicBezTo>
                          <a:pt x="14" y="37"/>
                          <a:pt x="18" y="36"/>
                          <a:pt x="7" y="25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246" name="Freeform 102"/>
                  <p:cNvSpPr>
                    <a:spLocks/>
                  </p:cNvSpPr>
                  <p:nvPr/>
                </p:nvSpPr>
                <p:spPr bwMode="ltGray">
                  <a:xfrm>
                    <a:off x="4155" y="497"/>
                    <a:ext cx="9" cy="7"/>
                  </a:xfrm>
                  <a:custGeom>
                    <a:avLst/>
                    <a:gdLst/>
                    <a:ahLst/>
                    <a:cxnLst>
                      <a:cxn ang="0">
                        <a:pos x="12" y="12"/>
                      </a:cxn>
                      <a:cxn ang="0">
                        <a:pos x="16" y="0"/>
                      </a:cxn>
                      <a:cxn ang="0">
                        <a:pos x="20" y="12"/>
                      </a:cxn>
                      <a:cxn ang="0">
                        <a:pos x="8" y="20"/>
                      </a:cxn>
                      <a:cxn ang="0">
                        <a:pos x="12" y="12"/>
                      </a:cxn>
                    </a:cxnLst>
                    <a:rect l="0" t="0" r="r" b="b"/>
                    <a:pathLst>
                      <a:path w="22" h="20">
                        <a:moveTo>
                          <a:pt x="12" y="12"/>
                        </a:moveTo>
                        <a:cubicBezTo>
                          <a:pt x="13" y="8"/>
                          <a:pt x="12" y="0"/>
                          <a:pt x="16" y="0"/>
                        </a:cubicBezTo>
                        <a:cubicBezTo>
                          <a:pt x="20" y="0"/>
                          <a:pt x="22" y="8"/>
                          <a:pt x="20" y="12"/>
                        </a:cubicBezTo>
                        <a:cubicBezTo>
                          <a:pt x="18" y="16"/>
                          <a:pt x="12" y="17"/>
                          <a:pt x="8" y="20"/>
                        </a:cubicBezTo>
                        <a:cubicBezTo>
                          <a:pt x="3" y="5"/>
                          <a:pt x="0" y="6"/>
                          <a:pt x="12" y="12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247" name="Freeform 103"/>
                  <p:cNvSpPr>
                    <a:spLocks/>
                  </p:cNvSpPr>
                  <p:nvPr/>
                </p:nvSpPr>
                <p:spPr bwMode="ltGray">
                  <a:xfrm>
                    <a:off x="3760" y="357"/>
                    <a:ext cx="25" cy="10"/>
                  </a:xfrm>
                  <a:custGeom>
                    <a:avLst/>
                    <a:gdLst/>
                    <a:ahLst/>
                    <a:cxnLst>
                      <a:cxn ang="0">
                        <a:pos x="24" y="18"/>
                      </a:cxn>
                      <a:cxn ang="0">
                        <a:pos x="32" y="6"/>
                      </a:cxn>
                      <a:cxn ang="0">
                        <a:pos x="36" y="30"/>
                      </a:cxn>
                      <a:cxn ang="0">
                        <a:pos x="24" y="18"/>
                      </a:cxn>
                    </a:cxnLst>
                    <a:rect l="0" t="0" r="r" b="b"/>
                    <a:pathLst>
                      <a:path w="57" h="30">
                        <a:moveTo>
                          <a:pt x="24" y="18"/>
                        </a:moveTo>
                        <a:cubicBezTo>
                          <a:pt x="0" y="10"/>
                          <a:pt x="9" y="0"/>
                          <a:pt x="32" y="6"/>
                        </a:cubicBezTo>
                        <a:cubicBezTo>
                          <a:pt x="46" y="15"/>
                          <a:pt x="57" y="23"/>
                          <a:pt x="36" y="30"/>
                        </a:cubicBezTo>
                        <a:cubicBezTo>
                          <a:pt x="21" y="25"/>
                          <a:pt x="24" y="30"/>
                          <a:pt x="24" y="1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248" name="Freeform 104"/>
                  <p:cNvSpPr>
                    <a:spLocks/>
                  </p:cNvSpPr>
                  <p:nvPr/>
                </p:nvSpPr>
                <p:spPr bwMode="ltGray">
                  <a:xfrm>
                    <a:off x="4062" y="265"/>
                    <a:ext cx="295" cy="233"/>
                  </a:xfrm>
                  <a:custGeom>
                    <a:avLst/>
                    <a:gdLst/>
                    <a:ahLst/>
                    <a:cxnLst>
                      <a:cxn ang="0">
                        <a:pos x="473" y="464"/>
                      </a:cxn>
                      <a:cxn ang="0">
                        <a:pos x="393" y="452"/>
                      </a:cxn>
                      <a:cxn ang="0">
                        <a:pos x="325" y="412"/>
                      </a:cxn>
                      <a:cxn ang="0">
                        <a:pos x="265" y="400"/>
                      </a:cxn>
                      <a:cxn ang="0">
                        <a:pos x="237" y="416"/>
                      </a:cxn>
                      <a:cxn ang="0">
                        <a:pos x="261" y="428"/>
                      </a:cxn>
                      <a:cxn ang="0">
                        <a:pos x="293" y="468"/>
                      </a:cxn>
                      <a:cxn ang="0">
                        <a:pos x="321" y="476"/>
                      </a:cxn>
                      <a:cxn ang="0">
                        <a:pos x="333" y="536"/>
                      </a:cxn>
                      <a:cxn ang="0">
                        <a:pos x="313" y="552"/>
                      </a:cxn>
                      <a:cxn ang="0">
                        <a:pos x="261" y="616"/>
                      </a:cxn>
                      <a:cxn ang="0">
                        <a:pos x="225" y="628"/>
                      </a:cxn>
                      <a:cxn ang="0">
                        <a:pos x="97" y="696"/>
                      </a:cxn>
                      <a:cxn ang="0">
                        <a:pos x="77" y="616"/>
                      </a:cxn>
                      <a:cxn ang="0">
                        <a:pos x="45" y="524"/>
                      </a:cxn>
                      <a:cxn ang="0">
                        <a:pos x="33" y="448"/>
                      </a:cxn>
                      <a:cxn ang="0">
                        <a:pos x="53" y="344"/>
                      </a:cxn>
                      <a:cxn ang="0">
                        <a:pos x="17" y="392"/>
                      </a:cxn>
                      <a:cxn ang="0">
                        <a:pos x="81" y="280"/>
                      </a:cxn>
                      <a:cxn ang="0">
                        <a:pos x="113" y="204"/>
                      </a:cxn>
                      <a:cxn ang="0">
                        <a:pos x="37" y="204"/>
                      </a:cxn>
                      <a:cxn ang="0">
                        <a:pos x="1" y="196"/>
                      </a:cxn>
                      <a:cxn ang="0">
                        <a:pos x="25" y="140"/>
                      </a:cxn>
                      <a:cxn ang="0">
                        <a:pos x="97" y="112"/>
                      </a:cxn>
                      <a:cxn ang="0">
                        <a:pos x="221" y="124"/>
                      </a:cxn>
                      <a:cxn ang="0">
                        <a:pos x="229" y="64"/>
                      </a:cxn>
                      <a:cxn ang="0">
                        <a:pos x="261" y="0"/>
                      </a:cxn>
                      <a:cxn ang="0">
                        <a:pos x="357" y="44"/>
                      </a:cxn>
                      <a:cxn ang="0">
                        <a:pos x="329" y="88"/>
                      </a:cxn>
                      <a:cxn ang="0">
                        <a:pos x="301" y="176"/>
                      </a:cxn>
                      <a:cxn ang="0">
                        <a:pos x="361" y="192"/>
                      </a:cxn>
                      <a:cxn ang="0">
                        <a:pos x="373" y="136"/>
                      </a:cxn>
                      <a:cxn ang="0">
                        <a:pos x="417" y="92"/>
                      </a:cxn>
                      <a:cxn ang="0">
                        <a:pos x="497" y="88"/>
                      </a:cxn>
                      <a:cxn ang="0">
                        <a:pos x="529" y="52"/>
                      </a:cxn>
                      <a:cxn ang="0">
                        <a:pos x="541" y="460"/>
                      </a:cxn>
                    </a:cxnLst>
                    <a:rect l="0" t="0" r="r" b="b"/>
                    <a:pathLst>
                      <a:path w="693" h="696">
                        <a:moveTo>
                          <a:pt x="541" y="460"/>
                        </a:moveTo>
                        <a:lnTo>
                          <a:pt x="473" y="464"/>
                        </a:lnTo>
                        <a:lnTo>
                          <a:pt x="441" y="452"/>
                        </a:lnTo>
                        <a:lnTo>
                          <a:pt x="393" y="452"/>
                        </a:lnTo>
                        <a:cubicBezTo>
                          <a:pt x="365" y="448"/>
                          <a:pt x="360" y="444"/>
                          <a:pt x="337" y="436"/>
                        </a:cubicBezTo>
                        <a:cubicBezTo>
                          <a:pt x="336" y="432"/>
                          <a:pt x="330" y="413"/>
                          <a:pt x="325" y="412"/>
                        </a:cubicBezTo>
                        <a:cubicBezTo>
                          <a:pt x="317" y="411"/>
                          <a:pt x="301" y="420"/>
                          <a:pt x="301" y="420"/>
                        </a:cubicBezTo>
                        <a:cubicBezTo>
                          <a:pt x="289" y="412"/>
                          <a:pt x="277" y="408"/>
                          <a:pt x="265" y="400"/>
                        </a:cubicBezTo>
                        <a:cubicBezTo>
                          <a:pt x="252" y="380"/>
                          <a:pt x="256" y="356"/>
                          <a:pt x="233" y="348"/>
                        </a:cubicBezTo>
                        <a:cubicBezTo>
                          <a:pt x="217" y="372"/>
                          <a:pt x="221" y="392"/>
                          <a:pt x="237" y="416"/>
                        </a:cubicBezTo>
                        <a:cubicBezTo>
                          <a:pt x="234" y="428"/>
                          <a:pt x="228" y="445"/>
                          <a:pt x="237" y="444"/>
                        </a:cubicBezTo>
                        <a:cubicBezTo>
                          <a:pt x="247" y="443"/>
                          <a:pt x="261" y="428"/>
                          <a:pt x="261" y="428"/>
                        </a:cubicBezTo>
                        <a:cubicBezTo>
                          <a:pt x="258" y="450"/>
                          <a:pt x="243" y="475"/>
                          <a:pt x="269" y="484"/>
                        </a:cubicBezTo>
                        <a:cubicBezTo>
                          <a:pt x="277" y="479"/>
                          <a:pt x="288" y="476"/>
                          <a:pt x="293" y="468"/>
                        </a:cubicBezTo>
                        <a:cubicBezTo>
                          <a:pt x="302" y="454"/>
                          <a:pt x="303" y="446"/>
                          <a:pt x="317" y="436"/>
                        </a:cubicBezTo>
                        <a:cubicBezTo>
                          <a:pt x="315" y="448"/>
                          <a:pt x="306" y="467"/>
                          <a:pt x="321" y="476"/>
                        </a:cubicBezTo>
                        <a:cubicBezTo>
                          <a:pt x="328" y="480"/>
                          <a:pt x="345" y="484"/>
                          <a:pt x="345" y="484"/>
                        </a:cubicBezTo>
                        <a:cubicBezTo>
                          <a:pt x="382" y="472"/>
                          <a:pt x="347" y="527"/>
                          <a:pt x="333" y="536"/>
                        </a:cubicBezTo>
                        <a:cubicBezTo>
                          <a:pt x="330" y="540"/>
                          <a:pt x="329" y="545"/>
                          <a:pt x="325" y="548"/>
                        </a:cubicBezTo>
                        <a:cubicBezTo>
                          <a:pt x="322" y="551"/>
                          <a:pt x="316" y="549"/>
                          <a:pt x="313" y="552"/>
                        </a:cubicBezTo>
                        <a:cubicBezTo>
                          <a:pt x="300" y="565"/>
                          <a:pt x="320" y="575"/>
                          <a:pt x="293" y="584"/>
                        </a:cubicBezTo>
                        <a:cubicBezTo>
                          <a:pt x="286" y="595"/>
                          <a:pt x="272" y="610"/>
                          <a:pt x="261" y="616"/>
                        </a:cubicBezTo>
                        <a:cubicBezTo>
                          <a:pt x="254" y="620"/>
                          <a:pt x="245" y="621"/>
                          <a:pt x="237" y="624"/>
                        </a:cubicBezTo>
                        <a:cubicBezTo>
                          <a:pt x="233" y="625"/>
                          <a:pt x="225" y="628"/>
                          <a:pt x="225" y="628"/>
                        </a:cubicBezTo>
                        <a:cubicBezTo>
                          <a:pt x="215" y="659"/>
                          <a:pt x="212" y="652"/>
                          <a:pt x="173" y="656"/>
                        </a:cubicBezTo>
                        <a:cubicBezTo>
                          <a:pt x="140" y="667"/>
                          <a:pt x="132" y="687"/>
                          <a:pt x="97" y="696"/>
                        </a:cubicBezTo>
                        <a:cubicBezTo>
                          <a:pt x="77" y="691"/>
                          <a:pt x="75" y="687"/>
                          <a:pt x="81" y="668"/>
                        </a:cubicBezTo>
                        <a:cubicBezTo>
                          <a:pt x="77" y="646"/>
                          <a:pt x="72" y="639"/>
                          <a:pt x="77" y="616"/>
                        </a:cubicBezTo>
                        <a:cubicBezTo>
                          <a:pt x="73" y="598"/>
                          <a:pt x="71" y="587"/>
                          <a:pt x="61" y="572"/>
                        </a:cubicBezTo>
                        <a:cubicBezTo>
                          <a:pt x="58" y="551"/>
                          <a:pt x="51" y="543"/>
                          <a:pt x="45" y="524"/>
                        </a:cubicBezTo>
                        <a:cubicBezTo>
                          <a:pt x="52" y="502"/>
                          <a:pt x="58" y="496"/>
                          <a:pt x="49" y="472"/>
                        </a:cubicBezTo>
                        <a:cubicBezTo>
                          <a:pt x="46" y="463"/>
                          <a:pt x="33" y="448"/>
                          <a:pt x="33" y="448"/>
                        </a:cubicBezTo>
                        <a:cubicBezTo>
                          <a:pt x="42" y="422"/>
                          <a:pt x="42" y="408"/>
                          <a:pt x="33" y="380"/>
                        </a:cubicBezTo>
                        <a:cubicBezTo>
                          <a:pt x="49" y="369"/>
                          <a:pt x="48" y="362"/>
                          <a:pt x="53" y="344"/>
                        </a:cubicBezTo>
                        <a:cubicBezTo>
                          <a:pt x="47" y="327"/>
                          <a:pt x="49" y="308"/>
                          <a:pt x="33" y="332"/>
                        </a:cubicBezTo>
                        <a:cubicBezTo>
                          <a:pt x="40" y="353"/>
                          <a:pt x="29" y="374"/>
                          <a:pt x="17" y="392"/>
                        </a:cubicBezTo>
                        <a:cubicBezTo>
                          <a:pt x="6" y="360"/>
                          <a:pt x="10" y="340"/>
                          <a:pt x="13" y="304"/>
                        </a:cubicBezTo>
                        <a:cubicBezTo>
                          <a:pt x="44" y="314"/>
                          <a:pt x="54" y="289"/>
                          <a:pt x="81" y="280"/>
                        </a:cubicBezTo>
                        <a:cubicBezTo>
                          <a:pt x="94" y="261"/>
                          <a:pt x="85" y="242"/>
                          <a:pt x="105" y="228"/>
                        </a:cubicBezTo>
                        <a:cubicBezTo>
                          <a:pt x="108" y="220"/>
                          <a:pt x="110" y="212"/>
                          <a:pt x="113" y="204"/>
                        </a:cubicBezTo>
                        <a:cubicBezTo>
                          <a:pt x="116" y="196"/>
                          <a:pt x="89" y="196"/>
                          <a:pt x="89" y="196"/>
                        </a:cubicBezTo>
                        <a:cubicBezTo>
                          <a:pt x="81" y="221"/>
                          <a:pt x="58" y="211"/>
                          <a:pt x="37" y="204"/>
                        </a:cubicBezTo>
                        <a:cubicBezTo>
                          <a:pt x="33" y="207"/>
                          <a:pt x="30" y="213"/>
                          <a:pt x="25" y="212"/>
                        </a:cubicBezTo>
                        <a:cubicBezTo>
                          <a:pt x="16" y="210"/>
                          <a:pt x="1" y="196"/>
                          <a:pt x="1" y="196"/>
                        </a:cubicBezTo>
                        <a:cubicBezTo>
                          <a:pt x="4" y="186"/>
                          <a:pt x="4" y="174"/>
                          <a:pt x="9" y="164"/>
                        </a:cubicBezTo>
                        <a:cubicBezTo>
                          <a:pt x="13" y="155"/>
                          <a:pt x="25" y="140"/>
                          <a:pt x="25" y="140"/>
                        </a:cubicBezTo>
                        <a:cubicBezTo>
                          <a:pt x="0" y="132"/>
                          <a:pt x="25" y="128"/>
                          <a:pt x="37" y="124"/>
                        </a:cubicBezTo>
                        <a:cubicBezTo>
                          <a:pt x="58" y="131"/>
                          <a:pt x="75" y="116"/>
                          <a:pt x="97" y="112"/>
                        </a:cubicBezTo>
                        <a:cubicBezTo>
                          <a:pt x="135" y="87"/>
                          <a:pt x="159" y="122"/>
                          <a:pt x="197" y="132"/>
                        </a:cubicBezTo>
                        <a:cubicBezTo>
                          <a:pt x="205" y="129"/>
                          <a:pt x="213" y="127"/>
                          <a:pt x="221" y="124"/>
                        </a:cubicBezTo>
                        <a:cubicBezTo>
                          <a:pt x="225" y="123"/>
                          <a:pt x="226" y="147"/>
                          <a:pt x="233" y="120"/>
                        </a:cubicBezTo>
                        <a:lnTo>
                          <a:pt x="229" y="64"/>
                        </a:lnTo>
                        <a:lnTo>
                          <a:pt x="209" y="40"/>
                        </a:lnTo>
                        <a:cubicBezTo>
                          <a:pt x="243" y="21"/>
                          <a:pt x="240" y="21"/>
                          <a:pt x="261" y="0"/>
                        </a:cubicBezTo>
                        <a:cubicBezTo>
                          <a:pt x="297" y="16"/>
                          <a:pt x="333" y="32"/>
                          <a:pt x="369" y="48"/>
                        </a:cubicBezTo>
                        <a:cubicBezTo>
                          <a:pt x="373" y="50"/>
                          <a:pt x="361" y="44"/>
                          <a:pt x="357" y="44"/>
                        </a:cubicBezTo>
                        <a:cubicBezTo>
                          <a:pt x="349" y="45"/>
                          <a:pt x="333" y="52"/>
                          <a:pt x="333" y="52"/>
                        </a:cubicBezTo>
                        <a:cubicBezTo>
                          <a:pt x="322" y="68"/>
                          <a:pt x="318" y="71"/>
                          <a:pt x="329" y="88"/>
                        </a:cubicBezTo>
                        <a:cubicBezTo>
                          <a:pt x="308" y="119"/>
                          <a:pt x="323" y="118"/>
                          <a:pt x="333" y="148"/>
                        </a:cubicBezTo>
                        <a:cubicBezTo>
                          <a:pt x="320" y="157"/>
                          <a:pt x="314" y="167"/>
                          <a:pt x="301" y="176"/>
                        </a:cubicBezTo>
                        <a:cubicBezTo>
                          <a:pt x="306" y="213"/>
                          <a:pt x="303" y="213"/>
                          <a:pt x="337" y="220"/>
                        </a:cubicBezTo>
                        <a:cubicBezTo>
                          <a:pt x="358" y="216"/>
                          <a:pt x="368" y="214"/>
                          <a:pt x="361" y="192"/>
                        </a:cubicBezTo>
                        <a:cubicBezTo>
                          <a:pt x="362" y="177"/>
                          <a:pt x="362" y="162"/>
                          <a:pt x="365" y="148"/>
                        </a:cubicBezTo>
                        <a:cubicBezTo>
                          <a:pt x="366" y="143"/>
                          <a:pt x="369" y="133"/>
                          <a:pt x="373" y="136"/>
                        </a:cubicBezTo>
                        <a:cubicBezTo>
                          <a:pt x="379" y="140"/>
                          <a:pt x="376" y="149"/>
                          <a:pt x="377" y="156"/>
                        </a:cubicBezTo>
                        <a:cubicBezTo>
                          <a:pt x="404" y="147"/>
                          <a:pt x="409" y="116"/>
                          <a:pt x="417" y="92"/>
                        </a:cubicBezTo>
                        <a:cubicBezTo>
                          <a:pt x="422" y="76"/>
                          <a:pt x="453" y="74"/>
                          <a:pt x="465" y="72"/>
                        </a:cubicBezTo>
                        <a:cubicBezTo>
                          <a:pt x="472" y="92"/>
                          <a:pt x="477" y="93"/>
                          <a:pt x="497" y="88"/>
                        </a:cubicBezTo>
                        <a:cubicBezTo>
                          <a:pt x="512" y="78"/>
                          <a:pt x="515" y="74"/>
                          <a:pt x="509" y="56"/>
                        </a:cubicBezTo>
                        <a:cubicBezTo>
                          <a:pt x="523" y="46"/>
                          <a:pt x="517" y="46"/>
                          <a:pt x="529" y="52"/>
                        </a:cubicBezTo>
                        <a:lnTo>
                          <a:pt x="693" y="72"/>
                        </a:lnTo>
                        <a:lnTo>
                          <a:pt x="541" y="460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249" name="Freeform 105"/>
                  <p:cNvSpPr>
                    <a:spLocks/>
                  </p:cNvSpPr>
                  <p:nvPr/>
                </p:nvSpPr>
                <p:spPr bwMode="ltGray">
                  <a:xfrm>
                    <a:off x="3861" y="247"/>
                    <a:ext cx="591" cy="95"/>
                  </a:xfrm>
                  <a:custGeom>
                    <a:avLst/>
                    <a:gdLst/>
                    <a:ahLst/>
                    <a:cxnLst>
                      <a:cxn ang="0">
                        <a:pos x="825" y="0"/>
                      </a:cxn>
                      <a:cxn ang="0">
                        <a:pos x="143" y="29"/>
                      </a:cxn>
                      <a:cxn ang="0">
                        <a:pos x="91" y="42"/>
                      </a:cxn>
                      <a:cxn ang="0">
                        <a:pos x="62" y="42"/>
                      </a:cxn>
                      <a:cxn ang="0">
                        <a:pos x="22" y="77"/>
                      </a:cxn>
                      <a:cxn ang="0">
                        <a:pos x="0" y="105"/>
                      </a:cxn>
                      <a:cxn ang="0">
                        <a:pos x="59" y="115"/>
                      </a:cxn>
                      <a:cxn ang="0">
                        <a:pos x="97" y="96"/>
                      </a:cxn>
                      <a:cxn ang="0">
                        <a:pos x="108" y="84"/>
                      </a:cxn>
                      <a:cxn ang="0">
                        <a:pos x="167" y="52"/>
                      </a:cxn>
                      <a:cxn ang="0">
                        <a:pos x="215" y="46"/>
                      </a:cxn>
                      <a:cxn ang="0">
                        <a:pos x="237" y="94"/>
                      </a:cxn>
                      <a:cxn ang="0">
                        <a:pos x="188" y="109"/>
                      </a:cxn>
                      <a:cxn ang="0">
                        <a:pos x="231" y="113"/>
                      </a:cxn>
                      <a:cxn ang="0">
                        <a:pos x="250" y="90"/>
                      </a:cxn>
                      <a:cxn ang="0">
                        <a:pos x="266" y="92"/>
                      </a:cxn>
                      <a:cxn ang="0">
                        <a:pos x="253" y="54"/>
                      </a:cxn>
                      <a:cxn ang="0">
                        <a:pos x="266" y="44"/>
                      </a:cxn>
                      <a:cxn ang="0">
                        <a:pos x="277" y="88"/>
                      </a:cxn>
                      <a:cxn ang="0">
                        <a:pos x="266" y="113"/>
                      </a:cxn>
                      <a:cxn ang="0">
                        <a:pos x="296" y="130"/>
                      </a:cxn>
                      <a:cxn ang="0">
                        <a:pos x="299" y="92"/>
                      </a:cxn>
                      <a:cxn ang="0">
                        <a:pos x="331" y="103"/>
                      </a:cxn>
                      <a:cxn ang="0">
                        <a:pos x="382" y="73"/>
                      </a:cxn>
                      <a:cxn ang="0">
                        <a:pos x="409" y="50"/>
                      </a:cxn>
                      <a:cxn ang="0">
                        <a:pos x="439" y="56"/>
                      </a:cxn>
                      <a:cxn ang="0">
                        <a:pos x="455" y="50"/>
                      </a:cxn>
                      <a:cxn ang="0">
                        <a:pos x="431" y="44"/>
                      </a:cxn>
                      <a:cxn ang="0">
                        <a:pos x="474" y="35"/>
                      </a:cxn>
                      <a:cxn ang="0">
                        <a:pos x="544" y="54"/>
                      </a:cxn>
                      <a:cxn ang="0">
                        <a:pos x="581" y="42"/>
                      </a:cxn>
                      <a:cxn ang="0">
                        <a:pos x="584" y="63"/>
                      </a:cxn>
                      <a:cxn ang="0">
                        <a:pos x="568" y="101"/>
                      </a:cxn>
                      <a:cxn ang="0">
                        <a:pos x="611" y="88"/>
                      </a:cxn>
                      <a:cxn ang="0">
                        <a:pos x="624" y="80"/>
                      </a:cxn>
                      <a:cxn ang="0">
                        <a:pos x="648" y="61"/>
                      </a:cxn>
                      <a:cxn ang="0">
                        <a:pos x="794" y="84"/>
                      </a:cxn>
                    </a:cxnLst>
                    <a:rect l="0" t="0" r="r" b="b"/>
                    <a:pathLst>
                      <a:path w="931" h="149">
                        <a:moveTo>
                          <a:pt x="794" y="84"/>
                        </a:moveTo>
                        <a:cubicBezTo>
                          <a:pt x="813" y="72"/>
                          <a:pt x="931" y="14"/>
                          <a:pt x="825" y="0"/>
                        </a:cubicBezTo>
                        <a:lnTo>
                          <a:pt x="159" y="0"/>
                        </a:lnTo>
                        <a:cubicBezTo>
                          <a:pt x="149" y="12"/>
                          <a:pt x="162" y="18"/>
                          <a:pt x="143" y="29"/>
                        </a:cubicBezTo>
                        <a:cubicBezTo>
                          <a:pt x="130" y="44"/>
                          <a:pt x="133" y="39"/>
                          <a:pt x="116" y="48"/>
                        </a:cubicBezTo>
                        <a:cubicBezTo>
                          <a:pt x="108" y="46"/>
                          <a:pt x="100" y="44"/>
                          <a:pt x="91" y="42"/>
                        </a:cubicBezTo>
                        <a:cubicBezTo>
                          <a:pt x="89" y="41"/>
                          <a:pt x="83" y="40"/>
                          <a:pt x="83" y="40"/>
                        </a:cubicBezTo>
                        <a:cubicBezTo>
                          <a:pt x="76" y="40"/>
                          <a:pt x="68" y="39"/>
                          <a:pt x="62" y="42"/>
                        </a:cubicBezTo>
                        <a:cubicBezTo>
                          <a:pt x="54" y="45"/>
                          <a:pt x="46" y="61"/>
                          <a:pt x="38" y="67"/>
                        </a:cubicBezTo>
                        <a:cubicBezTo>
                          <a:pt x="32" y="71"/>
                          <a:pt x="27" y="74"/>
                          <a:pt x="22" y="77"/>
                        </a:cubicBezTo>
                        <a:cubicBezTo>
                          <a:pt x="16" y="81"/>
                          <a:pt x="5" y="86"/>
                          <a:pt x="5" y="86"/>
                        </a:cubicBezTo>
                        <a:cubicBezTo>
                          <a:pt x="9" y="95"/>
                          <a:pt x="7" y="97"/>
                          <a:pt x="0" y="105"/>
                        </a:cubicBezTo>
                        <a:cubicBezTo>
                          <a:pt x="17" y="107"/>
                          <a:pt x="22" y="107"/>
                          <a:pt x="16" y="120"/>
                        </a:cubicBezTo>
                        <a:cubicBezTo>
                          <a:pt x="27" y="122"/>
                          <a:pt x="48" y="116"/>
                          <a:pt x="59" y="115"/>
                        </a:cubicBezTo>
                        <a:cubicBezTo>
                          <a:pt x="71" y="112"/>
                          <a:pt x="73" y="117"/>
                          <a:pt x="83" y="111"/>
                        </a:cubicBezTo>
                        <a:cubicBezTo>
                          <a:pt x="89" y="96"/>
                          <a:pt x="83" y="100"/>
                          <a:pt x="97" y="96"/>
                        </a:cubicBezTo>
                        <a:cubicBezTo>
                          <a:pt x="100" y="94"/>
                          <a:pt x="103" y="93"/>
                          <a:pt x="105" y="90"/>
                        </a:cubicBezTo>
                        <a:cubicBezTo>
                          <a:pt x="106" y="88"/>
                          <a:pt x="106" y="85"/>
                          <a:pt x="108" y="84"/>
                        </a:cubicBezTo>
                        <a:cubicBezTo>
                          <a:pt x="112" y="80"/>
                          <a:pt x="140" y="69"/>
                          <a:pt x="148" y="67"/>
                        </a:cubicBezTo>
                        <a:cubicBezTo>
                          <a:pt x="160" y="52"/>
                          <a:pt x="153" y="56"/>
                          <a:pt x="167" y="52"/>
                        </a:cubicBezTo>
                        <a:cubicBezTo>
                          <a:pt x="178" y="55"/>
                          <a:pt x="179" y="62"/>
                          <a:pt x="191" y="58"/>
                        </a:cubicBezTo>
                        <a:cubicBezTo>
                          <a:pt x="199" y="52"/>
                          <a:pt x="206" y="51"/>
                          <a:pt x="215" y="46"/>
                        </a:cubicBezTo>
                        <a:cubicBezTo>
                          <a:pt x="226" y="58"/>
                          <a:pt x="217" y="46"/>
                          <a:pt x="223" y="69"/>
                        </a:cubicBezTo>
                        <a:cubicBezTo>
                          <a:pt x="226" y="79"/>
                          <a:pt x="233" y="85"/>
                          <a:pt x="237" y="94"/>
                        </a:cubicBezTo>
                        <a:cubicBezTo>
                          <a:pt x="227" y="100"/>
                          <a:pt x="229" y="104"/>
                          <a:pt x="218" y="107"/>
                        </a:cubicBezTo>
                        <a:cubicBezTo>
                          <a:pt x="207" y="120"/>
                          <a:pt x="203" y="113"/>
                          <a:pt x="188" y="109"/>
                        </a:cubicBezTo>
                        <a:cubicBezTo>
                          <a:pt x="191" y="117"/>
                          <a:pt x="200" y="127"/>
                          <a:pt x="210" y="132"/>
                        </a:cubicBezTo>
                        <a:cubicBezTo>
                          <a:pt x="218" y="114"/>
                          <a:pt x="211" y="122"/>
                          <a:pt x="231" y="113"/>
                        </a:cubicBezTo>
                        <a:cubicBezTo>
                          <a:pt x="237" y="111"/>
                          <a:pt x="248" y="105"/>
                          <a:pt x="248" y="105"/>
                        </a:cubicBezTo>
                        <a:cubicBezTo>
                          <a:pt x="248" y="100"/>
                          <a:pt x="246" y="94"/>
                          <a:pt x="250" y="90"/>
                        </a:cubicBezTo>
                        <a:cubicBezTo>
                          <a:pt x="253" y="88"/>
                          <a:pt x="254" y="96"/>
                          <a:pt x="258" y="96"/>
                        </a:cubicBezTo>
                        <a:cubicBezTo>
                          <a:pt x="262" y="97"/>
                          <a:pt x="264" y="94"/>
                          <a:pt x="266" y="92"/>
                        </a:cubicBezTo>
                        <a:cubicBezTo>
                          <a:pt x="262" y="82"/>
                          <a:pt x="252" y="77"/>
                          <a:pt x="248" y="67"/>
                        </a:cubicBezTo>
                        <a:cubicBezTo>
                          <a:pt x="250" y="63"/>
                          <a:pt x="255" y="58"/>
                          <a:pt x="253" y="54"/>
                        </a:cubicBezTo>
                        <a:cubicBezTo>
                          <a:pt x="251" y="50"/>
                          <a:pt x="248" y="42"/>
                          <a:pt x="248" y="42"/>
                        </a:cubicBezTo>
                        <a:cubicBezTo>
                          <a:pt x="256" y="32"/>
                          <a:pt x="259" y="35"/>
                          <a:pt x="266" y="44"/>
                        </a:cubicBezTo>
                        <a:cubicBezTo>
                          <a:pt x="270" y="56"/>
                          <a:pt x="276" y="61"/>
                          <a:pt x="285" y="71"/>
                        </a:cubicBezTo>
                        <a:cubicBezTo>
                          <a:pt x="281" y="81"/>
                          <a:pt x="289" y="82"/>
                          <a:pt x="277" y="88"/>
                        </a:cubicBezTo>
                        <a:cubicBezTo>
                          <a:pt x="262" y="106"/>
                          <a:pt x="278" y="83"/>
                          <a:pt x="274" y="101"/>
                        </a:cubicBezTo>
                        <a:cubicBezTo>
                          <a:pt x="274" y="105"/>
                          <a:pt x="268" y="109"/>
                          <a:pt x="266" y="113"/>
                        </a:cubicBezTo>
                        <a:cubicBezTo>
                          <a:pt x="270" y="122"/>
                          <a:pt x="268" y="125"/>
                          <a:pt x="261" y="132"/>
                        </a:cubicBezTo>
                        <a:cubicBezTo>
                          <a:pt x="268" y="149"/>
                          <a:pt x="282" y="134"/>
                          <a:pt x="296" y="130"/>
                        </a:cubicBezTo>
                        <a:cubicBezTo>
                          <a:pt x="299" y="122"/>
                          <a:pt x="295" y="119"/>
                          <a:pt x="299" y="111"/>
                        </a:cubicBezTo>
                        <a:cubicBezTo>
                          <a:pt x="296" y="105"/>
                          <a:pt x="288" y="97"/>
                          <a:pt x="299" y="92"/>
                        </a:cubicBezTo>
                        <a:cubicBezTo>
                          <a:pt x="303" y="90"/>
                          <a:pt x="315" y="88"/>
                          <a:pt x="315" y="88"/>
                        </a:cubicBezTo>
                        <a:cubicBezTo>
                          <a:pt x="326" y="91"/>
                          <a:pt x="325" y="95"/>
                          <a:pt x="331" y="103"/>
                        </a:cubicBezTo>
                        <a:cubicBezTo>
                          <a:pt x="339" y="84"/>
                          <a:pt x="331" y="90"/>
                          <a:pt x="361" y="92"/>
                        </a:cubicBezTo>
                        <a:cubicBezTo>
                          <a:pt x="355" y="76"/>
                          <a:pt x="365" y="76"/>
                          <a:pt x="382" y="73"/>
                        </a:cubicBezTo>
                        <a:cubicBezTo>
                          <a:pt x="383" y="71"/>
                          <a:pt x="387" y="57"/>
                          <a:pt x="393" y="54"/>
                        </a:cubicBezTo>
                        <a:cubicBezTo>
                          <a:pt x="398" y="52"/>
                          <a:pt x="409" y="50"/>
                          <a:pt x="409" y="50"/>
                        </a:cubicBezTo>
                        <a:cubicBezTo>
                          <a:pt x="430" y="54"/>
                          <a:pt x="413" y="58"/>
                          <a:pt x="431" y="63"/>
                        </a:cubicBezTo>
                        <a:cubicBezTo>
                          <a:pt x="433" y="61"/>
                          <a:pt x="435" y="57"/>
                          <a:pt x="439" y="56"/>
                        </a:cubicBezTo>
                        <a:cubicBezTo>
                          <a:pt x="445" y="55"/>
                          <a:pt x="452" y="61"/>
                          <a:pt x="457" y="58"/>
                        </a:cubicBezTo>
                        <a:cubicBezTo>
                          <a:pt x="461" y="57"/>
                          <a:pt x="457" y="52"/>
                          <a:pt x="455" y="50"/>
                        </a:cubicBezTo>
                        <a:cubicBezTo>
                          <a:pt x="451" y="47"/>
                          <a:pt x="444" y="47"/>
                          <a:pt x="439" y="46"/>
                        </a:cubicBezTo>
                        <a:cubicBezTo>
                          <a:pt x="436" y="45"/>
                          <a:pt x="431" y="44"/>
                          <a:pt x="431" y="44"/>
                        </a:cubicBezTo>
                        <a:cubicBezTo>
                          <a:pt x="440" y="38"/>
                          <a:pt x="443" y="36"/>
                          <a:pt x="455" y="40"/>
                        </a:cubicBezTo>
                        <a:cubicBezTo>
                          <a:pt x="461" y="38"/>
                          <a:pt x="467" y="35"/>
                          <a:pt x="474" y="35"/>
                        </a:cubicBezTo>
                        <a:cubicBezTo>
                          <a:pt x="483" y="36"/>
                          <a:pt x="511" y="43"/>
                          <a:pt x="519" y="46"/>
                        </a:cubicBezTo>
                        <a:cubicBezTo>
                          <a:pt x="527" y="49"/>
                          <a:pt x="544" y="54"/>
                          <a:pt x="544" y="54"/>
                        </a:cubicBezTo>
                        <a:cubicBezTo>
                          <a:pt x="548" y="54"/>
                          <a:pt x="560" y="52"/>
                          <a:pt x="565" y="50"/>
                        </a:cubicBezTo>
                        <a:cubicBezTo>
                          <a:pt x="570" y="47"/>
                          <a:pt x="581" y="42"/>
                          <a:pt x="581" y="42"/>
                        </a:cubicBezTo>
                        <a:cubicBezTo>
                          <a:pt x="585" y="42"/>
                          <a:pt x="598" y="44"/>
                          <a:pt x="600" y="48"/>
                        </a:cubicBezTo>
                        <a:cubicBezTo>
                          <a:pt x="603" y="55"/>
                          <a:pt x="589" y="61"/>
                          <a:pt x="584" y="63"/>
                        </a:cubicBezTo>
                        <a:cubicBezTo>
                          <a:pt x="576" y="69"/>
                          <a:pt x="568" y="69"/>
                          <a:pt x="565" y="77"/>
                        </a:cubicBezTo>
                        <a:cubicBezTo>
                          <a:pt x="568" y="86"/>
                          <a:pt x="564" y="92"/>
                          <a:pt x="568" y="101"/>
                        </a:cubicBezTo>
                        <a:cubicBezTo>
                          <a:pt x="574" y="93"/>
                          <a:pt x="577" y="91"/>
                          <a:pt x="589" y="94"/>
                        </a:cubicBezTo>
                        <a:cubicBezTo>
                          <a:pt x="595" y="108"/>
                          <a:pt x="602" y="93"/>
                          <a:pt x="611" y="88"/>
                        </a:cubicBezTo>
                        <a:cubicBezTo>
                          <a:pt x="613" y="86"/>
                          <a:pt x="613" y="83"/>
                          <a:pt x="616" y="82"/>
                        </a:cubicBezTo>
                        <a:cubicBezTo>
                          <a:pt x="618" y="80"/>
                          <a:pt x="622" y="81"/>
                          <a:pt x="624" y="80"/>
                        </a:cubicBezTo>
                        <a:cubicBezTo>
                          <a:pt x="626" y="78"/>
                          <a:pt x="626" y="75"/>
                          <a:pt x="627" y="73"/>
                        </a:cubicBezTo>
                        <a:cubicBezTo>
                          <a:pt x="632" y="65"/>
                          <a:pt x="638" y="63"/>
                          <a:pt x="648" y="61"/>
                        </a:cubicBezTo>
                        <a:cubicBezTo>
                          <a:pt x="664" y="62"/>
                          <a:pt x="684" y="69"/>
                          <a:pt x="700" y="69"/>
                        </a:cubicBezTo>
                        <a:lnTo>
                          <a:pt x="794" y="84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250" name="Freeform 106"/>
                  <p:cNvSpPr>
                    <a:spLocks/>
                  </p:cNvSpPr>
                  <p:nvPr/>
                </p:nvSpPr>
                <p:spPr bwMode="ltGray">
                  <a:xfrm>
                    <a:off x="3981" y="282"/>
                    <a:ext cx="13" cy="10"/>
                  </a:xfrm>
                  <a:custGeom>
                    <a:avLst/>
                    <a:gdLst/>
                    <a:ahLst/>
                    <a:cxnLst>
                      <a:cxn ang="0">
                        <a:pos x="3" y="28"/>
                      </a:cxn>
                      <a:cxn ang="0">
                        <a:pos x="31" y="0"/>
                      </a:cxn>
                      <a:cxn ang="0">
                        <a:pos x="19" y="24"/>
                      </a:cxn>
                      <a:cxn ang="0">
                        <a:pos x="3" y="28"/>
                      </a:cxn>
                    </a:cxnLst>
                    <a:rect l="0" t="0" r="r" b="b"/>
                    <a:pathLst>
                      <a:path w="31" h="30">
                        <a:moveTo>
                          <a:pt x="3" y="28"/>
                        </a:moveTo>
                        <a:cubicBezTo>
                          <a:pt x="8" y="8"/>
                          <a:pt x="12" y="6"/>
                          <a:pt x="31" y="0"/>
                        </a:cubicBezTo>
                        <a:cubicBezTo>
                          <a:pt x="29" y="5"/>
                          <a:pt x="25" y="22"/>
                          <a:pt x="19" y="24"/>
                        </a:cubicBezTo>
                        <a:cubicBezTo>
                          <a:pt x="0" y="30"/>
                          <a:pt x="3" y="9"/>
                          <a:pt x="3" y="2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251" name="Freeform 107"/>
                  <p:cNvSpPr>
                    <a:spLocks/>
                  </p:cNvSpPr>
                  <p:nvPr/>
                </p:nvSpPr>
                <p:spPr bwMode="ltGray">
                  <a:xfrm>
                    <a:off x="3966" y="296"/>
                    <a:ext cx="19" cy="11"/>
                  </a:xfrm>
                  <a:custGeom>
                    <a:avLst/>
                    <a:gdLst/>
                    <a:ahLst/>
                    <a:cxnLst>
                      <a:cxn ang="0">
                        <a:pos x="6" y="32"/>
                      </a:cxn>
                      <a:cxn ang="0">
                        <a:pos x="22" y="0"/>
                      </a:cxn>
                      <a:cxn ang="0">
                        <a:pos x="38" y="4"/>
                      </a:cxn>
                      <a:cxn ang="0">
                        <a:pos x="6" y="32"/>
                      </a:cxn>
                    </a:cxnLst>
                    <a:rect l="0" t="0" r="r" b="b"/>
                    <a:pathLst>
                      <a:path w="44" h="32">
                        <a:moveTo>
                          <a:pt x="6" y="32"/>
                        </a:moveTo>
                        <a:cubicBezTo>
                          <a:pt x="0" y="14"/>
                          <a:pt x="7" y="10"/>
                          <a:pt x="22" y="0"/>
                        </a:cubicBezTo>
                        <a:cubicBezTo>
                          <a:pt x="27" y="1"/>
                          <a:pt x="35" y="0"/>
                          <a:pt x="38" y="4"/>
                        </a:cubicBezTo>
                        <a:cubicBezTo>
                          <a:pt x="44" y="13"/>
                          <a:pt x="16" y="32"/>
                          <a:pt x="6" y="32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252" name="Freeform 108"/>
                  <p:cNvSpPr>
                    <a:spLocks/>
                  </p:cNvSpPr>
                  <p:nvPr/>
                </p:nvSpPr>
                <p:spPr bwMode="ltGray">
                  <a:xfrm>
                    <a:off x="4028" y="337"/>
                    <a:ext cx="32" cy="6"/>
                  </a:xfrm>
                  <a:custGeom>
                    <a:avLst/>
                    <a:gdLst/>
                    <a:ahLst/>
                    <a:cxnLst>
                      <a:cxn ang="0">
                        <a:pos x="37" y="18"/>
                      </a:cxn>
                      <a:cxn ang="0">
                        <a:pos x="25" y="2"/>
                      </a:cxn>
                      <a:cxn ang="0">
                        <a:pos x="37" y="18"/>
                      </a:cxn>
                    </a:cxnLst>
                    <a:rect l="0" t="0" r="r" b="b"/>
                    <a:pathLst>
                      <a:path w="76" h="18">
                        <a:moveTo>
                          <a:pt x="37" y="18"/>
                        </a:moveTo>
                        <a:cubicBezTo>
                          <a:pt x="25" y="14"/>
                          <a:pt x="0" y="10"/>
                          <a:pt x="25" y="2"/>
                        </a:cubicBezTo>
                        <a:cubicBezTo>
                          <a:pt x="76" y="9"/>
                          <a:pt x="46" y="0"/>
                          <a:pt x="37" y="1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253" name="Freeform 109"/>
                  <p:cNvSpPr>
                    <a:spLocks/>
                  </p:cNvSpPr>
                  <p:nvPr/>
                </p:nvSpPr>
                <p:spPr bwMode="ltGray">
                  <a:xfrm>
                    <a:off x="4083" y="336"/>
                    <a:ext cx="18" cy="15"/>
                  </a:xfrm>
                  <a:custGeom>
                    <a:avLst/>
                    <a:gdLst/>
                    <a:ahLst/>
                    <a:cxnLst>
                      <a:cxn ang="0">
                        <a:pos x="0" y="21"/>
                      </a:cxn>
                      <a:cxn ang="0">
                        <a:pos x="12" y="9"/>
                      </a:cxn>
                      <a:cxn ang="0">
                        <a:pos x="0" y="21"/>
                      </a:cxn>
                    </a:cxnLst>
                    <a:rect l="0" t="0" r="r" b="b"/>
                    <a:pathLst>
                      <a:path w="42" h="44">
                        <a:moveTo>
                          <a:pt x="0" y="21"/>
                        </a:moveTo>
                        <a:cubicBezTo>
                          <a:pt x="4" y="17"/>
                          <a:pt x="7" y="11"/>
                          <a:pt x="12" y="9"/>
                        </a:cubicBezTo>
                        <a:cubicBezTo>
                          <a:pt x="42" y="0"/>
                          <a:pt x="23" y="44"/>
                          <a:pt x="0" y="21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254" name="Freeform 110"/>
                  <p:cNvSpPr>
                    <a:spLocks/>
                  </p:cNvSpPr>
                  <p:nvPr/>
                </p:nvSpPr>
                <p:spPr bwMode="ltGray">
                  <a:xfrm>
                    <a:off x="3936" y="295"/>
                    <a:ext cx="14" cy="10"/>
                  </a:xfrm>
                  <a:custGeom>
                    <a:avLst/>
                    <a:gdLst/>
                    <a:ahLst/>
                    <a:cxnLst>
                      <a:cxn ang="0">
                        <a:pos x="7" y="22"/>
                      </a:cxn>
                      <a:cxn ang="0">
                        <a:pos x="31" y="10"/>
                      </a:cxn>
                      <a:cxn ang="0">
                        <a:pos x="7" y="22"/>
                      </a:cxn>
                    </a:cxnLst>
                    <a:rect l="0" t="0" r="r" b="b"/>
                    <a:pathLst>
                      <a:path w="31" h="30">
                        <a:moveTo>
                          <a:pt x="7" y="22"/>
                        </a:moveTo>
                        <a:cubicBezTo>
                          <a:pt x="0" y="0"/>
                          <a:pt x="15" y="6"/>
                          <a:pt x="31" y="10"/>
                        </a:cubicBezTo>
                        <a:cubicBezTo>
                          <a:pt x="14" y="16"/>
                          <a:pt x="15" y="30"/>
                          <a:pt x="7" y="22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</p:grpSp>
          </p:grpSp>
          <p:grpSp>
            <p:nvGrpSpPr>
              <p:cNvPr id="7" name="Group 111"/>
              <p:cNvGrpSpPr>
                <a:grpSpLocks/>
              </p:cNvGrpSpPr>
              <p:nvPr/>
            </p:nvGrpSpPr>
            <p:grpSpPr bwMode="auto">
              <a:xfrm>
                <a:off x="798" y="111"/>
                <a:ext cx="4702" cy="418"/>
                <a:chOff x="798" y="255"/>
                <a:chExt cx="4702" cy="418"/>
              </a:xfrm>
            </p:grpSpPr>
            <p:sp>
              <p:nvSpPr>
                <p:cNvPr id="1030256" name="Line 112"/>
                <p:cNvSpPr>
                  <a:spLocks noChangeShapeType="1"/>
                </p:cNvSpPr>
                <p:nvPr/>
              </p:nvSpPr>
              <p:spPr bwMode="white">
                <a:xfrm>
                  <a:off x="798" y="476"/>
                  <a:ext cx="4702" cy="0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defTabSz="914400"/>
                  <a:endParaRPr lang="en-US">
                    <a:solidFill>
                      <a:srgbClr val="000000"/>
                    </a:solidFill>
                    <a:latin typeface="Tahoma"/>
                  </a:endParaRPr>
                </a:p>
              </p:txBody>
            </p:sp>
            <p:sp>
              <p:nvSpPr>
                <p:cNvPr id="1030257" name="Line 113"/>
                <p:cNvSpPr>
                  <a:spLocks noChangeShapeType="1"/>
                </p:cNvSpPr>
                <p:nvPr/>
              </p:nvSpPr>
              <p:spPr bwMode="white">
                <a:xfrm>
                  <a:off x="1026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defTabSz="914400"/>
                  <a:endParaRPr lang="en-US">
                    <a:solidFill>
                      <a:srgbClr val="000000"/>
                    </a:solidFill>
                    <a:latin typeface="Tahoma"/>
                  </a:endParaRPr>
                </a:p>
              </p:txBody>
            </p:sp>
            <p:sp>
              <p:nvSpPr>
                <p:cNvPr id="1030258" name="Line 114"/>
                <p:cNvSpPr>
                  <a:spLocks noChangeShapeType="1"/>
                </p:cNvSpPr>
                <p:nvPr/>
              </p:nvSpPr>
              <p:spPr bwMode="white">
                <a:xfrm>
                  <a:off x="1254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defTabSz="914400"/>
                  <a:endParaRPr lang="en-US">
                    <a:solidFill>
                      <a:srgbClr val="000000"/>
                    </a:solidFill>
                    <a:latin typeface="Tahoma"/>
                  </a:endParaRPr>
                </a:p>
              </p:txBody>
            </p:sp>
            <p:sp>
              <p:nvSpPr>
                <p:cNvPr id="1030259" name="Line 115"/>
                <p:cNvSpPr>
                  <a:spLocks noChangeShapeType="1"/>
                </p:cNvSpPr>
                <p:nvPr/>
              </p:nvSpPr>
              <p:spPr bwMode="white">
                <a:xfrm>
                  <a:off x="1482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defTabSz="914400"/>
                  <a:endParaRPr lang="en-US">
                    <a:solidFill>
                      <a:srgbClr val="000000"/>
                    </a:solidFill>
                    <a:latin typeface="Tahoma"/>
                  </a:endParaRPr>
                </a:p>
              </p:txBody>
            </p:sp>
            <p:sp>
              <p:nvSpPr>
                <p:cNvPr id="1030260" name="Line 116"/>
                <p:cNvSpPr>
                  <a:spLocks noChangeShapeType="1"/>
                </p:cNvSpPr>
                <p:nvPr/>
              </p:nvSpPr>
              <p:spPr bwMode="white">
                <a:xfrm>
                  <a:off x="1710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defTabSz="914400"/>
                  <a:endParaRPr lang="en-US">
                    <a:solidFill>
                      <a:srgbClr val="000000"/>
                    </a:solidFill>
                    <a:latin typeface="Tahoma"/>
                  </a:endParaRPr>
                </a:p>
              </p:txBody>
            </p:sp>
            <p:sp>
              <p:nvSpPr>
                <p:cNvPr id="1030261" name="Line 117"/>
                <p:cNvSpPr>
                  <a:spLocks noChangeShapeType="1"/>
                </p:cNvSpPr>
                <p:nvPr/>
              </p:nvSpPr>
              <p:spPr bwMode="white">
                <a:xfrm>
                  <a:off x="1938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defTabSz="914400"/>
                  <a:endParaRPr lang="en-US">
                    <a:solidFill>
                      <a:srgbClr val="000000"/>
                    </a:solidFill>
                    <a:latin typeface="Tahoma"/>
                  </a:endParaRPr>
                </a:p>
              </p:txBody>
            </p:sp>
            <p:sp>
              <p:nvSpPr>
                <p:cNvPr id="1030262" name="Line 118"/>
                <p:cNvSpPr>
                  <a:spLocks noChangeShapeType="1"/>
                </p:cNvSpPr>
                <p:nvPr/>
              </p:nvSpPr>
              <p:spPr bwMode="white">
                <a:xfrm>
                  <a:off x="2166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defTabSz="914400"/>
                  <a:endParaRPr lang="en-US">
                    <a:solidFill>
                      <a:srgbClr val="000000"/>
                    </a:solidFill>
                    <a:latin typeface="Tahoma"/>
                  </a:endParaRPr>
                </a:p>
              </p:txBody>
            </p:sp>
            <p:sp>
              <p:nvSpPr>
                <p:cNvPr id="1030263" name="Line 119"/>
                <p:cNvSpPr>
                  <a:spLocks noChangeShapeType="1"/>
                </p:cNvSpPr>
                <p:nvPr/>
              </p:nvSpPr>
              <p:spPr bwMode="white">
                <a:xfrm>
                  <a:off x="2394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defTabSz="914400"/>
                  <a:endParaRPr lang="en-US">
                    <a:solidFill>
                      <a:srgbClr val="000000"/>
                    </a:solidFill>
                    <a:latin typeface="Tahoma"/>
                  </a:endParaRPr>
                </a:p>
              </p:txBody>
            </p:sp>
            <p:sp>
              <p:nvSpPr>
                <p:cNvPr id="1030264" name="Line 120"/>
                <p:cNvSpPr>
                  <a:spLocks noChangeShapeType="1"/>
                </p:cNvSpPr>
                <p:nvPr/>
              </p:nvSpPr>
              <p:spPr bwMode="white">
                <a:xfrm>
                  <a:off x="2622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defTabSz="914400"/>
                  <a:endParaRPr lang="en-US">
                    <a:solidFill>
                      <a:srgbClr val="000000"/>
                    </a:solidFill>
                    <a:latin typeface="Tahoma"/>
                  </a:endParaRPr>
                </a:p>
              </p:txBody>
            </p:sp>
            <p:sp>
              <p:nvSpPr>
                <p:cNvPr id="1030265" name="Line 121"/>
                <p:cNvSpPr>
                  <a:spLocks noChangeShapeType="1"/>
                </p:cNvSpPr>
                <p:nvPr/>
              </p:nvSpPr>
              <p:spPr bwMode="white">
                <a:xfrm>
                  <a:off x="2850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defTabSz="914400"/>
                  <a:endParaRPr lang="en-US">
                    <a:solidFill>
                      <a:srgbClr val="000000"/>
                    </a:solidFill>
                    <a:latin typeface="Tahoma"/>
                  </a:endParaRPr>
                </a:p>
              </p:txBody>
            </p:sp>
            <p:sp>
              <p:nvSpPr>
                <p:cNvPr id="1030266" name="Line 122"/>
                <p:cNvSpPr>
                  <a:spLocks noChangeShapeType="1"/>
                </p:cNvSpPr>
                <p:nvPr/>
              </p:nvSpPr>
              <p:spPr bwMode="white">
                <a:xfrm>
                  <a:off x="3078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defTabSz="914400"/>
                  <a:endParaRPr lang="en-US">
                    <a:solidFill>
                      <a:srgbClr val="000000"/>
                    </a:solidFill>
                    <a:latin typeface="Tahoma"/>
                  </a:endParaRPr>
                </a:p>
              </p:txBody>
            </p:sp>
            <p:sp>
              <p:nvSpPr>
                <p:cNvPr id="1030267" name="Line 123"/>
                <p:cNvSpPr>
                  <a:spLocks noChangeShapeType="1"/>
                </p:cNvSpPr>
                <p:nvPr/>
              </p:nvSpPr>
              <p:spPr bwMode="white">
                <a:xfrm>
                  <a:off x="3306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defTabSz="914400"/>
                  <a:endParaRPr lang="en-US">
                    <a:solidFill>
                      <a:srgbClr val="000000"/>
                    </a:solidFill>
                    <a:latin typeface="Tahoma"/>
                  </a:endParaRPr>
                </a:p>
              </p:txBody>
            </p:sp>
            <p:sp>
              <p:nvSpPr>
                <p:cNvPr id="1030268" name="Line 124"/>
                <p:cNvSpPr>
                  <a:spLocks noChangeShapeType="1"/>
                </p:cNvSpPr>
                <p:nvPr/>
              </p:nvSpPr>
              <p:spPr bwMode="white">
                <a:xfrm>
                  <a:off x="3534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defTabSz="914400"/>
                  <a:endParaRPr lang="en-US">
                    <a:solidFill>
                      <a:srgbClr val="000000"/>
                    </a:solidFill>
                    <a:latin typeface="Tahoma"/>
                  </a:endParaRPr>
                </a:p>
              </p:txBody>
            </p:sp>
            <p:sp>
              <p:nvSpPr>
                <p:cNvPr id="1030269" name="Line 125"/>
                <p:cNvSpPr>
                  <a:spLocks noChangeShapeType="1"/>
                </p:cNvSpPr>
                <p:nvPr/>
              </p:nvSpPr>
              <p:spPr bwMode="white">
                <a:xfrm>
                  <a:off x="3762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defTabSz="914400"/>
                  <a:endParaRPr lang="en-US">
                    <a:solidFill>
                      <a:srgbClr val="000000"/>
                    </a:solidFill>
                    <a:latin typeface="Tahoma"/>
                  </a:endParaRPr>
                </a:p>
              </p:txBody>
            </p:sp>
            <p:sp>
              <p:nvSpPr>
                <p:cNvPr id="1030270" name="Line 126"/>
                <p:cNvSpPr>
                  <a:spLocks noChangeShapeType="1"/>
                </p:cNvSpPr>
                <p:nvPr/>
              </p:nvSpPr>
              <p:spPr bwMode="white">
                <a:xfrm>
                  <a:off x="3990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defTabSz="914400"/>
                  <a:endParaRPr lang="en-US">
                    <a:solidFill>
                      <a:srgbClr val="000000"/>
                    </a:solidFill>
                    <a:latin typeface="Tahoma"/>
                  </a:endParaRPr>
                </a:p>
              </p:txBody>
            </p:sp>
            <p:sp>
              <p:nvSpPr>
                <p:cNvPr id="1030271" name="Line 127"/>
                <p:cNvSpPr>
                  <a:spLocks noChangeShapeType="1"/>
                </p:cNvSpPr>
                <p:nvPr/>
              </p:nvSpPr>
              <p:spPr bwMode="white">
                <a:xfrm>
                  <a:off x="4218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defTabSz="914400"/>
                  <a:endParaRPr lang="en-US">
                    <a:solidFill>
                      <a:srgbClr val="000000"/>
                    </a:solidFill>
                    <a:latin typeface="Tahoma"/>
                  </a:endParaRPr>
                </a:p>
              </p:txBody>
            </p:sp>
            <p:sp>
              <p:nvSpPr>
                <p:cNvPr id="1030272" name="Line 128"/>
                <p:cNvSpPr>
                  <a:spLocks noChangeShapeType="1"/>
                </p:cNvSpPr>
                <p:nvPr/>
              </p:nvSpPr>
              <p:spPr bwMode="white">
                <a:xfrm>
                  <a:off x="4446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defTabSz="914400"/>
                  <a:endParaRPr lang="en-US">
                    <a:solidFill>
                      <a:srgbClr val="000000"/>
                    </a:solidFill>
                    <a:latin typeface="Tahoma"/>
                  </a:endParaRPr>
                </a:p>
              </p:txBody>
            </p:sp>
            <p:sp>
              <p:nvSpPr>
                <p:cNvPr id="1030273" name="Line 129"/>
                <p:cNvSpPr>
                  <a:spLocks noChangeShapeType="1"/>
                </p:cNvSpPr>
                <p:nvPr/>
              </p:nvSpPr>
              <p:spPr bwMode="white">
                <a:xfrm>
                  <a:off x="4674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defTabSz="914400"/>
                  <a:endParaRPr lang="en-US">
                    <a:solidFill>
                      <a:srgbClr val="000000"/>
                    </a:solidFill>
                    <a:latin typeface="Tahoma"/>
                  </a:endParaRPr>
                </a:p>
              </p:txBody>
            </p:sp>
            <p:sp>
              <p:nvSpPr>
                <p:cNvPr id="1030274" name="Line 130"/>
                <p:cNvSpPr>
                  <a:spLocks noChangeShapeType="1"/>
                </p:cNvSpPr>
                <p:nvPr/>
              </p:nvSpPr>
              <p:spPr bwMode="white">
                <a:xfrm>
                  <a:off x="4902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defTabSz="914400"/>
                  <a:endParaRPr lang="en-US">
                    <a:solidFill>
                      <a:srgbClr val="000000"/>
                    </a:solidFill>
                    <a:latin typeface="Tahoma"/>
                  </a:endParaRPr>
                </a:p>
              </p:txBody>
            </p:sp>
            <p:sp>
              <p:nvSpPr>
                <p:cNvPr id="1030275" name="Line 131"/>
                <p:cNvSpPr>
                  <a:spLocks noChangeShapeType="1"/>
                </p:cNvSpPr>
                <p:nvPr/>
              </p:nvSpPr>
              <p:spPr bwMode="white">
                <a:xfrm>
                  <a:off x="5130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defTabSz="914400"/>
                  <a:endParaRPr lang="en-US">
                    <a:solidFill>
                      <a:srgbClr val="000000"/>
                    </a:solidFill>
                    <a:latin typeface="Tahoma"/>
                  </a:endParaRPr>
                </a:p>
              </p:txBody>
            </p:sp>
            <p:sp>
              <p:nvSpPr>
                <p:cNvPr id="1030276" name="Line 132"/>
                <p:cNvSpPr>
                  <a:spLocks noChangeShapeType="1"/>
                </p:cNvSpPr>
                <p:nvPr/>
              </p:nvSpPr>
              <p:spPr bwMode="white">
                <a:xfrm>
                  <a:off x="5358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defTabSz="914400"/>
                  <a:endParaRPr lang="en-US">
                    <a:solidFill>
                      <a:srgbClr val="000000"/>
                    </a:solidFill>
                    <a:latin typeface="Tahoma"/>
                  </a:endParaRPr>
                </a:p>
              </p:txBody>
            </p:sp>
          </p:grpSp>
          <p:grpSp>
            <p:nvGrpSpPr>
              <p:cNvPr id="8" name="Group 133"/>
              <p:cNvGrpSpPr>
                <a:grpSpLocks/>
              </p:cNvGrpSpPr>
              <p:nvPr/>
            </p:nvGrpSpPr>
            <p:grpSpPr bwMode="auto">
              <a:xfrm>
                <a:off x="1208" y="109"/>
                <a:ext cx="3694" cy="423"/>
                <a:chOff x="1034" y="245"/>
                <a:chExt cx="3694" cy="423"/>
              </a:xfrm>
            </p:grpSpPr>
            <p:sp>
              <p:nvSpPr>
                <p:cNvPr id="1030278" name="Line 134"/>
                <p:cNvSpPr>
                  <a:spLocks noChangeShapeType="1"/>
                </p:cNvSpPr>
                <p:nvPr/>
              </p:nvSpPr>
              <p:spPr bwMode="ltGray">
                <a:xfrm>
                  <a:off x="2676" y="246"/>
                  <a:ext cx="0" cy="142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defTabSz="914400"/>
                  <a:endParaRPr lang="en-US">
                    <a:solidFill>
                      <a:srgbClr val="000000"/>
                    </a:solidFill>
                    <a:latin typeface="Tahoma"/>
                  </a:endParaRPr>
                </a:p>
              </p:txBody>
            </p:sp>
            <p:sp>
              <p:nvSpPr>
                <p:cNvPr id="1030279" name="Line 135"/>
                <p:cNvSpPr>
                  <a:spLocks noChangeShapeType="1"/>
                </p:cNvSpPr>
                <p:nvPr/>
              </p:nvSpPr>
              <p:spPr bwMode="ltGray">
                <a:xfrm>
                  <a:off x="2798" y="468"/>
                  <a:ext cx="70" cy="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defTabSz="914400"/>
                  <a:endParaRPr lang="en-US">
                    <a:solidFill>
                      <a:srgbClr val="000000"/>
                    </a:solidFill>
                    <a:latin typeface="Tahoma"/>
                  </a:endParaRPr>
                </a:p>
              </p:txBody>
            </p:sp>
            <p:sp>
              <p:nvSpPr>
                <p:cNvPr id="1030280" name="Line 136"/>
                <p:cNvSpPr>
                  <a:spLocks noChangeShapeType="1"/>
                </p:cNvSpPr>
                <p:nvPr/>
              </p:nvSpPr>
              <p:spPr bwMode="ltGray">
                <a:xfrm>
                  <a:off x="2904" y="486"/>
                  <a:ext cx="0" cy="28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defTabSz="914400"/>
                  <a:endParaRPr lang="en-US">
                    <a:solidFill>
                      <a:srgbClr val="000000"/>
                    </a:solidFill>
                    <a:latin typeface="Tahoma"/>
                  </a:endParaRPr>
                </a:p>
              </p:txBody>
            </p:sp>
            <p:sp>
              <p:nvSpPr>
                <p:cNvPr id="1030281" name="Line 137"/>
                <p:cNvSpPr>
                  <a:spLocks noChangeShapeType="1"/>
                </p:cNvSpPr>
                <p:nvPr/>
              </p:nvSpPr>
              <p:spPr bwMode="ltGray">
                <a:xfrm>
                  <a:off x="3132" y="586"/>
                  <a:ext cx="0" cy="79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defTabSz="914400"/>
                  <a:endParaRPr lang="en-US">
                    <a:solidFill>
                      <a:srgbClr val="000000"/>
                    </a:solidFill>
                    <a:latin typeface="Tahoma"/>
                  </a:endParaRPr>
                </a:p>
              </p:txBody>
            </p:sp>
            <p:sp>
              <p:nvSpPr>
                <p:cNvPr id="1030282" name="Line 138"/>
                <p:cNvSpPr>
                  <a:spLocks noChangeShapeType="1"/>
                </p:cNvSpPr>
                <p:nvPr/>
              </p:nvSpPr>
              <p:spPr bwMode="ltGray">
                <a:xfrm>
                  <a:off x="3816" y="358"/>
                  <a:ext cx="0" cy="18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defTabSz="914400"/>
                  <a:endParaRPr lang="en-US">
                    <a:solidFill>
                      <a:srgbClr val="000000"/>
                    </a:solidFill>
                    <a:latin typeface="Tahoma"/>
                  </a:endParaRPr>
                </a:p>
              </p:txBody>
            </p:sp>
            <p:sp>
              <p:nvSpPr>
                <p:cNvPr id="1030283" name="Line 139"/>
                <p:cNvSpPr>
                  <a:spLocks noChangeShapeType="1"/>
                </p:cNvSpPr>
                <p:nvPr/>
              </p:nvSpPr>
              <p:spPr bwMode="ltGray">
                <a:xfrm>
                  <a:off x="3722" y="468"/>
                  <a:ext cx="348" cy="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defTabSz="914400"/>
                  <a:endParaRPr lang="en-US">
                    <a:solidFill>
                      <a:srgbClr val="000000"/>
                    </a:solidFill>
                    <a:latin typeface="Tahoma"/>
                  </a:endParaRPr>
                </a:p>
              </p:txBody>
            </p:sp>
            <p:sp>
              <p:nvSpPr>
                <p:cNvPr id="1030284" name="Line 140"/>
                <p:cNvSpPr>
                  <a:spLocks noChangeShapeType="1"/>
                </p:cNvSpPr>
                <p:nvPr/>
              </p:nvSpPr>
              <p:spPr bwMode="ltGray">
                <a:xfrm>
                  <a:off x="4044" y="372"/>
                  <a:ext cx="0" cy="294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defTabSz="914400"/>
                  <a:endParaRPr lang="en-US">
                    <a:solidFill>
                      <a:srgbClr val="000000"/>
                    </a:solidFill>
                    <a:latin typeface="Tahoma"/>
                  </a:endParaRPr>
                </a:p>
              </p:txBody>
            </p:sp>
            <p:sp>
              <p:nvSpPr>
                <p:cNvPr id="1030285" name="Line 141"/>
                <p:cNvSpPr>
                  <a:spLocks noChangeShapeType="1"/>
                </p:cNvSpPr>
                <p:nvPr/>
              </p:nvSpPr>
              <p:spPr bwMode="ltGray">
                <a:xfrm flipV="1">
                  <a:off x="4046" y="248"/>
                  <a:ext cx="0" cy="5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defTabSz="914400"/>
                  <a:endParaRPr lang="en-US">
                    <a:solidFill>
                      <a:srgbClr val="000000"/>
                    </a:solidFill>
                    <a:latin typeface="Tahoma"/>
                  </a:endParaRPr>
                </a:p>
              </p:txBody>
            </p:sp>
            <p:sp>
              <p:nvSpPr>
                <p:cNvPr id="1030286" name="Line 142"/>
                <p:cNvSpPr>
                  <a:spLocks noChangeShapeType="1"/>
                </p:cNvSpPr>
                <p:nvPr/>
              </p:nvSpPr>
              <p:spPr bwMode="ltGray">
                <a:xfrm flipV="1">
                  <a:off x="4272" y="246"/>
                  <a:ext cx="0" cy="182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defTabSz="914400"/>
                  <a:endParaRPr lang="en-US">
                    <a:solidFill>
                      <a:srgbClr val="000000"/>
                    </a:solidFill>
                    <a:latin typeface="Tahoma"/>
                  </a:endParaRPr>
                </a:p>
              </p:txBody>
            </p:sp>
            <p:sp>
              <p:nvSpPr>
                <p:cNvPr id="1030287" name="Line 143"/>
                <p:cNvSpPr>
                  <a:spLocks noChangeShapeType="1"/>
                </p:cNvSpPr>
                <p:nvPr/>
              </p:nvSpPr>
              <p:spPr bwMode="ltGray">
                <a:xfrm flipH="1">
                  <a:off x="4422" y="468"/>
                  <a:ext cx="78" cy="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defTabSz="914400"/>
                  <a:endParaRPr lang="en-US">
                    <a:solidFill>
                      <a:srgbClr val="000000"/>
                    </a:solidFill>
                    <a:latin typeface="Tahoma"/>
                  </a:endParaRPr>
                </a:p>
              </p:txBody>
            </p:sp>
            <p:sp>
              <p:nvSpPr>
                <p:cNvPr id="1030288" name="Line 144"/>
                <p:cNvSpPr>
                  <a:spLocks noChangeShapeType="1"/>
                </p:cNvSpPr>
                <p:nvPr/>
              </p:nvSpPr>
              <p:spPr bwMode="ltGray">
                <a:xfrm flipH="1">
                  <a:off x="4290" y="468"/>
                  <a:ext cx="62" cy="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defTabSz="914400"/>
                  <a:endParaRPr lang="en-US">
                    <a:solidFill>
                      <a:srgbClr val="000000"/>
                    </a:solidFill>
                    <a:latin typeface="Tahoma"/>
                  </a:endParaRPr>
                </a:p>
              </p:txBody>
            </p:sp>
            <p:sp>
              <p:nvSpPr>
                <p:cNvPr id="1030289" name="Line 145"/>
                <p:cNvSpPr>
                  <a:spLocks noChangeShapeType="1"/>
                </p:cNvSpPr>
                <p:nvPr/>
              </p:nvSpPr>
              <p:spPr bwMode="ltGray">
                <a:xfrm flipV="1">
                  <a:off x="4500" y="246"/>
                  <a:ext cx="0" cy="27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defTabSz="914400"/>
                  <a:endParaRPr lang="en-US">
                    <a:solidFill>
                      <a:srgbClr val="000000"/>
                    </a:solidFill>
                    <a:latin typeface="Tahoma"/>
                  </a:endParaRPr>
                </a:p>
              </p:txBody>
            </p:sp>
            <p:sp>
              <p:nvSpPr>
                <p:cNvPr id="1030290" name="Line 146"/>
                <p:cNvSpPr>
                  <a:spLocks noChangeShapeType="1"/>
                </p:cNvSpPr>
                <p:nvPr/>
              </p:nvSpPr>
              <p:spPr bwMode="ltGray">
                <a:xfrm>
                  <a:off x="4728" y="606"/>
                  <a:ext cx="0" cy="34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defTabSz="914400"/>
                  <a:endParaRPr lang="en-US">
                    <a:solidFill>
                      <a:srgbClr val="000000"/>
                    </a:solidFill>
                    <a:latin typeface="Tahoma"/>
                  </a:endParaRPr>
                </a:p>
              </p:txBody>
            </p:sp>
            <p:sp>
              <p:nvSpPr>
                <p:cNvPr id="1030291" name="Line 147"/>
                <p:cNvSpPr>
                  <a:spLocks noChangeShapeType="1"/>
                </p:cNvSpPr>
                <p:nvPr/>
              </p:nvSpPr>
              <p:spPr bwMode="ltGray">
                <a:xfrm>
                  <a:off x="1992" y="250"/>
                  <a:ext cx="0" cy="62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defTabSz="914400"/>
                  <a:endParaRPr lang="en-US">
                    <a:solidFill>
                      <a:srgbClr val="000000"/>
                    </a:solidFill>
                    <a:latin typeface="Tahoma"/>
                  </a:endParaRPr>
                </a:p>
              </p:txBody>
            </p:sp>
            <p:sp>
              <p:nvSpPr>
                <p:cNvPr id="1030292" name="Line 148"/>
                <p:cNvSpPr>
                  <a:spLocks noChangeShapeType="1"/>
                </p:cNvSpPr>
                <p:nvPr/>
              </p:nvSpPr>
              <p:spPr bwMode="ltGray">
                <a:xfrm>
                  <a:off x="1764" y="247"/>
                  <a:ext cx="0" cy="337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defTabSz="914400"/>
                  <a:endParaRPr lang="en-US">
                    <a:solidFill>
                      <a:srgbClr val="000000"/>
                    </a:solidFill>
                    <a:latin typeface="Tahoma"/>
                  </a:endParaRPr>
                </a:p>
              </p:txBody>
            </p:sp>
            <p:sp>
              <p:nvSpPr>
                <p:cNvPr id="1030293" name="Line 149"/>
                <p:cNvSpPr>
                  <a:spLocks noChangeShapeType="1"/>
                </p:cNvSpPr>
                <p:nvPr/>
              </p:nvSpPr>
              <p:spPr bwMode="ltGray">
                <a:xfrm flipH="1">
                  <a:off x="1738" y="468"/>
                  <a:ext cx="68" cy="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defTabSz="914400"/>
                  <a:endParaRPr lang="en-US">
                    <a:solidFill>
                      <a:srgbClr val="000000"/>
                    </a:solidFill>
                    <a:latin typeface="Tahoma"/>
                  </a:endParaRPr>
                </a:p>
              </p:txBody>
            </p:sp>
            <p:sp>
              <p:nvSpPr>
                <p:cNvPr id="1030294" name="Line 150"/>
                <p:cNvSpPr>
                  <a:spLocks noChangeShapeType="1"/>
                </p:cNvSpPr>
                <p:nvPr/>
              </p:nvSpPr>
              <p:spPr bwMode="ltGray">
                <a:xfrm>
                  <a:off x="1604" y="468"/>
                  <a:ext cx="60" cy="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defTabSz="914400"/>
                  <a:endParaRPr lang="en-US">
                    <a:solidFill>
                      <a:srgbClr val="000000"/>
                    </a:solidFill>
                    <a:latin typeface="Tahoma"/>
                  </a:endParaRPr>
                </a:p>
              </p:txBody>
            </p:sp>
            <p:sp>
              <p:nvSpPr>
                <p:cNvPr id="1030295" name="Line 151"/>
                <p:cNvSpPr>
                  <a:spLocks noChangeShapeType="1"/>
                </p:cNvSpPr>
                <p:nvPr/>
              </p:nvSpPr>
              <p:spPr bwMode="ltGray">
                <a:xfrm flipH="1">
                  <a:off x="1404" y="468"/>
                  <a:ext cx="82" cy="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defTabSz="914400"/>
                  <a:endParaRPr lang="en-US">
                    <a:solidFill>
                      <a:srgbClr val="000000"/>
                    </a:solidFill>
                    <a:latin typeface="Tahoma"/>
                  </a:endParaRPr>
                </a:p>
              </p:txBody>
            </p:sp>
            <p:sp>
              <p:nvSpPr>
                <p:cNvPr id="1030296" name="Line 152"/>
                <p:cNvSpPr>
                  <a:spLocks noChangeShapeType="1"/>
                </p:cNvSpPr>
                <p:nvPr/>
              </p:nvSpPr>
              <p:spPr bwMode="ltGray">
                <a:xfrm>
                  <a:off x="1034" y="468"/>
                  <a:ext cx="348" cy="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defTabSz="914400"/>
                  <a:endParaRPr lang="en-US">
                    <a:solidFill>
                      <a:srgbClr val="000000"/>
                    </a:solidFill>
                    <a:latin typeface="Tahoma"/>
                  </a:endParaRPr>
                </a:p>
              </p:txBody>
            </p:sp>
            <p:sp>
              <p:nvSpPr>
                <p:cNvPr id="1030297" name="Line 153"/>
                <p:cNvSpPr>
                  <a:spLocks noChangeShapeType="1"/>
                </p:cNvSpPr>
                <p:nvPr/>
              </p:nvSpPr>
              <p:spPr bwMode="ltGray">
                <a:xfrm>
                  <a:off x="1306" y="370"/>
                  <a:ext cx="0" cy="298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defTabSz="914400"/>
                  <a:endParaRPr lang="en-US">
                    <a:solidFill>
                      <a:srgbClr val="000000"/>
                    </a:solidFill>
                    <a:latin typeface="Tahoma"/>
                  </a:endParaRPr>
                </a:p>
              </p:txBody>
            </p:sp>
            <p:sp>
              <p:nvSpPr>
                <p:cNvPr id="1030298" name="Line 154"/>
                <p:cNvSpPr>
                  <a:spLocks noChangeShapeType="1"/>
                </p:cNvSpPr>
                <p:nvPr/>
              </p:nvSpPr>
              <p:spPr bwMode="ltGray">
                <a:xfrm>
                  <a:off x="1080" y="388"/>
                  <a:ext cx="0" cy="156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defTabSz="914400"/>
                  <a:endParaRPr lang="en-US">
                    <a:solidFill>
                      <a:srgbClr val="000000"/>
                    </a:solidFill>
                    <a:latin typeface="Tahoma"/>
                  </a:endParaRPr>
                </a:p>
              </p:txBody>
            </p:sp>
            <p:sp>
              <p:nvSpPr>
                <p:cNvPr id="1030299" name="Line 155"/>
                <p:cNvSpPr>
                  <a:spLocks noChangeShapeType="1"/>
                </p:cNvSpPr>
                <p:nvPr/>
              </p:nvSpPr>
              <p:spPr bwMode="ltGray">
                <a:xfrm flipH="1" flipV="1">
                  <a:off x="1308" y="245"/>
                  <a:ext cx="0" cy="27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defTabSz="914400"/>
                  <a:endParaRPr lang="en-US">
                    <a:solidFill>
                      <a:srgbClr val="000000"/>
                    </a:solidFill>
                    <a:latin typeface="Tahoma"/>
                  </a:endParaRPr>
                </a:p>
              </p:txBody>
            </p:sp>
            <p:sp>
              <p:nvSpPr>
                <p:cNvPr id="1030300" name="Line 156"/>
                <p:cNvSpPr>
                  <a:spLocks noChangeShapeType="1"/>
                </p:cNvSpPr>
                <p:nvPr/>
              </p:nvSpPr>
              <p:spPr bwMode="ltGray">
                <a:xfrm>
                  <a:off x="1536" y="316"/>
                  <a:ext cx="0" cy="96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defTabSz="914400"/>
                  <a:endParaRPr lang="en-US">
                    <a:solidFill>
                      <a:srgbClr val="000000"/>
                    </a:solidFill>
                    <a:latin typeface="Tahoma"/>
                  </a:endParaRPr>
                </a:p>
              </p:txBody>
            </p:sp>
            <p:sp>
              <p:nvSpPr>
                <p:cNvPr id="1030301" name="Line 157"/>
                <p:cNvSpPr>
                  <a:spLocks noChangeShapeType="1"/>
                </p:cNvSpPr>
                <p:nvPr/>
              </p:nvSpPr>
              <p:spPr bwMode="ltGray">
                <a:xfrm flipV="1">
                  <a:off x="1536" y="247"/>
                  <a:ext cx="0" cy="22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defTabSz="914400"/>
                  <a:endParaRPr lang="en-US">
                    <a:solidFill>
                      <a:srgbClr val="000000"/>
                    </a:solidFill>
                    <a:latin typeface="Tahoma"/>
                  </a:endParaRPr>
                </a:p>
              </p:txBody>
            </p:sp>
            <p:sp>
              <p:nvSpPr>
                <p:cNvPr id="1030302" name="Line 158"/>
                <p:cNvSpPr>
                  <a:spLocks noChangeShapeType="1"/>
                </p:cNvSpPr>
                <p:nvPr/>
              </p:nvSpPr>
              <p:spPr bwMode="ltGray">
                <a:xfrm>
                  <a:off x="4095" y="467"/>
                  <a:ext cx="80" cy="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defTabSz="914400"/>
                  <a:endParaRPr lang="en-US">
                    <a:solidFill>
                      <a:srgbClr val="000000"/>
                    </a:solidFill>
                    <a:latin typeface="Tahoma"/>
                  </a:endParaRPr>
                </a:p>
              </p:txBody>
            </p:sp>
          </p:grpSp>
        </p:grpSp>
        <p:pic>
          <p:nvPicPr>
            <p:cNvPr id="1030303" name="Picture 159" descr="earth"/>
            <p:cNvPicPr>
              <a:picLocks noChangeAspect="1" noChangeArrowheads="1"/>
            </p:cNvPicPr>
            <p:nvPr userDrawn="1"/>
          </p:nvPicPr>
          <p:blipFill>
            <a:blip r:embed="rId2">
              <a:clrChange>
                <a:clrFrom>
                  <a:srgbClr val="000000"/>
                </a:clrFrom>
                <a:clrTo>
                  <a:srgbClr val="000000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165" y="55"/>
              <a:ext cx="562" cy="524"/>
            </a:xfrm>
            <a:prstGeom prst="rect">
              <a:avLst/>
            </a:prstGeom>
            <a:noFill/>
          </p:spPr>
        </p:pic>
      </p:grpSp>
    </p:spTree>
  </p:cSld>
  <p:clrMap bg1="lt1" tx1="dk1" bg2="lt2" tx2="dk2" accent1="accent1" accent2="accent2" accent3="accent3" accent4="accent4" accent5="accent5" accent6="accent6" hlink="hlink" folHlink="folHlink"/>
  <p:hf hdr="0" ftr="0" dt="0"/>
  <p:txStyles>
    <p:titleStyle>
      <a:lvl1pPr algn="l" rtl="0" fontAlgn="base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itchFamily="18" charset="0"/>
        </a:defRPr>
      </a:lvl2pPr>
      <a:lvl3pPr algn="l" rtl="0" fontAlgn="base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itchFamily="18" charset="0"/>
        </a:defRPr>
      </a:lvl3pPr>
      <a:lvl4pPr algn="l" rtl="0" fontAlgn="base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itchFamily="18" charset="0"/>
        </a:defRPr>
      </a:lvl4pPr>
      <a:lvl5pPr algn="l" rtl="0" fontAlgn="base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Blip>
          <a:blip r:embed="rId3"/>
        </a:buBlip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SzPct val="75000"/>
        <a:buBlip>
          <a:blip r:embed="rId4"/>
        </a:buBlip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–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–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–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–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–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0">
          <a:gsLst>
            <a:gs pos="0">
              <a:schemeClr val="bg2"/>
            </a:gs>
            <a:gs pos="50000">
              <a:schemeClr val="bg1"/>
            </a:gs>
            <a:gs pos="100000">
              <a:schemeClr val="bg2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0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46063" y="930275"/>
            <a:ext cx="7754937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30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2147888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3014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>
                <a:latin typeface="+mj-lt"/>
              </a:defRPr>
            </a:lvl1pPr>
          </a:lstStyle>
          <a:p>
            <a:pPr defTabSz="914400"/>
            <a:endParaRPr lang="en-US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03014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3246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j-lt"/>
              </a:defRPr>
            </a:lvl1pPr>
          </a:lstStyle>
          <a:p>
            <a:pPr defTabSz="914400"/>
            <a:endParaRPr lang="en-US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03015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j-lt"/>
              </a:defRPr>
            </a:lvl1pPr>
          </a:lstStyle>
          <a:p>
            <a:pPr defTabSz="914400"/>
            <a:fld id="{3FD2850B-1F08-41DC-A8BF-305B2E9688A7}" type="slidenum">
              <a:rPr lang="en-US">
                <a:solidFill>
                  <a:srgbClr val="000000"/>
                </a:solidFill>
                <a:latin typeface="Times New Roman"/>
              </a:rPr>
              <a:pPr defTabSz="914400"/>
              <a:t>‹#›</a:t>
            </a:fld>
            <a:endParaRPr lang="en-US">
              <a:solidFill>
                <a:srgbClr val="000000"/>
              </a:solidFill>
              <a:latin typeface="Times New Roman"/>
            </a:endParaRPr>
          </a:p>
        </p:txBody>
      </p:sp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1371600" y="87313"/>
            <a:ext cx="6172200" cy="598487"/>
            <a:chOff x="165" y="55"/>
            <a:chExt cx="5347" cy="524"/>
          </a:xfrm>
        </p:grpSpPr>
        <p:grpSp>
          <p:nvGrpSpPr>
            <p:cNvPr id="3" name="Group 8"/>
            <p:cNvGrpSpPr>
              <a:grpSpLocks/>
            </p:cNvGrpSpPr>
            <p:nvPr userDrawn="1"/>
          </p:nvGrpSpPr>
          <p:grpSpPr bwMode="auto">
            <a:xfrm>
              <a:off x="664" y="104"/>
              <a:ext cx="4848" cy="432"/>
              <a:chOff x="664" y="104"/>
              <a:chExt cx="4848" cy="432"/>
            </a:xfrm>
          </p:grpSpPr>
          <p:sp>
            <p:nvSpPr>
              <p:cNvPr id="1030153" name="Freeform 9"/>
              <p:cNvSpPr>
                <a:spLocks/>
              </p:cNvSpPr>
              <p:nvPr/>
            </p:nvSpPr>
            <p:spPr bwMode="ltGray">
              <a:xfrm>
                <a:off x="664" y="104"/>
                <a:ext cx="4848" cy="432"/>
              </a:xfrm>
              <a:custGeom>
                <a:avLst/>
                <a:gdLst/>
                <a:ahLst/>
                <a:cxnLst>
                  <a:cxn ang="0">
                    <a:pos x="4848" y="48"/>
                  </a:cxn>
                  <a:cxn ang="0">
                    <a:pos x="4848" y="432"/>
                  </a:cxn>
                  <a:cxn ang="0">
                    <a:pos x="0" y="432"/>
                  </a:cxn>
                  <a:cxn ang="0">
                    <a:pos x="0" y="0"/>
                  </a:cxn>
                  <a:cxn ang="0">
                    <a:pos x="4848" y="0"/>
                  </a:cxn>
                  <a:cxn ang="0">
                    <a:pos x="4848" y="48"/>
                  </a:cxn>
                </a:cxnLst>
                <a:rect l="0" t="0" r="r" b="b"/>
                <a:pathLst>
                  <a:path w="4848" h="432">
                    <a:moveTo>
                      <a:pt x="4848" y="48"/>
                    </a:moveTo>
                    <a:lnTo>
                      <a:pt x="4848" y="432"/>
                    </a:lnTo>
                    <a:cubicBezTo>
                      <a:pt x="4848" y="432"/>
                      <a:pt x="2424" y="432"/>
                      <a:pt x="0" y="432"/>
                    </a:cubicBezTo>
                    <a:cubicBezTo>
                      <a:pt x="161" y="345"/>
                      <a:pt x="169" y="61"/>
                      <a:pt x="0" y="0"/>
                    </a:cubicBezTo>
                    <a:cubicBezTo>
                      <a:pt x="2424" y="0"/>
                      <a:pt x="4848" y="0"/>
                      <a:pt x="4848" y="0"/>
                    </a:cubicBezTo>
                    <a:lnTo>
                      <a:pt x="4848" y="48"/>
                    </a:lnTo>
                    <a:close/>
                  </a:path>
                </a:pathLst>
              </a:custGeom>
              <a:solidFill>
                <a:schemeClr val="hlink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defTabSz="914400"/>
                <a:endParaRPr lang="en-US">
                  <a:solidFill>
                    <a:srgbClr val="000000"/>
                  </a:solidFill>
                  <a:latin typeface="Tahoma"/>
                </a:endParaRPr>
              </a:p>
            </p:txBody>
          </p:sp>
          <p:grpSp>
            <p:nvGrpSpPr>
              <p:cNvPr id="4" name="Group 10"/>
              <p:cNvGrpSpPr>
                <a:grpSpLocks/>
              </p:cNvGrpSpPr>
              <p:nvPr/>
            </p:nvGrpSpPr>
            <p:grpSpPr bwMode="auto">
              <a:xfrm>
                <a:off x="1195" y="104"/>
                <a:ext cx="3827" cy="429"/>
                <a:chOff x="1021" y="240"/>
                <a:chExt cx="3827" cy="429"/>
              </a:xfrm>
            </p:grpSpPr>
            <p:grpSp>
              <p:nvGrpSpPr>
                <p:cNvPr id="5" name="Group 11"/>
                <p:cNvGrpSpPr>
                  <a:grpSpLocks/>
                </p:cNvGrpSpPr>
                <p:nvPr/>
              </p:nvGrpSpPr>
              <p:grpSpPr bwMode="auto">
                <a:xfrm>
                  <a:off x="1021" y="241"/>
                  <a:ext cx="2208" cy="427"/>
                  <a:chOff x="1021" y="241"/>
                  <a:chExt cx="2208" cy="427"/>
                </a:xfrm>
              </p:grpSpPr>
              <p:sp>
                <p:nvSpPr>
                  <p:cNvPr id="1030156" name="Freeform 12"/>
                  <p:cNvSpPr>
                    <a:spLocks/>
                  </p:cNvSpPr>
                  <p:nvPr/>
                </p:nvSpPr>
                <p:spPr bwMode="ltGray">
                  <a:xfrm>
                    <a:off x="2257" y="633"/>
                    <a:ext cx="7" cy="8"/>
                  </a:xfrm>
                  <a:custGeom>
                    <a:avLst/>
                    <a:gdLst/>
                    <a:ahLst/>
                    <a:cxnLst>
                      <a:cxn ang="0">
                        <a:pos x="5" y="11"/>
                      </a:cxn>
                      <a:cxn ang="0">
                        <a:pos x="15" y="5"/>
                      </a:cxn>
                      <a:cxn ang="0">
                        <a:pos x="13" y="17"/>
                      </a:cxn>
                      <a:cxn ang="0">
                        <a:pos x="5" y="11"/>
                      </a:cxn>
                    </a:cxnLst>
                    <a:rect l="0" t="0" r="r" b="b"/>
                    <a:pathLst>
                      <a:path w="15" h="23">
                        <a:moveTo>
                          <a:pt x="5" y="11"/>
                        </a:moveTo>
                        <a:cubicBezTo>
                          <a:pt x="2" y="1"/>
                          <a:pt x="7" y="0"/>
                          <a:pt x="15" y="5"/>
                        </a:cubicBezTo>
                        <a:cubicBezTo>
                          <a:pt x="14" y="9"/>
                          <a:pt x="15" y="13"/>
                          <a:pt x="13" y="17"/>
                        </a:cubicBezTo>
                        <a:cubicBezTo>
                          <a:pt x="9" y="23"/>
                          <a:pt x="0" y="16"/>
                          <a:pt x="5" y="11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157" name="Freeform 13"/>
                  <p:cNvSpPr>
                    <a:spLocks/>
                  </p:cNvSpPr>
                  <p:nvPr/>
                </p:nvSpPr>
                <p:spPr bwMode="ltGray">
                  <a:xfrm>
                    <a:off x="2332" y="660"/>
                    <a:ext cx="9" cy="8"/>
                  </a:xfrm>
                  <a:custGeom>
                    <a:avLst/>
                    <a:gdLst/>
                    <a:ahLst/>
                    <a:cxnLst>
                      <a:cxn ang="0">
                        <a:pos x="3" y="13"/>
                      </a:cxn>
                      <a:cxn ang="0">
                        <a:pos x="11" y="3"/>
                      </a:cxn>
                      <a:cxn ang="0">
                        <a:pos x="7" y="19"/>
                      </a:cxn>
                      <a:cxn ang="0">
                        <a:pos x="3" y="13"/>
                      </a:cxn>
                    </a:cxnLst>
                    <a:rect l="0" t="0" r="r" b="b"/>
                    <a:pathLst>
                      <a:path w="20" h="23">
                        <a:moveTo>
                          <a:pt x="3" y="13"/>
                        </a:moveTo>
                        <a:cubicBezTo>
                          <a:pt x="0" y="5"/>
                          <a:pt x="2" y="0"/>
                          <a:pt x="11" y="3"/>
                        </a:cubicBezTo>
                        <a:cubicBezTo>
                          <a:pt x="16" y="10"/>
                          <a:pt x="20" y="23"/>
                          <a:pt x="7" y="19"/>
                        </a:cubicBezTo>
                        <a:cubicBezTo>
                          <a:pt x="6" y="17"/>
                          <a:pt x="3" y="13"/>
                          <a:pt x="3" y="13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158" name="Freeform 14"/>
                  <p:cNvSpPr>
                    <a:spLocks/>
                  </p:cNvSpPr>
                  <p:nvPr/>
                </p:nvSpPr>
                <p:spPr bwMode="ltGray">
                  <a:xfrm>
                    <a:off x="2120" y="616"/>
                    <a:ext cx="13" cy="14"/>
                  </a:xfrm>
                  <a:custGeom>
                    <a:avLst/>
                    <a:gdLst/>
                    <a:ahLst/>
                    <a:cxnLst>
                      <a:cxn ang="0">
                        <a:pos x="16" y="33"/>
                      </a:cxn>
                      <a:cxn ang="0">
                        <a:pos x="8" y="21"/>
                      </a:cxn>
                      <a:cxn ang="0">
                        <a:pos x="0" y="9"/>
                      </a:cxn>
                      <a:cxn ang="0">
                        <a:pos x="16" y="3"/>
                      </a:cxn>
                      <a:cxn ang="0">
                        <a:pos x="30" y="23"/>
                      </a:cxn>
                      <a:cxn ang="0">
                        <a:pos x="28" y="31"/>
                      </a:cxn>
                      <a:cxn ang="0">
                        <a:pos x="16" y="33"/>
                      </a:cxn>
                    </a:cxnLst>
                    <a:rect l="0" t="0" r="r" b="b"/>
                    <a:pathLst>
                      <a:path w="30" h="42">
                        <a:moveTo>
                          <a:pt x="16" y="33"/>
                        </a:moveTo>
                        <a:cubicBezTo>
                          <a:pt x="3" y="20"/>
                          <a:pt x="15" y="34"/>
                          <a:pt x="8" y="21"/>
                        </a:cubicBezTo>
                        <a:cubicBezTo>
                          <a:pt x="6" y="17"/>
                          <a:pt x="0" y="9"/>
                          <a:pt x="0" y="9"/>
                        </a:cubicBezTo>
                        <a:cubicBezTo>
                          <a:pt x="5" y="1"/>
                          <a:pt x="7" y="0"/>
                          <a:pt x="16" y="3"/>
                        </a:cubicBezTo>
                        <a:cubicBezTo>
                          <a:pt x="25" y="16"/>
                          <a:pt x="10" y="16"/>
                          <a:pt x="30" y="23"/>
                        </a:cubicBezTo>
                        <a:cubicBezTo>
                          <a:pt x="29" y="26"/>
                          <a:pt x="30" y="29"/>
                          <a:pt x="28" y="31"/>
                        </a:cubicBezTo>
                        <a:cubicBezTo>
                          <a:pt x="15" y="42"/>
                          <a:pt x="16" y="38"/>
                          <a:pt x="16" y="33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159" name="Freeform 15"/>
                  <p:cNvSpPr>
                    <a:spLocks/>
                  </p:cNvSpPr>
                  <p:nvPr/>
                </p:nvSpPr>
                <p:spPr bwMode="ltGray">
                  <a:xfrm>
                    <a:off x="1967" y="629"/>
                    <a:ext cx="11" cy="5"/>
                  </a:xfrm>
                  <a:custGeom>
                    <a:avLst/>
                    <a:gdLst/>
                    <a:ahLst/>
                    <a:cxnLst>
                      <a:cxn ang="0">
                        <a:pos x="15" y="16"/>
                      </a:cxn>
                      <a:cxn ang="0">
                        <a:pos x="3" y="8"/>
                      </a:cxn>
                      <a:cxn ang="0">
                        <a:pos x="15" y="0"/>
                      </a:cxn>
                      <a:cxn ang="0">
                        <a:pos x="15" y="16"/>
                      </a:cxn>
                    </a:cxnLst>
                    <a:rect l="0" t="0" r="r" b="b"/>
                    <a:pathLst>
                      <a:path w="25" h="16">
                        <a:moveTo>
                          <a:pt x="15" y="16"/>
                        </a:moveTo>
                        <a:cubicBezTo>
                          <a:pt x="10" y="15"/>
                          <a:pt x="0" y="12"/>
                          <a:pt x="3" y="8"/>
                        </a:cubicBezTo>
                        <a:cubicBezTo>
                          <a:pt x="6" y="4"/>
                          <a:pt x="15" y="0"/>
                          <a:pt x="15" y="0"/>
                        </a:cubicBezTo>
                        <a:cubicBezTo>
                          <a:pt x="17" y="3"/>
                          <a:pt x="25" y="16"/>
                          <a:pt x="15" y="16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160" name="Freeform 16"/>
                  <p:cNvSpPr>
                    <a:spLocks/>
                  </p:cNvSpPr>
                  <p:nvPr/>
                </p:nvSpPr>
                <p:spPr bwMode="ltGray">
                  <a:xfrm>
                    <a:off x="1921" y="635"/>
                    <a:ext cx="28" cy="16"/>
                  </a:xfrm>
                  <a:custGeom>
                    <a:avLst/>
                    <a:gdLst/>
                    <a:ahLst/>
                    <a:cxnLst>
                      <a:cxn ang="0">
                        <a:pos x="14" y="24"/>
                      </a:cxn>
                      <a:cxn ang="0">
                        <a:pos x="30" y="4"/>
                      </a:cxn>
                      <a:cxn ang="0">
                        <a:pos x="42" y="0"/>
                      </a:cxn>
                      <a:cxn ang="0">
                        <a:pos x="58" y="12"/>
                      </a:cxn>
                      <a:cxn ang="0">
                        <a:pos x="32" y="26"/>
                      </a:cxn>
                      <a:cxn ang="0">
                        <a:pos x="12" y="46"/>
                      </a:cxn>
                      <a:cxn ang="0">
                        <a:pos x="8" y="20"/>
                      </a:cxn>
                      <a:cxn ang="0">
                        <a:pos x="12" y="14"/>
                      </a:cxn>
                      <a:cxn ang="0">
                        <a:pos x="14" y="24"/>
                      </a:cxn>
                    </a:cxnLst>
                    <a:rect l="0" t="0" r="r" b="b"/>
                    <a:pathLst>
                      <a:path w="65" h="46">
                        <a:moveTo>
                          <a:pt x="14" y="24"/>
                        </a:moveTo>
                        <a:cubicBezTo>
                          <a:pt x="18" y="13"/>
                          <a:pt x="16" y="9"/>
                          <a:pt x="30" y="4"/>
                        </a:cubicBezTo>
                        <a:cubicBezTo>
                          <a:pt x="34" y="3"/>
                          <a:pt x="42" y="0"/>
                          <a:pt x="42" y="0"/>
                        </a:cubicBezTo>
                        <a:cubicBezTo>
                          <a:pt x="50" y="1"/>
                          <a:pt x="65" y="0"/>
                          <a:pt x="58" y="12"/>
                        </a:cubicBezTo>
                        <a:cubicBezTo>
                          <a:pt x="53" y="21"/>
                          <a:pt x="40" y="21"/>
                          <a:pt x="32" y="26"/>
                        </a:cubicBezTo>
                        <a:cubicBezTo>
                          <a:pt x="26" y="35"/>
                          <a:pt x="23" y="42"/>
                          <a:pt x="12" y="46"/>
                        </a:cubicBezTo>
                        <a:cubicBezTo>
                          <a:pt x="0" y="42"/>
                          <a:pt x="5" y="30"/>
                          <a:pt x="8" y="20"/>
                        </a:cubicBezTo>
                        <a:cubicBezTo>
                          <a:pt x="9" y="18"/>
                          <a:pt x="10" y="13"/>
                          <a:pt x="12" y="14"/>
                        </a:cubicBezTo>
                        <a:cubicBezTo>
                          <a:pt x="15" y="16"/>
                          <a:pt x="13" y="21"/>
                          <a:pt x="14" y="24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161" name="Freeform 17"/>
                  <p:cNvSpPr>
                    <a:spLocks/>
                  </p:cNvSpPr>
                  <p:nvPr/>
                </p:nvSpPr>
                <p:spPr bwMode="ltGray">
                  <a:xfrm>
                    <a:off x="1892" y="634"/>
                    <a:ext cx="29" cy="16"/>
                  </a:xfrm>
                  <a:custGeom>
                    <a:avLst/>
                    <a:gdLst/>
                    <a:ahLst/>
                    <a:cxnLst>
                      <a:cxn ang="0">
                        <a:pos x="0" y="31"/>
                      </a:cxn>
                      <a:cxn ang="0">
                        <a:pos x="18" y="25"/>
                      </a:cxn>
                      <a:cxn ang="0">
                        <a:pos x="52" y="1"/>
                      </a:cxn>
                      <a:cxn ang="0">
                        <a:pos x="64" y="3"/>
                      </a:cxn>
                      <a:cxn ang="0">
                        <a:pos x="50" y="19"/>
                      </a:cxn>
                      <a:cxn ang="0">
                        <a:pos x="28" y="33"/>
                      </a:cxn>
                      <a:cxn ang="0">
                        <a:pos x="22" y="47"/>
                      </a:cxn>
                      <a:cxn ang="0">
                        <a:pos x="16" y="45"/>
                      </a:cxn>
                      <a:cxn ang="0">
                        <a:pos x="12" y="39"/>
                      </a:cxn>
                      <a:cxn ang="0">
                        <a:pos x="0" y="35"/>
                      </a:cxn>
                      <a:cxn ang="0">
                        <a:pos x="0" y="31"/>
                      </a:cxn>
                    </a:cxnLst>
                    <a:rect l="0" t="0" r="r" b="b"/>
                    <a:pathLst>
                      <a:path w="69" h="47">
                        <a:moveTo>
                          <a:pt x="0" y="31"/>
                        </a:moveTo>
                        <a:cubicBezTo>
                          <a:pt x="7" y="24"/>
                          <a:pt x="9" y="22"/>
                          <a:pt x="18" y="25"/>
                        </a:cubicBezTo>
                        <a:cubicBezTo>
                          <a:pt x="25" y="4"/>
                          <a:pt x="36" y="12"/>
                          <a:pt x="52" y="1"/>
                        </a:cubicBezTo>
                        <a:cubicBezTo>
                          <a:pt x="56" y="2"/>
                          <a:pt x="61" y="0"/>
                          <a:pt x="64" y="3"/>
                        </a:cubicBezTo>
                        <a:cubicBezTo>
                          <a:pt x="69" y="8"/>
                          <a:pt x="50" y="19"/>
                          <a:pt x="50" y="19"/>
                        </a:cubicBezTo>
                        <a:cubicBezTo>
                          <a:pt x="46" y="31"/>
                          <a:pt x="35" y="22"/>
                          <a:pt x="28" y="33"/>
                        </a:cubicBezTo>
                        <a:cubicBezTo>
                          <a:pt x="31" y="41"/>
                          <a:pt x="31" y="44"/>
                          <a:pt x="22" y="47"/>
                        </a:cubicBezTo>
                        <a:cubicBezTo>
                          <a:pt x="20" y="46"/>
                          <a:pt x="18" y="46"/>
                          <a:pt x="16" y="45"/>
                        </a:cubicBezTo>
                        <a:cubicBezTo>
                          <a:pt x="14" y="43"/>
                          <a:pt x="14" y="40"/>
                          <a:pt x="12" y="39"/>
                        </a:cubicBezTo>
                        <a:cubicBezTo>
                          <a:pt x="8" y="37"/>
                          <a:pt x="0" y="35"/>
                          <a:pt x="0" y="35"/>
                        </a:cubicBezTo>
                        <a:cubicBezTo>
                          <a:pt x="2" y="26"/>
                          <a:pt x="3" y="25"/>
                          <a:pt x="0" y="31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162" name="Freeform 18"/>
                  <p:cNvSpPr>
                    <a:spLocks/>
                  </p:cNvSpPr>
                  <p:nvPr/>
                </p:nvSpPr>
                <p:spPr bwMode="ltGray">
                  <a:xfrm>
                    <a:off x="1735" y="547"/>
                    <a:ext cx="151" cy="93"/>
                  </a:xfrm>
                  <a:custGeom>
                    <a:avLst/>
                    <a:gdLst/>
                    <a:ahLst/>
                    <a:cxnLst>
                      <a:cxn ang="0">
                        <a:pos x="10" y="4"/>
                      </a:cxn>
                      <a:cxn ang="0">
                        <a:pos x="36" y="18"/>
                      </a:cxn>
                      <a:cxn ang="0">
                        <a:pos x="46" y="30"/>
                      </a:cxn>
                      <a:cxn ang="0">
                        <a:pos x="76" y="52"/>
                      </a:cxn>
                      <a:cxn ang="0">
                        <a:pos x="92" y="66"/>
                      </a:cxn>
                      <a:cxn ang="0">
                        <a:pos x="122" y="98"/>
                      </a:cxn>
                      <a:cxn ang="0">
                        <a:pos x="136" y="128"/>
                      </a:cxn>
                      <a:cxn ang="0">
                        <a:pos x="148" y="132"/>
                      </a:cxn>
                      <a:cxn ang="0">
                        <a:pos x="154" y="150"/>
                      </a:cxn>
                      <a:cxn ang="0">
                        <a:pos x="176" y="152"/>
                      </a:cxn>
                      <a:cxn ang="0">
                        <a:pos x="170" y="196"/>
                      </a:cxn>
                      <a:cxn ang="0">
                        <a:pos x="180" y="224"/>
                      </a:cxn>
                      <a:cxn ang="0">
                        <a:pos x="198" y="232"/>
                      </a:cxn>
                      <a:cxn ang="0">
                        <a:pos x="216" y="234"/>
                      </a:cxn>
                      <a:cxn ang="0">
                        <a:pos x="236" y="242"/>
                      </a:cxn>
                      <a:cxn ang="0">
                        <a:pos x="254" y="236"/>
                      </a:cxn>
                      <a:cxn ang="0">
                        <a:pos x="272" y="248"/>
                      </a:cxn>
                      <a:cxn ang="0">
                        <a:pos x="296" y="256"/>
                      </a:cxn>
                      <a:cxn ang="0">
                        <a:pos x="314" y="264"/>
                      </a:cxn>
                      <a:cxn ang="0">
                        <a:pos x="352" y="266"/>
                      </a:cxn>
                      <a:cxn ang="0">
                        <a:pos x="342" y="274"/>
                      </a:cxn>
                      <a:cxn ang="0">
                        <a:pos x="322" y="272"/>
                      </a:cxn>
                      <a:cxn ang="0">
                        <a:pos x="300" y="270"/>
                      </a:cxn>
                      <a:cxn ang="0">
                        <a:pos x="288" y="266"/>
                      </a:cxn>
                      <a:cxn ang="0">
                        <a:pos x="252" y="264"/>
                      </a:cxn>
                      <a:cxn ang="0">
                        <a:pos x="234" y="260"/>
                      </a:cxn>
                      <a:cxn ang="0">
                        <a:pos x="172" y="242"/>
                      </a:cxn>
                      <a:cxn ang="0">
                        <a:pos x="160" y="216"/>
                      </a:cxn>
                      <a:cxn ang="0">
                        <a:pos x="126" y="200"/>
                      </a:cxn>
                      <a:cxn ang="0">
                        <a:pos x="108" y="186"/>
                      </a:cxn>
                      <a:cxn ang="0">
                        <a:pos x="94" y="158"/>
                      </a:cxn>
                      <a:cxn ang="0">
                        <a:pos x="68" y="108"/>
                      </a:cxn>
                      <a:cxn ang="0">
                        <a:pos x="64" y="102"/>
                      </a:cxn>
                      <a:cxn ang="0">
                        <a:pos x="58" y="100"/>
                      </a:cxn>
                      <a:cxn ang="0">
                        <a:pos x="54" y="88"/>
                      </a:cxn>
                      <a:cxn ang="0">
                        <a:pos x="38" y="58"/>
                      </a:cxn>
                      <a:cxn ang="0">
                        <a:pos x="20" y="40"/>
                      </a:cxn>
                      <a:cxn ang="0">
                        <a:pos x="4" y="22"/>
                      </a:cxn>
                      <a:cxn ang="0">
                        <a:pos x="10" y="2"/>
                      </a:cxn>
                      <a:cxn ang="0">
                        <a:pos x="10" y="4"/>
                      </a:cxn>
                    </a:cxnLst>
                    <a:rect l="0" t="0" r="r" b="b"/>
                    <a:pathLst>
                      <a:path w="355" h="277">
                        <a:moveTo>
                          <a:pt x="10" y="4"/>
                        </a:moveTo>
                        <a:cubicBezTo>
                          <a:pt x="22" y="0"/>
                          <a:pt x="24" y="14"/>
                          <a:pt x="36" y="18"/>
                        </a:cubicBezTo>
                        <a:cubicBezTo>
                          <a:pt x="37" y="19"/>
                          <a:pt x="45" y="29"/>
                          <a:pt x="46" y="30"/>
                        </a:cubicBezTo>
                        <a:cubicBezTo>
                          <a:pt x="56" y="40"/>
                          <a:pt x="67" y="38"/>
                          <a:pt x="76" y="52"/>
                        </a:cubicBezTo>
                        <a:cubicBezTo>
                          <a:pt x="80" y="58"/>
                          <a:pt x="92" y="66"/>
                          <a:pt x="92" y="66"/>
                        </a:cubicBezTo>
                        <a:cubicBezTo>
                          <a:pt x="96" y="79"/>
                          <a:pt x="112" y="88"/>
                          <a:pt x="122" y="98"/>
                        </a:cubicBezTo>
                        <a:cubicBezTo>
                          <a:pt x="124" y="105"/>
                          <a:pt x="130" y="124"/>
                          <a:pt x="136" y="128"/>
                        </a:cubicBezTo>
                        <a:cubicBezTo>
                          <a:pt x="140" y="130"/>
                          <a:pt x="148" y="132"/>
                          <a:pt x="148" y="132"/>
                        </a:cubicBezTo>
                        <a:cubicBezTo>
                          <a:pt x="150" y="138"/>
                          <a:pt x="154" y="150"/>
                          <a:pt x="154" y="150"/>
                        </a:cubicBezTo>
                        <a:cubicBezTo>
                          <a:pt x="161" y="139"/>
                          <a:pt x="168" y="144"/>
                          <a:pt x="176" y="152"/>
                        </a:cubicBezTo>
                        <a:cubicBezTo>
                          <a:pt x="174" y="167"/>
                          <a:pt x="173" y="181"/>
                          <a:pt x="170" y="196"/>
                        </a:cubicBezTo>
                        <a:cubicBezTo>
                          <a:pt x="171" y="202"/>
                          <a:pt x="174" y="220"/>
                          <a:pt x="180" y="224"/>
                        </a:cubicBezTo>
                        <a:cubicBezTo>
                          <a:pt x="185" y="228"/>
                          <a:pt x="193" y="228"/>
                          <a:pt x="198" y="232"/>
                        </a:cubicBezTo>
                        <a:cubicBezTo>
                          <a:pt x="204" y="230"/>
                          <a:pt x="216" y="234"/>
                          <a:pt x="216" y="234"/>
                        </a:cubicBezTo>
                        <a:cubicBezTo>
                          <a:pt x="223" y="241"/>
                          <a:pt x="225" y="245"/>
                          <a:pt x="236" y="242"/>
                        </a:cubicBezTo>
                        <a:cubicBezTo>
                          <a:pt x="242" y="240"/>
                          <a:pt x="254" y="236"/>
                          <a:pt x="254" y="236"/>
                        </a:cubicBezTo>
                        <a:cubicBezTo>
                          <a:pt x="260" y="240"/>
                          <a:pt x="265" y="246"/>
                          <a:pt x="272" y="248"/>
                        </a:cubicBezTo>
                        <a:cubicBezTo>
                          <a:pt x="277" y="250"/>
                          <a:pt x="291" y="252"/>
                          <a:pt x="296" y="256"/>
                        </a:cubicBezTo>
                        <a:cubicBezTo>
                          <a:pt x="301" y="260"/>
                          <a:pt x="314" y="264"/>
                          <a:pt x="314" y="264"/>
                        </a:cubicBezTo>
                        <a:cubicBezTo>
                          <a:pt x="330" y="263"/>
                          <a:pt x="338" y="261"/>
                          <a:pt x="352" y="266"/>
                        </a:cubicBezTo>
                        <a:cubicBezTo>
                          <a:pt x="355" y="275"/>
                          <a:pt x="350" y="277"/>
                          <a:pt x="342" y="274"/>
                        </a:cubicBezTo>
                        <a:cubicBezTo>
                          <a:pt x="336" y="276"/>
                          <a:pt x="322" y="272"/>
                          <a:pt x="322" y="272"/>
                        </a:cubicBezTo>
                        <a:cubicBezTo>
                          <a:pt x="314" y="275"/>
                          <a:pt x="308" y="272"/>
                          <a:pt x="300" y="270"/>
                        </a:cubicBezTo>
                        <a:cubicBezTo>
                          <a:pt x="296" y="269"/>
                          <a:pt x="288" y="266"/>
                          <a:pt x="288" y="266"/>
                        </a:cubicBezTo>
                        <a:cubicBezTo>
                          <a:pt x="276" y="270"/>
                          <a:pt x="264" y="266"/>
                          <a:pt x="252" y="264"/>
                        </a:cubicBezTo>
                        <a:cubicBezTo>
                          <a:pt x="245" y="259"/>
                          <a:pt x="242" y="257"/>
                          <a:pt x="234" y="260"/>
                        </a:cubicBezTo>
                        <a:cubicBezTo>
                          <a:pt x="211" y="252"/>
                          <a:pt x="192" y="256"/>
                          <a:pt x="172" y="242"/>
                        </a:cubicBezTo>
                        <a:cubicBezTo>
                          <a:pt x="165" y="231"/>
                          <a:pt x="176" y="221"/>
                          <a:pt x="160" y="216"/>
                        </a:cubicBezTo>
                        <a:cubicBezTo>
                          <a:pt x="154" y="233"/>
                          <a:pt x="136" y="203"/>
                          <a:pt x="126" y="200"/>
                        </a:cubicBezTo>
                        <a:cubicBezTo>
                          <a:pt x="120" y="196"/>
                          <a:pt x="114" y="190"/>
                          <a:pt x="108" y="186"/>
                        </a:cubicBezTo>
                        <a:cubicBezTo>
                          <a:pt x="104" y="175"/>
                          <a:pt x="104" y="165"/>
                          <a:pt x="94" y="158"/>
                        </a:cubicBezTo>
                        <a:cubicBezTo>
                          <a:pt x="83" y="142"/>
                          <a:pt x="85" y="119"/>
                          <a:pt x="68" y="108"/>
                        </a:cubicBezTo>
                        <a:cubicBezTo>
                          <a:pt x="67" y="106"/>
                          <a:pt x="66" y="104"/>
                          <a:pt x="64" y="102"/>
                        </a:cubicBezTo>
                        <a:cubicBezTo>
                          <a:pt x="62" y="101"/>
                          <a:pt x="59" y="102"/>
                          <a:pt x="58" y="100"/>
                        </a:cubicBezTo>
                        <a:cubicBezTo>
                          <a:pt x="56" y="97"/>
                          <a:pt x="54" y="88"/>
                          <a:pt x="54" y="88"/>
                        </a:cubicBezTo>
                        <a:cubicBezTo>
                          <a:pt x="59" y="73"/>
                          <a:pt x="52" y="61"/>
                          <a:pt x="38" y="58"/>
                        </a:cubicBezTo>
                        <a:cubicBezTo>
                          <a:pt x="32" y="49"/>
                          <a:pt x="31" y="44"/>
                          <a:pt x="20" y="40"/>
                        </a:cubicBezTo>
                        <a:cubicBezTo>
                          <a:pt x="16" y="27"/>
                          <a:pt x="16" y="26"/>
                          <a:pt x="4" y="22"/>
                        </a:cubicBezTo>
                        <a:cubicBezTo>
                          <a:pt x="1" y="13"/>
                          <a:pt x="0" y="5"/>
                          <a:pt x="10" y="2"/>
                        </a:cubicBezTo>
                        <a:cubicBezTo>
                          <a:pt x="18" y="5"/>
                          <a:pt x="18" y="4"/>
                          <a:pt x="10" y="4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163" name="Freeform 19"/>
                  <p:cNvSpPr>
                    <a:spLocks/>
                  </p:cNvSpPr>
                  <p:nvPr/>
                </p:nvSpPr>
                <p:spPr bwMode="ltGray">
                  <a:xfrm>
                    <a:off x="1827" y="541"/>
                    <a:ext cx="67" cy="68"/>
                  </a:xfrm>
                  <a:custGeom>
                    <a:avLst/>
                    <a:gdLst/>
                    <a:ahLst/>
                    <a:cxnLst>
                      <a:cxn ang="0">
                        <a:pos x="54" y="66"/>
                      </a:cxn>
                      <a:cxn ang="0">
                        <a:pos x="66" y="58"/>
                      </a:cxn>
                      <a:cxn ang="0">
                        <a:pos x="68" y="52"/>
                      </a:cxn>
                      <a:cxn ang="0">
                        <a:pos x="80" y="44"/>
                      </a:cxn>
                      <a:cxn ang="0">
                        <a:pos x="106" y="22"/>
                      </a:cxn>
                      <a:cxn ang="0">
                        <a:pos x="112" y="4"/>
                      </a:cxn>
                      <a:cxn ang="0">
                        <a:pos x="124" y="0"/>
                      </a:cxn>
                      <a:cxn ang="0">
                        <a:pos x="150" y="28"/>
                      </a:cxn>
                      <a:cxn ang="0">
                        <a:pos x="146" y="44"/>
                      </a:cxn>
                      <a:cxn ang="0">
                        <a:pos x="126" y="64"/>
                      </a:cxn>
                      <a:cxn ang="0">
                        <a:pos x="132" y="94"/>
                      </a:cxn>
                      <a:cxn ang="0">
                        <a:pos x="142" y="110"/>
                      </a:cxn>
                      <a:cxn ang="0">
                        <a:pos x="146" y="128"/>
                      </a:cxn>
                      <a:cxn ang="0">
                        <a:pos x="128" y="128"/>
                      </a:cxn>
                      <a:cxn ang="0">
                        <a:pos x="116" y="146"/>
                      </a:cxn>
                      <a:cxn ang="0">
                        <a:pos x="104" y="156"/>
                      </a:cxn>
                      <a:cxn ang="0">
                        <a:pos x="100" y="198"/>
                      </a:cxn>
                      <a:cxn ang="0">
                        <a:pos x="88" y="202"/>
                      </a:cxn>
                      <a:cxn ang="0">
                        <a:pos x="82" y="206"/>
                      </a:cxn>
                      <a:cxn ang="0">
                        <a:pos x="76" y="202"/>
                      </a:cxn>
                      <a:cxn ang="0">
                        <a:pos x="72" y="190"/>
                      </a:cxn>
                      <a:cxn ang="0">
                        <a:pos x="60" y="186"/>
                      </a:cxn>
                      <a:cxn ang="0">
                        <a:pos x="42" y="194"/>
                      </a:cxn>
                      <a:cxn ang="0">
                        <a:pos x="28" y="186"/>
                      </a:cxn>
                      <a:cxn ang="0">
                        <a:pos x="10" y="148"/>
                      </a:cxn>
                      <a:cxn ang="0">
                        <a:pos x="4" y="130"/>
                      </a:cxn>
                      <a:cxn ang="0">
                        <a:pos x="0" y="118"/>
                      </a:cxn>
                      <a:cxn ang="0">
                        <a:pos x="20" y="96"/>
                      </a:cxn>
                      <a:cxn ang="0">
                        <a:pos x="32" y="104"/>
                      </a:cxn>
                      <a:cxn ang="0">
                        <a:pos x="34" y="80"/>
                      </a:cxn>
                      <a:cxn ang="0">
                        <a:pos x="52" y="70"/>
                      </a:cxn>
                      <a:cxn ang="0">
                        <a:pos x="54" y="66"/>
                      </a:cxn>
                    </a:cxnLst>
                    <a:rect l="0" t="0" r="r" b="b"/>
                    <a:pathLst>
                      <a:path w="156" h="206">
                        <a:moveTo>
                          <a:pt x="54" y="66"/>
                        </a:moveTo>
                        <a:cubicBezTo>
                          <a:pt x="58" y="63"/>
                          <a:pt x="64" y="63"/>
                          <a:pt x="66" y="58"/>
                        </a:cubicBezTo>
                        <a:cubicBezTo>
                          <a:pt x="67" y="56"/>
                          <a:pt x="67" y="53"/>
                          <a:pt x="68" y="52"/>
                        </a:cubicBezTo>
                        <a:cubicBezTo>
                          <a:pt x="71" y="49"/>
                          <a:pt x="80" y="44"/>
                          <a:pt x="80" y="44"/>
                        </a:cubicBezTo>
                        <a:cubicBezTo>
                          <a:pt x="113" y="55"/>
                          <a:pt x="85" y="29"/>
                          <a:pt x="106" y="22"/>
                        </a:cubicBezTo>
                        <a:cubicBezTo>
                          <a:pt x="110" y="17"/>
                          <a:pt x="108" y="9"/>
                          <a:pt x="112" y="4"/>
                        </a:cubicBezTo>
                        <a:cubicBezTo>
                          <a:pt x="115" y="1"/>
                          <a:pt x="124" y="0"/>
                          <a:pt x="124" y="0"/>
                        </a:cubicBezTo>
                        <a:cubicBezTo>
                          <a:pt x="138" y="14"/>
                          <a:pt x="126" y="23"/>
                          <a:pt x="150" y="28"/>
                        </a:cubicBezTo>
                        <a:cubicBezTo>
                          <a:pt x="156" y="36"/>
                          <a:pt x="154" y="39"/>
                          <a:pt x="146" y="44"/>
                        </a:cubicBezTo>
                        <a:cubicBezTo>
                          <a:pt x="141" y="52"/>
                          <a:pt x="135" y="61"/>
                          <a:pt x="126" y="64"/>
                        </a:cubicBezTo>
                        <a:cubicBezTo>
                          <a:pt x="118" y="75"/>
                          <a:pt x="128" y="83"/>
                          <a:pt x="132" y="94"/>
                        </a:cubicBezTo>
                        <a:cubicBezTo>
                          <a:pt x="129" y="103"/>
                          <a:pt x="135" y="105"/>
                          <a:pt x="142" y="110"/>
                        </a:cubicBezTo>
                        <a:cubicBezTo>
                          <a:pt x="145" y="119"/>
                          <a:pt x="141" y="120"/>
                          <a:pt x="146" y="128"/>
                        </a:cubicBezTo>
                        <a:cubicBezTo>
                          <a:pt x="142" y="139"/>
                          <a:pt x="135" y="133"/>
                          <a:pt x="128" y="128"/>
                        </a:cubicBezTo>
                        <a:cubicBezTo>
                          <a:pt x="116" y="132"/>
                          <a:pt x="122" y="136"/>
                          <a:pt x="116" y="146"/>
                        </a:cubicBezTo>
                        <a:cubicBezTo>
                          <a:pt x="113" y="151"/>
                          <a:pt x="108" y="152"/>
                          <a:pt x="104" y="156"/>
                        </a:cubicBezTo>
                        <a:cubicBezTo>
                          <a:pt x="107" y="167"/>
                          <a:pt x="112" y="191"/>
                          <a:pt x="100" y="198"/>
                        </a:cubicBezTo>
                        <a:cubicBezTo>
                          <a:pt x="96" y="200"/>
                          <a:pt x="92" y="200"/>
                          <a:pt x="88" y="202"/>
                        </a:cubicBezTo>
                        <a:cubicBezTo>
                          <a:pt x="86" y="203"/>
                          <a:pt x="84" y="205"/>
                          <a:pt x="82" y="206"/>
                        </a:cubicBezTo>
                        <a:cubicBezTo>
                          <a:pt x="80" y="205"/>
                          <a:pt x="77" y="204"/>
                          <a:pt x="76" y="202"/>
                        </a:cubicBezTo>
                        <a:cubicBezTo>
                          <a:pt x="74" y="198"/>
                          <a:pt x="76" y="191"/>
                          <a:pt x="72" y="190"/>
                        </a:cubicBezTo>
                        <a:cubicBezTo>
                          <a:pt x="68" y="189"/>
                          <a:pt x="60" y="186"/>
                          <a:pt x="60" y="186"/>
                        </a:cubicBezTo>
                        <a:cubicBezTo>
                          <a:pt x="53" y="188"/>
                          <a:pt x="49" y="192"/>
                          <a:pt x="42" y="194"/>
                        </a:cubicBezTo>
                        <a:cubicBezTo>
                          <a:pt x="34" y="189"/>
                          <a:pt x="37" y="183"/>
                          <a:pt x="28" y="186"/>
                        </a:cubicBezTo>
                        <a:cubicBezTo>
                          <a:pt x="12" y="181"/>
                          <a:pt x="19" y="161"/>
                          <a:pt x="10" y="148"/>
                        </a:cubicBezTo>
                        <a:cubicBezTo>
                          <a:pt x="5" y="121"/>
                          <a:pt x="11" y="147"/>
                          <a:pt x="4" y="130"/>
                        </a:cubicBezTo>
                        <a:cubicBezTo>
                          <a:pt x="2" y="126"/>
                          <a:pt x="0" y="118"/>
                          <a:pt x="0" y="118"/>
                        </a:cubicBezTo>
                        <a:cubicBezTo>
                          <a:pt x="2" y="95"/>
                          <a:pt x="0" y="83"/>
                          <a:pt x="20" y="96"/>
                        </a:cubicBezTo>
                        <a:cubicBezTo>
                          <a:pt x="23" y="105"/>
                          <a:pt x="23" y="110"/>
                          <a:pt x="32" y="104"/>
                        </a:cubicBezTo>
                        <a:cubicBezTo>
                          <a:pt x="35" y="95"/>
                          <a:pt x="29" y="88"/>
                          <a:pt x="34" y="80"/>
                        </a:cubicBezTo>
                        <a:cubicBezTo>
                          <a:pt x="36" y="76"/>
                          <a:pt x="48" y="73"/>
                          <a:pt x="52" y="70"/>
                        </a:cubicBezTo>
                        <a:cubicBezTo>
                          <a:pt x="57" y="63"/>
                          <a:pt x="58" y="62"/>
                          <a:pt x="54" y="66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164" name="Freeform 20"/>
                  <p:cNvSpPr>
                    <a:spLocks/>
                  </p:cNvSpPr>
                  <p:nvPr/>
                </p:nvSpPr>
                <p:spPr bwMode="ltGray">
                  <a:xfrm>
                    <a:off x="1892" y="572"/>
                    <a:ext cx="47" cy="13"/>
                  </a:xfrm>
                  <a:custGeom>
                    <a:avLst/>
                    <a:gdLst/>
                    <a:ahLst/>
                    <a:cxnLst>
                      <a:cxn ang="0">
                        <a:pos x="4" y="32"/>
                      </a:cxn>
                      <a:cxn ang="0">
                        <a:pos x="18" y="10"/>
                      </a:cxn>
                      <a:cxn ang="0">
                        <a:pos x="46" y="20"/>
                      </a:cxn>
                      <a:cxn ang="0">
                        <a:pos x="72" y="14"/>
                      </a:cxn>
                      <a:cxn ang="0">
                        <a:pos x="90" y="0"/>
                      </a:cxn>
                      <a:cxn ang="0">
                        <a:pos x="76" y="26"/>
                      </a:cxn>
                      <a:cxn ang="0">
                        <a:pos x="60" y="38"/>
                      </a:cxn>
                      <a:cxn ang="0">
                        <a:pos x="42" y="32"/>
                      </a:cxn>
                      <a:cxn ang="0">
                        <a:pos x="14" y="30"/>
                      </a:cxn>
                      <a:cxn ang="0">
                        <a:pos x="4" y="32"/>
                      </a:cxn>
                    </a:cxnLst>
                    <a:rect l="0" t="0" r="r" b="b"/>
                    <a:pathLst>
                      <a:path w="109" h="38">
                        <a:moveTo>
                          <a:pt x="4" y="32"/>
                        </a:moveTo>
                        <a:cubicBezTo>
                          <a:pt x="7" y="22"/>
                          <a:pt x="7" y="14"/>
                          <a:pt x="18" y="10"/>
                        </a:cubicBezTo>
                        <a:cubicBezTo>
                          <a:pt x="28" y="12"/>
                          <a:pt x="37" y="14"/>
                          <a:pt x="46" y="20"/>
                        </a:cubicBezTo>
                        <a:cubicBezTo>
                          <a:pt x="62" y="15"/>
                          <a:pt x="54" y="17"/>
                          <a:pt x="72" y="14"/>
                        </a:cubicBezTo>
                        <a:cubicBezTo>
                          <a:pt x="77" y="9"/>
                          <a:pt x="90" y="0"/>
                          <a:pt x="90" y="0"/>
                        </a:cubicBezTo>
                        <a:cubicBezTo>
                          <a:pt x="109" y="6"/>
                          <a:pt x="85" y="23"/>
                          <a:pt x="76" y="26"/>
                        </a:cubicBezTo>
                        <a:cubicBezTo>
                          <a:pt x="71" y="33"/>
                          <a:pt x="68" y="35"/>
                          <a:pt x="60" y="38"/>
                        </a:cubicBezTo>
                        <a:cubicBezTo>
                          <a:pt x="54" y="36"/>
                          <a:pt x="42" y="32"/>
                          <a:pt x="42" y="32"/>
                        </a:cubicBezTo>
                        <a:cubicBezTo>
                          <a:pt x="33" y="23"/>
                          <a:pt x="26" y="26"/>
                          <a:pt x="14" y="30"/>
                        </a:cubicBezTo>
                        <a:cubicBezTo>
                          <a:pt x="1" y="28"/>
                          <a:pt x="0" y="24"/>
                          <a:pt x="4" y="32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165" name="Freeform 21"/>
                  <p:cNvSpPr>
                    <a:spLocks/>
                  </p:cNvSpPr>
                  <p:nvPr/>
                </p:nvSpPr>
                <p:spPr bwMode="ltGray">
                  <a:xfrm>
                    <a:off x="1890" y="588"/>
                    <a:ext cx="32" cy="34"/>
                  </a:xfrm>
                  <a:custGeom>
                    <a:avLst/>
                    <a:gdLst/>
                    <a:ahLst/>
                    <a:cxnLst>
                      <a:cxn ang="0">
                        <a:pos x="8" y="18"/>
                      </a:cxn>
                      <a:cxn ang="0">
                        <a:pos x="18" y="0"/>
                      </a:cxn>
                      <a:cxn ang="0">
                        <a:pos x="34" y="18"/>
                      </a:cxn>
                      <a:cxn ang="0">
                        <a:pos x="62" y="4"/>
                      </a:cxn>
                      <a:cxn ang="0">
                        <a:pos x="46" y="34"/>
                      </a:cxn>
                      <a:cxn ang="0">
                        <a:pos x="54" y="48"/>
                      </a:cxn>
                      <a:cxn ang="0">
                        <a:pos x="58" y="60"/>
                      </a:cxn>
                      <a:cxn ang="0">
                        <a:pos x="46" y="74"/>
                      </a:cxn>
                      <a:cxn ang="0">
                        <a:pos x="34" y="60"/>
                      </a:cxn>
                      <a:cxn ang="0">
                        <a:pos x="22" y="48"/>
                      </a:cxn>
                      <a:cxn ang="0">
                        <a:pos x="28" y="68"/>
                      </a:cxn>
                      <a:cxn ang="0">
                        <a:pos x="30" y="74"/>
                      </a:cxn>
                      <a:cxn ang="0">
                        <a:pos x="20" y="104"/>
                      </a:cxn>
                      <a:cxn ang="0">
                        <a:pos x="12" y="102"/>
                      </a:cxn>
                      <a:cxn ang="0">
                        <a:pos x="8" y="90"/>
                      </a:cxn>
                      <a:cxn ang="0">
                        <a:pos x="0" y="54"/>
                      </a:cxn>
                      <a:cxn ang="0">
                        <a:pos x="2" y="30"/>
                      </a:cxn>
                      <a:cxn ang="0">
                        <a:pos x="8" y="18"/>
                      </a:cxn>
                    </a:cxnLst>
                    <a:rect l="0" t="0" r="r" b="b"/>
                    <a:pathLst>
                      <a:path w="76" h="104">
                        <a:moveTo>
                          <a:pt x="8" y="18"/>
                        </a:moveTo>
                        <a:cubicBezTo>
                          <a:pt x="10" y="8"/>
                          <a:pt x="9" y="3"/>
                          <a:pt x="18" y="0"/>
                        </a:cubicBezTo>
                        <a:cubicBezTo>
                          <a:pt x="28" y="3"/>
                          <a:pt x="25" y="12"/>
                          <a:pt x="34" y="18"/>
                        </a:cubicBezTo>
                        <a:cubicBezTo>
                          <a:pt x="46" y="16"/>
                          <a:pt x="51" y="8"/>
                          <a:pt x="62" y="4"/>
                        </a:cubicBezTo>
                        <a:cubicBezTo>
                          <a:pt x="76" y="9"/>
                          <a:pt x="56" y="31"/>
                          <a:pt x="46" y="34"/>
                        </a:cubicBezTo>
                        <a:cubicBezTo>
                          <a:pt x="51" y="56"/>
                          <a:pt x="43" y="29"/>
                          <a:pt x="54" y="48"/>
                        </a:cubicBezTo>
                        <a:cubicBezTo>
                          <a:pt x="56" y="52"/>
                          <a:pt x="58" y="60"/>
                          <a:pt x="58" y="60"/>
                        </a:cubicBezTo>
                        <a:cubicBezTo>
                          <a:pt x="55" y="68"/>
                          <a:pt x="54" y="71"/>
                          <a:pt x="46" y="74"/>
                        </a:cubicBezTo>
                        <a:cubicBezTo>
                          <a:pt x="38" y="71"/>
                          <a:pt x="37" y="68"/>
                          <a:pt x="34" y="60"/>
                        </a:cubicBezTo>
                        <a:cubicBezTo>
                          <a:pt x="33" y="50"/>
                          <a:pt x="32" y="33"/>
                          <a:pt x="22" y="48"/>
                        </a:cubicBezTo>
                        <a:cubicBezTo>
                          <a:pt x="25" y="60"/>
                          <a:pt x="23" y="53"/>
                          <a:pt x="28" y="68"/>
                        </a:cubicBezTo>
                        <a:cubicBezTo>
                          <a:pt x="29" y="70"/>
                          <a:pt x="30" y="74"/>
                          <a:pt x="30" y="74"/>
                        </a:cubicBezTo>
                        <a:cubicBezTo>
                          <a:pt x="24" y="84"/>
                          <a:pt x="22" y="93"/>
                          <a:pt x="20" y="104"/>
                        </a:cubicBezTo>
                        <a:cubicBezTo>
                          <a:pt x="17" y="103"/>
                          <a:pt x="14" y="104"/>
                          <a:pt x="12" y="102"/>
                        </a:cubicBezTo>
                        <a:cubicBezTo>
                          <a:pt x="9" y="99"/>
                          <a:pt x="8" y="90"/>
                          <a:pt x="8" y="90"/>
                        </a:cubicBezTo>
                        <a:cubicBezTo>
                          <a:pt x="13" y="75"/>
                          <a:pt x="14" y="64"/>
                          <a:pt x="0" y="54"/>
                        </a:cubicBezTo>
                        <a:cubicBezTo>
                          <a:pt x="1" y="46"/>
                          <a:pt x="1" y="38"/>
                          <a:pt x="2" y="30"/>
                        </a:cubicBezTo>
                        <a:cubicBezTo>
                          <a:pt x="2" y="27"/>
                          <a:pt x="13" y="2"/>
                          <a:pt x="8" y="1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166" name="Freeform 22"/>
                  <p:cNvSpPr>
                    <a:spLocks/>
                  </p:cNvSpPr>
                  <p:nvPr/>
                </p:nvSpPr>
                <p:spPr bwMode="ltGray">
                  <a:xfrm>
                    <a:off x="1944" y="569"/>
                    <a:ext cx="16" cy="20"/>
                  </a:xfrm>
                  <a:custGeom>
                    <a:avLst/>
                    <a:gdLst/>
                    <a:ahLst/>
                    <a:cxnLst>
                      <a:cxn ang="0">
                        <a:pos x="3" y="28"/>
                      </a:cxn>
                      <a:cxn ang="0">
                        <a:pos x="13" y="0"/>
                      </a:cxn>
                      <a:cxn ang="0">
                        <a:pos x="15" y="28"/>
                      </a:cxn>
                      <a:cxn ang="0">
                        <a:pos x="37" y="38"/>
                      </a:cxn>
                      <a:cxn ang="0">
                        <a:pos x="19" y="44"/>
                      </a:cxn>
                      <a:cxn ang="0">
                        <a:pos x="5" y="58"/>
                      </a:cxn>
                      <a:cxn ang="0">
                        <a:pos x="1" y="34"/>
                      </a:cxn>
                      <a:cxn ang="0">
                        <a:pos x="3" y="28"/>
                      </a:cxn>
                    </a:cxnLst>
                    <a:rect l="0" t="0" r="r" b="b"/>
                    <a:pathLst>
                      <a:path w="37" h="61">
                        <a:moveTo>
                          <a:pt x="3" y="28"/>
                        </a:moveTo>
                        <a:cubicBezTo>
                          <a:pt x="5" y="14"/>
                          <a:pt x="2" y="7"/>
                          <a:pt x="13" y="0"/>
                        </a:cubicBezTo>
                        <a:cubicBezTo>
                          <a:pt x="26" y="9"/>
                          <a:pt x="23" y="17"/>
                          <a:pt x="15" y="28"/>
                        </a:cubicBezTo>
                        <a:cubicBezTo>
                          <a:pt x="25" y="31"/>
                          <a:pt x="33" y="27"/>
                          <a:pt x="37" y="38"/>
                        </a:cubicBezTo>
                        <a:cubicBezTo>
                          <a:pt x="30" y="45"/>
                          <a:pt x="28" y="47"/>
                          <a:pt x="19" y="44"/>
                        </a:cubicBezTo>
                        <a:cubicBezTo>
                          <a:pt x="13" y="54"/>
                          <a:pt x="18" y="61"/>
                          <a:pt x="5" y="58"/>
                        </a:cubicBezTo>
                        <a:cubicBezTo>
                          <a:pt x="0" y="50"/>
                          <a:pt x="3" y="44"/>
                          <a:pt x="1" y="34"/>
                        </a:cubicBezTo>
                        <a:cubicBezTo>
                          <a:pt x="2" y="32"/>
                          <a:pt x="3" y="28"/>
                          <a:pt x="3" y="2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167" name="Freeform 23"/>
                  <p:cNvSpPr>
                    <a:spLocks/>
                  </p:cNvSpPr>
                  <p:nvPr/>
                </p:nvSpPr>
                <p:spPr bwMode="ltGray">
                  <a:xfrm>
                    <a:off x="1948" y="600"/>
                    <a:ext cx="20" cy="10"/>
                  </a:xfrm>
                  <a:custGeom>
                    <a:avLst/>
                    <a:gdLst/>
                    <a:ahLst/>
                    <a:cxnLst>
                      <a:cxn ang="0">
                        <a:pos x="7" y="0"/>
                      </a:cxn>
                      <a:cxn ang="0">
                        <a:pos x="29" y="0"/>
                      </a:cxn>
                      <a:cxn ang="0">
                        <a:pos x="49" y="16"/>
                      </a:cxn>
                      <a:cxn ang="0">
                        <a:pos x="35" y="14"/>
                      </a:cxn>
                      <a:cxn ang="0">
                        <a:pos x="3" y="16"/>
                      </a:cxn>
                      <a:cxn ang="0">
                        <a:pos x="7" y="0"/>
                      </a:cxn>
                    </a:cxnLst>
                    <a:rect l="0" t="0" r="r" b="b"/>
                    <a:pathLst>
                      <a:path w="49" h="29">
                        <a:moveTo>
                          <a:pt x="7" y="0"/>
                        </a:moveTo>
                        <a:cubicBezTo>
                          <a:pt x="15" y="6"/>
                          <a:pt x="19" y="2"/>
                          <a:pt x="29" y="0"/>
                        </a:cubicBezTo>
                        <a:cubicBezTo>
                          <a:pt x="45" y="5"/>
                          <a:pt x="40" y="3"/>
                          <a:pt x="49" y="16"/>
                        </a:cubicBezTo>
                        <a:cubicBezTo>
                          <a:pt x="46" y="29"/>
                          <a:pt x="42" y="21"/>
                          <a:pt x="35" y="14"/>
                        </a:cubicBezTo>
                        <a:cubicBezTo>
                          <a:pt x="26" y="15"/>
                          <a:pt x="12" y="19"/>
                          <a:pt x="3" y="16"/>
                        </a:cubicBezTo>
                        <a:cubicBezTo>
                          <a:pt x="0" y="6"/>
                          <a:pt x="7" y="10"/>
                          <a:pt x="7" y="0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168" name="Freeform 24"/>
                  <p:cNvSpPr>
                    <a:spLocks/>
                  </p:cNvSpPr>
                  <p:nvPr/>
                </p:nvSpPr>
                <p:spPr bwMode="ltGray">
                  <a:xfrm>
                    <a:off x="1969" y="585"/>
                    <a:ext cx="26" cy="17"/>
                  </a:xfrm>
                  <a:custGeom>
                    <a:avLst/>
                    <a:gdLst/>
                    <a:ahLst/>
                    <a:cxnLst>
                      <a:cxn ang="0">
                        <a:pos x="21" y="38"/>
                      </a:cxn>
                      <a:cxn ang="0">
                        <a:pos x="15" y="26"/>
                      </a:cxn>
                      <a:cxn ang="0">
                        <a:pos x="3" y="22"/>
                      </a:cxn>
                      <a:cxn ang="0">
                        <a:pos x="13" y="8"/>
                      </a:cxn>
                      <a:cxn ang="0">
                        <a:pos x="25" y="0"/>
                      </a:cxn>
                      <a:cxn ang="0">
                        <a:pos x="49" y="10"/>
                      </a:cxn>
                      <a:cxn ang="0">
                        <a:pos x="53" y="20"/>
                      </a:cxn>
                      <a:cxn ang="0">
                        <a:pos x="61" y="32"/>
                      </a:cxn>
                      <a:cxn ang="0">
                        <a:pos x="41" y="38"/>
                      </a:cxn>
                      <a:cxn ang="0">
                        <a:pos x="23" y="44"/>
                      </a:cxn>
                      <a:cxn ang="0">
                        <a:pos x="21" y="38"/>
                      </a:cxn>
                    </a:cxnLst>
                    <a:rect l="0" t="0" r="r" b="b"/>
                    <a:pathLst>
                      <a:path w="61" h="48">
                        <a:moveTo>
                          <a:pt x="21" y="38"/>
                        </a:moveTo>
                        <a:cubicBezTo>
                          <a:pt x="19" y="34"/>
                          <a:pt x="19" y="29"/>
                          <a:pt x="15" y="26"/>
                        </a:cubicBezTo>
                        <a:cubicBezTo>
                          <a:pt x="12" y="24"/>
                          <a:pt x="3" y="22"/>
                          <a:pt x="3" y="22"/>
                        </a:cubicBezTo>
                        <a:cubicBezTo>
                          <a:pt x="0" y="12"/>
                          <a:pt x="5" y="12"/>
                          <a:pt x="13" y="8"/>
                        </a:cubicBezTo>
                        <a:cubicBezTo>
                          <a:pt x="17" y="6"/>
                          <a:pt x="25" y="0"/>
                          <a:pt x="25" y="0"/>
                        </a:cubicBezTo>
                        <a:cubicBezTo>
                          <a:pt x="37" y="2"/>
                          <a:pt x="41" y="2"/>
                          <a:pt x="49" y="10"/>
                        </a:cubicBezTo>
                        <a:cubicBezTo>
                          <a:pt x="45" y="21"/>
                          <a:pt x="46" y="12"/>
                          <a:pt x="53" y="20"/>
                        </a:cubicBezTo>
                        <a:cubicBezTo>
                          <a:pt x="56" y="24"/>
                          <a:pt x="61" y="32"/>
                          <a:pt x="61" y="32"/>
                        </a:cubicBezTo>
                        <a:cubicBezTo>
                          <a:pt x="56" y="47"/>
                          <a:pt x="53" y="42"/>
                          <a:pt x="41" y="38"/>
                        </a:cubicBezTo>
                        <a:cubicBezTo>
                          <a:pt x="27" y="47"/>
                          <a:pt x="34" y="48"/>
                          <a:pt x="23" y="44"/>
                        </a:cubicBezTo>
                        <a:cubicBezTo>
                          <a:pt x="22" y="42"/>
                          <a:pt x="21" y="38"/>
                          <a:pt x="21" y="3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169" name="Freeform 25"/>
                  <p:cNvSpPr>
                    <a:spLocks/>
                  </p:cNvSpPr>
                  <p:nvPr/>
                </p:nvSpPr>
                <p:spPr bwMode="ltGray">
                  <a:xfrm>
                    <a:off x="1976" y="593"/>
                    <a:ext cx="122" cy="61"/>
                  </a:xfrm>
                  <a:custGeom>
                    <a:avLst/>
                    <a:gdLst/>
                    <a:ahLst/>
                    <a:cxnLst>
                      <a:cxn ang="0">
                        <a:pos x="46" y="28"/>
                      </a:cxn>
                      <a:cxn ang="0">
                        <a:pos x="36" y="14"/>
                      </a:cxn>
                      <a:cxn ang="0">
                        <a:pos x="26" y="30"/>
                      </a:cxn>
                      <a:cxn ang="0">
                        <a:pos x="0" y="24"/>
                      </a:cxn>
                      <a:cxn ang="0">
                        <a:pos x="10" y="42"/>
                      </a:cxn>
                      <a:cxn ang="0">
                        <a:pos x="16" y="62"/>
                      </a:cxn>
                      <a:cxn ang="0">
                        <a:pos x="24" y="48"/>
                      </a:cxn>
                      <a:cxn ang="0">
                        <a:pos x="30" y="44"/>
                      </a:cxn>
                      <a:cxn ang="0">
                        <a:pos x="48" y="56"/>
                      </a:cxn>
                      <a:cxn ang="0">
                        <a:pos x="70" y="62"/>
                      </a:cxn>
                      <a:cxn ang="0">
                        <a:pos x="88" y="72"/>
                      </a:cxn>
                      <a:cxn ang="0">
                        <a:pos x="106" y="102"/>
                      </a:cxn>
                      <a:cxn ang="0">
                        <a:pos x="104" y="122"/>
                      </a:cxn>
                      <a:cxn ang="0">
                        <a:pos x="98" y="134"/>
                      </a:cxn>
                      <a:cxn ang="0">
                        <a:pos x="122" y="128"/>
                      </a:cxn>
                      <a:cxn ang="0">
                        <a:pos x="140" y="140"/>
                      </a:cxn>
                      <a:cxn ang="0">
                        <a:pos x="168" y="148"/>
                      </a:cxn>
                      <a:cxn ang="0">
                        <a:pos x="174" y="146"/>
                      </a:cxn>
                      <a:cxn ang="0">
                        <a:pos x="168" y="134"/>
                      </a:cxn>
                      <a:cxn ang="0">
                        <a:pos x="178" y="136"/>
                      </a:cxn>
                      <a:cxn ang="0">
                        <a:pos x="186" y="118"/>
                      </a:cxn>
                      <a:cxn ang="0">
                        <a:pos x="202" y="122"/>
                      </a:cxn>
                      <a:cxn ang="0">
                        <a:pos x="214" y="130"/>
                      </a:cxn>
                      <a:cxn ang="0">
                        <a:pos x="244" y="168"/>
                      </a:cxn>
                      <a:cxn ang="0">
                        <a:pos x="262" y="178"/>
                      </a:cxn>
                      <a:cxn ang="0">
                        <a:pos x="284" y="170"/>
                      </a:cxn>
                      <a:cxn ang="0">
                        <a:pos x="268" y="160"/>
                      </a:cxn>
                      <a:cxn ang="0">
                        <a:pos x="256" y="138"/>
                      </a:cxn>
                      <a:cxn ang="0">
                        <a:pos x="250" y="132"/>
                      </a:cxn>
                      <a:cxn ang="0">
                        <a:pos x="248" y="122"/>
                      </a:cxn>
                      <a:cxn ang="0">
                        <a:pos x="236" y="116"/>
                      </a:cxn>
                      <a:cxn ang="0">
                        <a:pos x="240" y="96"/>
                      </a:cxn>
                      <a:cxn ang="0">
                        <a:pos x="220" y="86"/>
                      </a:cxn>
                      <a:cxn ang="0">
                        <a:pos x="210" y="70"/>
                      </a:cxn>
                      <a:cxn ang="0">
                        <a:pos x="190" y="54"/>
                      </a:cxn>
                      <a:cxn ang="0">
                        <a:pos x="168" y="38"/>
                      </a:cxn>
                      <a:cxn ang="0">
                        <a:pos x="156" y="34"/>
                      </a:cxn>
                      <a:cxn ang="0">
                        <a:pos x="120" y="16"/>
                      </a:cxn>
                      <a:cxn ang="0">
                        <a:pos x="102" y="4"/>
                      </a:cxn>
                      <a:cxn ang="0">
                        <a:pos x="96" y="0"/>
                      </a:cxn>
                      <a:cxn ang="0">
                        <a:pos x="70" y="10"/>
                      </a:cxn>
                      <a:cxn ang="0">
                        <a:pos x="56" y="32"/>
                      </a:cxn>
                      <a:cxn ang="0">
                        <a:pos x="46" y="28"/>
                      </a:cxn>
                    </a:cxnLst>
                    <a:rect l="0" t="0" r="r" b="b"/>
                    <a:pathLst>
                      <a:path w="286" h="182">
                        <a:moveTo>
                          <a:pt x="46" y="28"/>
                        </a:moveTo>
                        <a:cubicBezTo>
                          <a:pt x="41" y="14"/>
                          <a:pt x="46" y="17"/>
                          <a:pt x="36" y="14"/>
                        </a:cubicBezTo>
                        <a:cubicBezTo>
                          <a:pt x="31" y="17"/>
                          <a:pt x="26" y="30"/>
                          <a:pt x="26" y="30"/>
                        </a:cubicBezTo>
                        <a:cubicBezTo>
                          <a:pt x="12" y="25"/>
                          <a:pt x="19" y="21"/>
                          <a:pt x="0" y="24"/>
                        </a:cubicBezTo>
                        <a:cubicBezTo>
                          <a:pt x="2" y="33"/>
                          <a:pt x="2" y="37"/>
                          <a:pt x="10" y="42"/>
                        </a:cubicBezTo>
                        <a:cubicBezTo>
                          <a:pt x="12" y="49"/>
                          <a:pt x="14" y="55"/>
                          <a:pt x="16" y="62"/>
                        </a:cubicBezTo>
                        <a:cubicBezTo>
                          <a:pt x="24" y="59"/>
                          <a:pt x="27" y="57"/>
                          <a:pt x="24" y="48"/>
                        </a:cubicBezTo>
                        <a:cubicBezTo>
                          <a:pt x="26" y="47"/>
                          <a:pt x="28" y="43"/>
                          <a:pt x="30" y="44"/>
                        </a:cubicBezTo>
                        <a:cubicBezTo>
                          <a:pt x="48" y="48"/>
                          <a:pt x="36" y="52"/>
                          <a:pt x="48" y="56"/>
                        </a:cubicBezTo>
                        <a:cubicBezTo>
                          <a:pt x="74" y="65"/>
                          <a:pt x="47" y="56"/>
                          <a:pt x="70" y="62"/>
                        </a:cubicBezTo>
                        <a:cubicBezTo>
                          <a:pt x="77" y="64"/>
                          <a:pt x="88" y="72"/>
                          <a:pt x="88" y="72"/>
                        </a:cubicBezTo>
                        <a:cubicBezTo>
                          <a:pt x="96" y="84"/>
                          <a:pt x="102" y="87"/>
                          <a:pt x="106" y="102"/>
                        </a:cubicBezTo>
                        <a:cubicBezTo>
                          <a:pt x="105" y="109"/>
                          <a:pt x="106" y="115"/>
                          <a:pt x="104" y="122"/>
                        </a:cubicBezTo>
                        <a:cubicBezTo>
                          <a:pt x="103" y="126"/>
                          <a:pt x="94" y="132"/>
                          <a:pt x="98" y="134"/>
                        </a:cubicBezTo>
                        <a:cubicBezTo>
                          <a:pt x="106" y="137"/>
                          <a:pt x="122" y="128"/>
                          <a:pt x="122" y="128"/>
                        </a:cubicBezTo>
                        <a:cubicBezTo>
                          <a:pt x="130" y="131"/>
                          <a:pt x="133" y="135"/>
                          <a:pt x="140" y="140"/>
                        </a:cubicBezTo>
                        <a:cubicBezTo>
                          <a:pt x="148" y="145"/>
                          <a:pt x="159" y="145"/>
                          <a:pt x="168" y="148"/>
                        </a:cubicBezTo>
                        <a:cubicBezTo>
                          <a:pt x="170" y="147"/>
                          <a:pt x="173" y="148"/>
                          <a:pt x="174" y="146"/>
                        </a:cubicBezTo>
                        <a:cubicBezTo>
                          <a:pt x="176" y="142"/>
                          <a:pt x="164" y="136"/>
                          <a:pt x="168" y="134"/>
                        </a:cubicBezTo>
                        <a:cubicBezTo>
                          <a:pt x="171" y="132"/>
                          <a:pt x="175" y="135"/>
                          <a:pt x="178" y="136"/>
                        </a:cubicBezTo>
                        <a:cubicBezTo>
                          <a:pt x="182" y="131"/>
                          <a:pt x="186" y="118"/>
                          <a:pt x="186" y="118"/>
                        </a:cubicBezTo>
                        <a:cubicBezTo>
                          <a:pt x="189" y="119"/>
                          <a:pt x="199" y="120"/>
                          <a:pt x="202" y="122"/>
                        </a:cubicBezTo>
                        <a:cubicBezTo>
                          <a:pt x="206" y="124"/>
                          <a:pt x="214" y="130"/>
                          <a:pt x="214" y="130"/>
                        </a:cubicBezTo>
                        <a:cubicBezTo>
                          <a:pt x="224" y="145"/>
                          <a:pt x="228" y="158"/>
                          <a:pt x="244" y="168"/>
                        </a:cubicBezTo>
                        <a:cubicBezTo>
                          <a:pt x="250" y="172"/>
                          <a:pt x="262" y="178"/>
                          <a:pt x="262" y="178"/>
                        </a:cubicBezTo>
                        <a:cubicBezTo>
                          <a:pt x="265" y="178"/>
                          <a:pt x="286" y="182"/>
                          <a:pt x="284" y="170"/>
                        </a:cubicBezTo>
                        <a:cubicBezTo>
                          <a:pt x="283" y="164"/>
                          <a:pt x="268" y="160"/>
                          <a:pt x="268" y="160"/>
                        </a:cubicBezTo>
                        <a:cubicBezTo>
                          <a:pt x="261" y="150"/>
                          <a:pt x="270" y="143"/>
                          <a:pt x="256" y="138"/>
                        </a:cubicBezTo>
                        <a:cubicBezTo>
                          <a:pt x="254" y="136"/>
                          <a:pt x="251" y="135"/>
                          <a:pt x="250" y="132"/>
                        </a:cubicBezTo>
                        <a:cubicBezTo>
                          <a:pt x="248" y="129"/>
                          <a:pt x="250" y="125"/>
                          <a:pt x="248" y="122"/>
                        </a:cubicBezTo>
                        <a:cubicBezTo>
                          <a:pt x="246" y="118"/>
                          <a:pt x="240" y="118"/>
                          <a:pt x="236" y="116"/>
                        </a:cubicBezTo>
                        <a:cubicBezTo>
                          <a:pt x="230" y="107"/>
                          <a:pt x="227" y="100"/>
                          <a:pt x="240" y="96"/>
                        </a:cubicBezTo>
                        <a:cubicBezTo>
                          <a:pt x="236" y="83"/>
                          <a:pt x="236" y="84"/>
                          <a:pt x="220" y="86"/>
                        </a:cubicBezTo>
                        <a:cubicBezTo>
                          <a:pt x="209" y="82"/>
                          <a:pt x="208" y="82"/>
                          <a:pt x="210" y="70"/>
                        </a:cubicBezTo>
                        <a:cubicBezTo>
                          <a:pt x="207" y="60"/>
                          <a:pt x="199" y="57"/>
                          <a:pt x="190" y="54"/>
                        </a:cubicBezTo>
                        <a:cubicBezTo>
                          <a:pt x="181" y="45"/>
                          <a:pt x="181" y="42"/>
                          <a:pt x="168" y="38"/>
                        </a:cubicBezTo>
                        <a:cubicBezTo>
                          <a:pt x="164" y="37"/>
                          <a:pt x="156" y="34"/>
                          <a:pt x="156" y="34"/>
                        </a:cubicBezTo>
                        <a:cubicBezTo>
                          <a:pt x="146" y="24"/>
                          <a:pt x="134" y="21"/>
                          <a:pt x="120" y="16"/>
                        </a:cubicBezTo>
                        <a:cubicBezTo>
                          <a:pt x="113" y="14"/>
                          <a:pt x="108" y="8"/>
                          <a:pt x="102" y="4"/>
                        </a:cubicBezTo>
                        <a:cubicBezTo>
                          <a:pt x="100" y="3"/>
                          <a:pt x="96" y="0"/>
                          <a:pt x="96" y="0"/>
                        </a:cubicBezTo>
                        <a:cubicBezTo>
                          <a:pt x="83" y="2"/>
                          <a:pt x="79" y="1"/>
                          <a:pt x="70" y="10"/>
                        </a:cubicBezTo>
                        <a:cubicBezTo>
                          <a:pt x="67" y="19"/>
                          <a:pt x="63" y="27"/>
                          <a:pt x="56" y="32"/>
                        </a:cubicBezTo>
                        <a:cubicBezTo>
                          <a:pt x="49" y="30"/>
                          <a:pt x="52" y="31"/>
                          <a:pt x="46" y="2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170" name="Freeform 26"/>
                  <p:cNvSpPr>
                    <a:spLocks/>
                  </p:cNvSpPr>
                  <p:nvPr/>
                </p:nvSpPr>
                <p:spPr bwMode="ltGray">
                  <a:xfrm>
                    <a:off x="2082" y="599"/>
                    <a:ext cx="33" cy="26"/>
                  </a:xfrm>
                  <a:custGeom>
                    <a:avLst/>
                    <a:gdLst/>
                    <a:ahLst/>
                    <a:cxnLst>
                      <a:cxn ang="0">
                        <a:pos x="1" y="58"/>
                      </a:cxn>
                      <a:cxn ang="0">
                        <a:pos x="27" y="60"/>
                      </a:cxn>
                      <a:cxn ang="0">
                        <a:pos x="45" y="48"/>
                      </a:cxn>
                      <a:cxn ang="0">
                        <a:pos x="57" y="30"/>
                      </a:cxn>
                      <a:cxn ang="0">
                        <a:pos x="43" y="14"/>
                      </a:cxn>
                      <a:cxn ang="0">
                        <a:pos x="43" y="4"/>
                      </a:cxn>
                      <a:cxn ang="0">
                        <a:pos x="71" y="26"/>
                      </a:cxn>
                      <a:cxn ang="0">
                        <a:pos x="67" y="54"/>
                      </a:cxn>
                      <a:cxn ang="0">
                        <a:pos x="33" y="78"/>
                      </a:cxn>
                      <a:cxn ang="0">
                        <a:pos x="9" y="66"/>
                      </a:cxn>
                      <a:cxn ang="0">
                        <a:pos x="3" y="62"/>
                      </a:cxn>
                      <a:cxn ang="0">
                        <a:pos x="1" y="58"/>
                      </a:cxn>
                    </a:cxnLst>
                    <a:rect l="0" t="0" r="r" b="b"/>
                    <a:pathLst>
                      <a:path w="78" h="78">
                        <a:moveTo>
                          <a:pt x="1" y="58"/>
                        </a:moveTo>
                        <a:cubicBezTo>
                          <a:pt x="6" y="44"/>
                          <a:pt x="18" y="57"/>
                          <a:pt x="27" y="60"/>
                        </a:cubicBezTo>
                        <a:cubicBezTo>
                          <a:pt x="35" y="57"/>
                          <a:pt x="38" y="52"/>
                          <a:pt x="45" y="48"/>
                        </a:cubicBezTo>
                        <a:cubicBezTo>
                          <a:pt x="48" y="40"/>
                          <a:pt x="51" y="36"/>
                          <a:pt x="57" y="30"/>
                        </a:cubicBezTo>
                        <a:cubicBezTo>
                          <a:pt x="55" y="23"/>
                          <a:pt x="43" y="14"/>
                          <a:pt x="43" y="14"/>
                        </a:cubicBezTo>
                        <a:cubicBezTo>
                          <a:pt x="33" y="0"/>
                          <a:pt x="30" y="1"/>
                          <a:pt x="43" y="4"/>
                        </a:cubicBezTo>
                        <a:cubicBezTo>
                          <a:pt x="54" y="11"/>
                          <a:pt x="58" y="22"/>
                          <a:pt x="71" y="26"/>
                        </a:cubicBezTo>
                        <a:cubicBezTo>
                          <a:pt x="78" y="37"/>
                          <a:pt x="78" y="46"/>
                          <a:pt x="67" y="54"/>
                        </a:cubicBezTo>
                        <a:cubicBezTo>
                          <a:pt x="51" y="49"/>
                          <a:pt x="53" y="71"/>
                          <a:pt x="33" y="78"/>
                        </a:cubicBezTo>
                        <a:cubicBezTo>
                          <a:pt x="16" y="72"/>
                          <a:pt x="25" y="76"/>
                          <a:pt x="9" y="66"/>
                        </a:cubicBezTo>
                        <a:cubicBezTo>
                          <a:pt x="7" y="65"/>
                          <a:pt x="3" y="62"/>
                          <a:pt x="3" y="62"/>
                        </a:cubicBezTo>
                        <a:cubicBezTo>
                          <a:pt x="0" y="54"/>
                          <a:pt x="13" y="42"/>
                          <a:pt x="1" y="5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171" name="Freeform 27"/>
                  <p:cNvSpPr>
                    <a:spLocks/>
                  </p:cNvSpPr>
                  <p:nvPr/>
                </p:nvSpPr>
                <p:spPr bwMode="ltGray">
                  <a:xfrm>
                    <a:off x="2152" y="544"/>
                    <a:ext cx="8" cy="6"/>
                  </a:xfrm>
                  <a:custGeom>
                    <a:avLst/>
                    <a:gdLst/>
                    <a:ahLst/>
                    <a:cxnLst>
                      <a:cxn ang="0">
                        <a:pos x="3" y="4"/>
                      </a:cxn>
                      <a:cxn ang="0">
                        <a:pos x="3" y="14"/>
                      </a:cxn>
                      <a:cxn ang="0">
                        <a:pos x="3" y="4"/>
                      </a:cxn>
                    </a:cxnLst>
                    <a:rect l="0" t="0" r="r" b="b"/>
                    <a:pathLst>
                      <a:path w="17" h="18">
                        <a:moveTo>
                          <a:pt x="3" y="4"/>
                        </a:moveTo>
                        <a:cubicBezTo>
                          <a:pt x="17" y="7"/>
                          <a:pt x="16" y="18"/>
                          <a:pt x="3" y="14"/>
                        </a:cubicBezTo>
                        <a:cubicBezTo>
                          <a:pt x="0" y="6"/>
                          <a:pt x="7" y="0"/>
                          <a:pt x="3" y="4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172" name="Freeform 28"/>
                  <p:cNvSpPr>
                    <a:spLocks/>
                  </p:cNvSpPr>
                  <p:nvPr/>
                </p:nvSpPr>
                <p:spPr bwMode="ltGray">
                  <a:xfrm>
                    <a:off x="2194" y="584"/>
                    <a:ext cx="11" cy="8"/>
                  </a:xfrm>
                  <a:custGeom>
                    <a:avLst/>
                    <a:gdLst/>
                    <a:ahLst/>
                    <a:cxnLst>
                      <a:cxn ang="0">
                        <a:pos x="8" y="14"/>
                      </a:cxn>
                      <a:cxn ang="0">
                        <a:pos x="14" y="0"/>
                      </a:cxn>
                      <a:cxn ang="0">
                        <a:pos x="14" y="22"/>
                      </a:cxn>
                      <a:cxn ang="0">
                        <a:pos x="8" y="14"/>
                      </a:cxn>
                    </a:cxnLst>
                    <a:rect l="0" t="0" r="r" b="b"/>
                    <a:pathLst>
                      <a:path w="26" h="22">
                        <a:moveTo>
                          <a:pt x="8" y="14"/>
                        </a:moveTo>
                        <a:cubicBezTo>
                          <a:pt x="5" y="6"/>
                          <a:pt x="5" y="3"/>
                          <a:pt x="14" y="0"/>
                        </a:cubicBezTo>
                        <a:cubicBezTo>
                          <a:pt x="26" y="4"/>
                          <a:pt x="23" y="16"/>
                          <a:pt x="14" y="22"/>
                        </a:cubicBezTo>
                        <a:cubicBezTo>
                          <a:pt x="0" y="17"/>
                          <a:pt x="13" y="3"/>
                          <a:pt x="8" y="14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173" name="Freeform 29"/>
                  <p:cNvSpPr>
                    <a:spLocks/>
                  </p:cNvSpPr>
                  <p:nvPr/>
                </p:nvSpPr>
                <p:spPr bwMode="ltGray">
                  <a:xfrm>
                    <a:off x="2059" y="494"/>
                    <a:ext cx="8" cy="5"/>
                  </a:xfrm>
                  <a:custGeom>
                    <a:avLst/>
                    <a:gdLst/>
                    <a:ahLst/>
                    <a:cxnLst>
                      <a:cxn ang="0">
                        <a:pos x="7" y="12"/>
                      </a:cxn>
                      <a:cxn ang="0">
                        <a:pos x="17" y="2"/>
                      </a:cxn>
                      <a:cxn ang="0">
                        <a:pos x="9" y="12"/>
                      </a:cxn>
                      <a:cxn ang="0">
                        <a:pos x="7" y="12"/>
                      </a:cxn>
                    </a:cxnLst>
                    <a:rect l="0" t="0" r="r" b="b"/>
                    <a:pathLst>
                      <a:path w="20" h="15">
                        <a:moveTo>
                          <a:pt x="7" y="12"/>
                        </a:moveTo>
                        <a:cubicBezTo>
                          <a:pt x="0" y="1"/>
                          <a:pt x="6" y="0"/>
                          <a:pt x="17" y="2"/>
                        </a:cubicBezTo>
                        <a:cubicBezTo>
                          <a:pt x="20" y="10"/>
                          <a:pt x="18" y="15"/>
                          <a:pt x="9" y="12"/>
                        </a:cubicBezTo>
                        <a:cubicBezTo>
                          <a:pt x="4" y="4"/>
                          <a:pt x="4" y="4"/>
                          <a:pt x="7" y="12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174" name="Freeform 30"/>
                  <p:cNvSpPr>
                    <a:spLocks/>
                  </p:cNvSpPr>
                  <p:nvPr/>
                </p:nvSpPr>
                <p:spPr bwMode="ltGray">
                  <a:xfrm>
                    <a:off x="1988" y="536"/>
                    <a:ext cx="8" cy="5"/>
                  </a:xfrm>
                  <a:custGeom>
                    <a:avLst/>
                    <a:gdLst/>
                    <a:ahLst/>
                    <a:cxnLst>
                      <a:cxn ang="0">
                        <a:pos x="7" y="12"/>
                      </a:cxn>
                      <a:cxn ang="0">
                        <a:pos x="15" y="2"/>
                      </a:cxn>
                      <a:cxn ang="0">
                        <a:pos x="15" y="14"/>
                      </a:cxn>
                      <a:cxn ang="0">
                        <a:pos x="7" y="12"/>
                      </a:cxn>
                    </a:cxnLst>
                    <a:rect l="0" t="0" r="r" b="b"/>
                    <a:pathLst>
                      <a:path w="20" h="15">
                        <a:moveTo>
                          <a:pt x="7" y="12"/>
                        </a:moveTo>
                        <a:cubicBezTo>
                          <a:pt x="0" y="2"/>
                          <a:pt x="3" y="0"/>
                          <a:pt x="15" y="2"/>
                        </a:cubicBezTo>
                        <a:cubicBezTo>
                          <a:pt x="16" y="4"/>
                          <a:pt x="20" y="12"/>
                          <a:pt x="15" y="14"/>
                        </a:cubicBezTo>
                        <a:cubicBezTo>
                          <a:pt x="12" y="15"/>
                          <a:pt x="7" y="12"/>
                          <a:pt x="7" y="12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175" name="Freeform 31"/>
                  <p:cNvSpPr>
                    <a:spLocks/>
                  </p:cNvSpPr>
                  <p:nvPr/>
                </p:nvSpPr>
                <p:spPr bwMode="ltGray">
                  <a:xfrm>
                    <a:off x="1910" y="523"/>
                    <a:ext cx="34" cy="27"/>
                  </a:xfrm>
                  <a:custGeom>
                    <a:avLst/>
                    <a:gdLst/>
                    <a:ahLst/>
                    <a:cxnLst>
                      <a:cxn ang="0">
                        <a:pos x="0" y="50"/>
                      </a:cxn>
                      <a:cxn ang="0">
                        <a:pos x="14" y="24"/>
                      </a:cxn>
                      <a:cxn ang="0">
                        <a:pos x="26" y="20"/>
                      </a:cxn>
                      <a:cxn ang="0">
                        <a:pos x="48" y="18"/>
                      </a:cxn>
                      <a:cxn ang="0">
                        <a:pos x="58" y="0"/>
                      </a:cxn>
                      <a:cxn ang="0">
                        <a:pos x="80" y="40"/>
                      </a:cxn>
                      <a:cxn ang="0">
                        <a:pos x="70" y="56"/>
                      </a:cxn>
                      <a:cxn ang="0">
                        <a:pos x="54" y="62"/>
                      </a:cxn>
                      <a:cxn ang="0">
                        <a:pos x="48" y="80"/>
                      </a:cxn>
                      <a:cxn ang="0">
                        <a:pos x="32" y="68"/>
                      </a:cxn>
                      <a:cxn ang="0">
                        <a:pos x="38" y="52"/>
                      </a:cxn>
                      <a:cxn ang="0">
                        <a:pos x="30" y="28"/>
                      </a:cxn>
                      <a:cxn ang="0">
                        <a:pos x="20" y="48"/>
                      </a:cxn>
                      <a:cxn ang="0">
                        <a:pos x="8" y="56"/>
                      </a:cxn>
                      <a:cxn ang="0">
                        <a:pos x="0" y="50"/>
                      </a:cxn>
                    </a:cxnLst>
                    <a:rect l="0" t="0" r="r" b="b"/>
                    <a:pathLst>
                      <a:path w="80" h="80">
                        <a:moveTo>
                          <a:pt x="0" y="50"/>
                        </a:moveTo>
                        <a:cubicBezTo>
                          <a:pt x="1" y="47"/>
                          <a:pt x="12" y="25"/>
                          <a:pt x="14" y="24"/>
                        </a:cubicBezTo>
                        <a:cubicBezTo>
                          <a:pt x="17" y="22"/>
                          <a:pt x="26" y="20"/>
                          <a:pt x="26" y="20"/>
                        </a:cubicBezTo>
                        <a:cubicBezTo>
                          <a:pt x="34" y="23"/>
                          <a:pt x="40" y="21"/>
                          <a:pt x="48" y="18"/>
                        </a:cubicBezTo>
                        <a:cubicBezTo>
                          <a:pt x="52" y="12"/>
                          <a:pt x="54" y="6"/>
                          <a:pt x="58" y="0"/>
                        </a:cubicBezTo>
                        <a:cubicBezTo>
                          <a:pt x="70" y="4"/>
                          <a:pt x="76" y="28"/>
                          <a:pt x="80" y="40"/>
                        </a:cubicBezTo>
                        <a:cubicBezTo>
                          <a:pt x="75" y="54"/>
                          <a:pt x="80" y="50"/>
                          <a:pt x="70" y="56"/>
                        </a:cubicBezTo>
                        <a:cubicBezTo>
                          <a:pt x="61" y="53"/>
                          <a:pt x="59" y="54"/>
                          <a:pt x="54" y="62"/>
                        </a:cubicBezTo>
                        <a:cubicBezTo>
                          <a:pt x="57" y="71"/>
                          <a:pt x="56" y="75"/>
                          <a:pt x="48" y="80"/>
                        </a:cubicBezTo>
                        <a:cubicBezTo>
                          <a:pt x="40" y="77"/>
                          <a:pt x="39" y="72"/>
                          <a:pt x="32" y="68"/>
                        </a:cubicBezTo>
                        <a:cubicBezTo>
                          <a:pt x="26" y="59"/>
                          <a:pt x="30" y="57"/>
                          <a:pt x="38" y="52"/>
                        </a:cubicBezTo>
                        <a:cubicBezTo>
                          <a:pt x="41" y="42"/>
                          <a:pt x="39" y="34"/>
                          <a:pt x="30" y="28"/>
                        </a:cubicBezTo>
                        <a:cubicBezTo>
                          <a:pt x="20" y="31"/>
                          <a:pt x="30" y="40"/>
                          <a:pt x="20" y="48"/>
                        </a:cubicBezTo>
                        <a:cubicBezTo>
                          <a:pt x="16" y="51"/>
                          <a:pt x="8" y="56"/>
                          <a:pt x="8" y="56"/>
                        </a:cubicBezTo>
                        <a:cubicBezTo>
                          <a:pt x="2" y="50"/>
                          <a:pt x="5" y="50"/>
                          <a:pt x="0" y="50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176" name="Freeform 32"/>
                  <p:cNvSpPr>
                    <a:spLocks/>
                  </p:cNvSpPr>
                  <p:nvPr/>
                </p:nvSpPr>
                <p:spPr bwMode="ltGray">
                  <a:xfrm>
                    <a:off x="1899" y="466"/>
                    <a:ext cx="40" cy="58"/>
                  </a:xfrm>
                  <a:custGeom>
                    <a:avLst/>
                    <a:gdLst/>
                    <a:ahLst/>
                    <a:cxnLst>
                      <a:cxn ang="0">
                        <a:pos x="14" y="96"/>
                      </a:cxn>
                      <a:cxn ang="0">
                        <a:pos x="26" y="128"/>
                      </a:cxn>
                      <a:cxn ang="0">
                        <a:pos x="32" y="108"/>
                      </a:cxn>
                      <a:cxn ang="0">
                        <a:pos x="52" y="100"/>
                      </a:cxn>
                      <a:cxn ang="0">
                        <a:pos x="46" y="124"/>
                      </a:cxn>
                      <a:cxn ang="0">
                        <a:pos x="66" y="126"/>
                      </a:cxn>
                      <a:cxn ang="0">
                        <a:pos x="76" y="142"/>
                      </a:cxn>
                      <a:cxn ang="0">
                        <a:pos x="58" y="148"/>
                      </a:cxn>
                      <a:cxn ang="0">
                        <a:pos x="74" y="174"/>
                      </a:cxn>
                      <a:cxn ang="0">
                        <a:pos x="84" y="154"/>
                      </a:cxn>
                      <a:cxn ang="0">
                        <a:pos x="82" y="112"/>
                      </a:cxn>
                      <a:cxn ang="0">
                        <a:pos x="60" y="106"/>
                      </a:cxn>
                      <a:cxn ang="0">
                        <a:pos x="50" y="82"/>
                      </a:cxn>
                      <a:cxn ang="0">
                        <a:pos x="34" y="82"/>
                      </a:cxn>
                      <a:cxn ang="0">
                        <a:pos x="30" y="70"/>
                      </a:cxn>
                      <a:cxn ang="0">
                        <a:pos x="42" y="42"/>
                      </a:cxn>
                      <a:cxn ang="0">
                        <a:pos x="30" y="0"/>
                      </a:cxn>
                      <a:cxn ang="0">
                        <a:pos x="18" y="22"/>
                      </a:cxn>
                      <a:cxn ang="0">
                        <a:pos x="4" y="46"/>
                      </a:cxn>
                      <a:cxn ang="0">
                        <a:pos x="14" y="76"/>
                      </a:cxn>
                      <a:cxn ang="0">
                        <a:pos x="14" y="96"/>
                      </a:cxn>
                    </a:cxnLst>
                    <a:rect l="0" t="0" r="r" b="b"/>
                    <a:pathLst>
                      <a:path w="94" h="174">
                        <a:moveTo>
                          <a:pt x="14" y="96"/>
                        </a:moveTo>
                        <a:cubicBezTo>
                          <a:pt x="11" y="109"/>
                          <a:pt x="15" y="120"/>
                          <a:pt x="26" y="128"/>
                        </a:cubicBezTo>
                        <a:cubicBezTo>
                          <a:pt x="34" y="120"/>
                          <a:pt x="35" y="119"/>
                          <a:pt x="32" y="108"/>
                        </a:cubicBezTo>
                        <a:cubicBezTo>
                          <a:pt x="35" y="92"/>
                          <a:pt x="39" y="92"/>
                          <a:pt x="52" y="100"/>
                        </a:cubicBezTo>
                        <a:cubicBezTo>
                          <a:pt x="59" y="110"/>
                          <a:pt x="49" y="114"/>
                          <a:pt x="46" y="124"/>
                        </a:cubicBezTo>
                        <a:cubicBezTo>
                          <a:pt x="50" y="137"/>
                          <a:pt x="57" y="129"/>
                          <a:pt x="66" y="126"/>
                        </a:cubicBezTo>
                        <a:cubicBezTo>
                          <a:pt x="77" y="129"/>
                          <a:pt x="79" y="131"/>
                          <a:pt x="76" y="142"/>
                        </a:cubicBezTo>
                        <a:cubicBezTo>
                          <a:pt x="67" y="139"/>
                          <a:pt x="65" y="141"/>
                          <a:pt x="58" y="148"/>
                        </a:cubicBezTo>
                        <a:cubicBezTo>
                          <a:pt x="60" y="160"/>
                          <a:pt x="62" y="170"/>
                          <a:pt x="74" y="174"/>
                        </a:cubicBezTo>
                        <a:cubicBezTo>
                          <a:pt x="77" y="165"/>
                          <a:pt x="74" y="157"/>
                          <a:pt x="84" y="154"/>
                        </a:cubicBezTo>
                        <a:cubicBezTo>
                          <a:pt x="91" y="143"/>
                          <a:pt x="94" y="122"/>
                          <a:pt x="82" y="112"/>
                        </a:cubicBezTo>
                        <a:cubicBezTo>
                          <a:pt x="77" y="108"/>
                          <a:pt x="66" y="108"/>
                          <a:pt x="60" y="106"/>
                        </a:cubicBezTo>
                        <a:cubicBezTo>
                          <a:pt x="65" y="92"/>
                          <a:pt x="66" y="87"/>
                          <a:pt x="50" y="82"/>
                        </a:cubicBezTo>
                        <a:cubicBezTo>
                          <a:pt x="48" y="82"/>
                          <a:pt x="37" y="86"/>
                          <a:pt x="34" y="82"/>
                        </a:cubicBezTo>
                        <a:cubicBezTo>
                          <a:pt x="32" y="79"/>
                          <a:pt x="30" y="70"/>
                          <a:pt x="30" y="70"/>
                        </a:cubicBezTo>
                        <a:cubicBezTo>
                          <a:pt x="32" y="54"/>
                          <a:pt x="32" y="52"/>
                          <a:pt x="42" y="42"/>
                        </a:cubicBezTo>
                        <a:cubicBezTo>
                          <a:pt x="41" y="30"/>
                          <a:pt x="45" y="5"/>
                          <a:pt x="30" y="0"/>
                        </a:cubicBezTo>
                        <a:cubicBezTo>
                          <a:pt x="14" y="4"/>
                          <a:pt x="16" y="4"/>
                          <a:pt x="18" y="22"/>
                        </a:cubicBezTo>
                        <a:cubicBezTo>
                          <a:pt x="16" y="39"/>
                          <a:pt x="15" y="35"/>
                          <a:pt x="4" y="46"/>
                        </a:cubicBezTo>
                        <a:cubicBezTo>
                          <a:pt x="0" y="59"/>
                          <a:pt x="5" y="67"/>
                          <a:pt x="14" y="76"/>
                        </a:cubicBezTo>
                        <a:cubicBezTo>
                          <a:pt x="15" y="80"/>
                          <a:pt x="17" y="93"/>
                          <a:pt x="14" y="96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177" name="Freeform 33"/>
                  <p:cNvSpPr>
                    <a:spLocks/>
                  </p:cNvSpPr>
                  <p:nvPr/>
                </p:nvSpPr>
                <p:spPr bwMode="ltGray">
                  <a:xfrm>
                    <a:off x="1909" y="508"/>
                    <a:ext cx="14" cy="17"/>
                  </a:xfrm>
                  <a:custGeom>
                    <a:avLst/>
                    <a:gdLst/>
                    <a:ahLst/>
                    <a:cxnLst>
                      <a:cxn ang="0">
                        <a:pos x="6" y="24"/>
                      </a:cxn>
                      <a:cxn ang="0">
                        <a:pos x="12" y="0"/>
                      </a:cxn>
                      <a:cxn ang="0">
                        <a:pos x="20" y="16"/>
                      </a:cxn>
                      <a:cxn ang="0">
                        <a:pos x="22" y="24"/>
                      </a:cxn>
                      <a:cxn ang="0">
                        <a:pos x="28" y="26"/>
                      </a:cxn>
                      <a:cxn ang="0">
                        <a:pos x="32" y="38"/>
                      </a:cxn>
                      <a:cxn ang="0">
                        <a:pos x="18" y="50"/>
                      </a:cxn>
                      <a:cxn ang="0">
                        <a:pos x="6" y="24"/>
                      </a:cxn>
                    </a:cxnLst>
                    <a:rect l="0" t="0" r="r" b="b"/>
                    <a:pathLst>
                      <a:path w="32" h="50">
                        <a:moveTo>
                          <a:pt x="6" y="24"/>
                        </a:moveTo>
                        <a:cubicBezTo>
                          <a:pt x="0" y="15"/>
                          <a:pt x="3" y="6"/>
                          <a:pt x="12" y="0"/>
                        </a:cubicBezTo>
                        <a:cubicBezTo>
                          <a:pt x="23" y="3"/>
                          <a:pt x="23" y="5"/>
                          <a:pt x="20" y="16"/>
                        </a:cubicBezTo>
                        <a:cubicBezTo>
                          <a:pt x="21" y="19"/>
                          <a:pt x="20" y="22"/>
                          <a:pt x="22" y="24"/>
                        </a:cubicBezTo>
                        <a:cubicBezTo>
                          <a:pt x="23" y="26"/>
                          <a:pt x="27" y="24"/>
                          <a:pt x="28" y="26"/>
                        </a:cubicBezTo>
                        <a:cubicBezTo>
                          <a:pt x="30" y="29"/>
                          <a:pt x="32" y="38"/>
                          <a:pt x="32" y="38"/>
                        </a:cubicBezTo>
                        <a:cubicBezTo>
                          <a:pt x="29" y="46"/>
                          <a:pt x="26" y="47"/>
                          <a:pt x="18" y="50"/>
                        </a:cubicBezTo>
                        <a:cubicBezTo>
                          <a:pt x="12" y="41"/>
                          <a:pt x="18" y="24"/>
                          <a:pt x="6" y="24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178" name="Freeform 34"/>
                  <p:cNvSpPr>
                    <a:spLocks/>
                  </p:cNvSpPr>
                  <p:nvPr/>
                </p:nvSpPr>
                <p:spPr bwMode="ltGray">
                  <a:xfrm>
                    <a:off x="1881" y="512"/>
                    <a:ext cx="19" cy="17"/>
                  </a:xfrm>
                  <a:custGeom>
                    <a:avLst/>
                    <a:gdLst/>
                    <a:ahLst/>
                    <a:cxnLst>
                      <a:cxn ang="0">
                        <a:pos x="0" y="44"/>
                      </a:cxn>
                      <a:cxn ang="0">
                        <a:pos x="22" y="20"/>
                      </a:cxn>
                      <a:cxn ang="0">
                        <a:pos x="36" y="0"/>
                      </a:cxn>
                      <a:cxn ang="0">
                        <a:pos x="24" y="28"/>
                      </a:cxn>
                      <a:cxn ang="0">
                        <a:pos x="2" y="50"/>
                      </a:cxn>
                      <a:cxn ang="0">
                        <a:pos x="0" y="44"/>
                      </a:cxn>
                    </a:cxnLst>
                    <a:rect l="0" t="0" r="r" b="b"/>
                    <a:pathLst>
                      <a:path w="43" h="50">
                        <a:moveTo>
                          <a:pt x="0" y="44"/>
                        </a:moveTo>
                        <a:cubicBezTo>
                          <a:pt x="6" y="38"/>
                          <a:pt x="18" y="29"/>
                          <a:pt x="22" y="20"/>
                        </a:cubicBezTo>
                        <a:cubicBezTo>
                          <a:pt x="27" y="10"/>
                          <a:pt x="25" y="4"/>
                          <a:pt x="36" y="0"/>
                        </a:cubicBezTo>
                        <a:cubicBezTo>
                          <a:pt x="43" y="11"/>
                          <a:pt x="36" y="24"/>
                          <a:pt x="24" y="28"/>
                        </a:cubicBezTo>
                        <a:cubicBezTo>
                          <a:pt x="21" y="38"/>
                          <a:pt x="12" y="47"/>
                          <a:pt x="2" y="50"/>
                        </a:cubicBezTo>
                        <a:cubicBezTo>
                          <a:pt x="1" y="48"/>
                          <a:pt x="0" y="44"/>
                          <a:pt x="0" y="44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179" name="Freeform 35"/>
                  <p:cNvSpPr>
                    <a:spLocks/>
                  </p:cNvSpPr>
                  <p:nvPr/>
                </p:nvSpPr>
                <p:spPr bwMode="ltGray">
                  <a:xfrm>
                    <a:off x="2930" y="489"/>
                    <a:ext cx="299" cy="179"/>
                  </a:xfrm>
                  <a:custGeom>
                    <a:avLst/>
                    <a:gdLst/>
                    <a:ahLst/>
                    <a:cxnLst>
                      <a:cxn ang="0">
                        <a:pos x="21" y="280"/>
                      </a:cxn>
                      <a:cxn ang="0">
                        <a:pos x="24" y="250"/>
                      </a:cxn>
                      <a:cxn ang="0">
                        <a:pos x="22" y="245"/>
                      </a:cxn>
                      <a:cxn ang="0">
                        <a:pos x="16" y="218"/>
                      </a:cxn>
                      <a:cxn ang="0">
                        <a:pos x="4" y="215"/>
                      </a:cxn>
                      <a:cxn ang="0">
                        <a:pos x="0" y="191"/>
                      </a:cxn>
                      <a:cxn ang="0">
                        <a:pos x="12" y="180"/>
                      </a:cxn>
                      <a:cxn ang="0">
                        <a:pos x="6" y="165"/>
                      </a:cxn>
                      <a:cxn ang="0">
                        <a:pos x="2" y="160"/>
                      </a:cxn>
                      <a:cxn ang="0">
                        <a:pos x="28" y="120"/>
                      </a:cxn>
                      <a:cxn ang="0">
                        <a:pos x="44" y="96"/>
                      </a:cxn>
                      <a:cxn ang="0">
                        <a:pos x="42" y="70"/>
                      </a:cxn>
                      <a:cxn ang="0">
                        <a:pos x="24" y="43"/>
                      </a:cxn>
                      <a:cxn ang="0">
                        <a:pos x="20" y="32"/>
                      </a:cxn>
                      <a:cxn ang="0">
                        <a:pos x="26" y="36"/>
                      </a:cxn>
                      <a:cxn ang="0">
                        <a:pos x="48" y="35"/>
                      </a:cxn>
                      <a:cxn ang="0">
                        <a:pos x="64" y="11"/>
                      </a:cxn>
                      <a:cxn ang="0">
                        <a:pos x="82" y="0"/>
                      </a:cxn>
                      <a:cxn ang="0">
                        <a:pos x="88" y="2"/>
                      </a:cxn>
                      <a:cxn ang="0">
                        <a:pos x="92" y="9"/>
                      </a:cxn>
                      <a:cxn ang="0">
                        <a:pos x="98" y="5"/>
                      </a:cxn>
                      <a:cxn ang="0">
                        <a:pos x="110" y="8"/>
                      </a:cxn>
                      <a:cxn ang="0">
                        <a:pos x="116" y="9"/>
                      </a:cxn>
                      <a:cxn ang="0">
                        <a:pos x="141" y="14"/>
                      </a:cxn>
                      <a:cxn ang="0">
                        <a:pos x="155" y="24"/>
                      </a:cxn>
                      <a:cxn ang="0">
                        <a:pos x="167" y="17"/>
                      </a:cxn>
                      <a:cxn ang="0">
                        <a:pos x="173" y="14"/>
                      </a:cxn>
                      <a:cxn ang="0">
                        <a:pos x="195" y="14"/>
                      </a:cxn>
                      <a:cxn ang="0">
                        <a:pos x="211" y="32"/>
                      </a:cxn>
                      <a:cxn ang="0">
                        <a:pos x="231" y="59"/>
                      </a:cxn>
                      <a:cxn ang="0">
                        <a:pos x="245" y="70"/>
                      </a:cxn>
                      <a:cxn ang="0">
                        <a:pos x="257" y="68"/>
                      </a:cxn>
                      <a:cxn ang="0">
                        <a:pos x="270" y="65"/>
                      </a:cxn>
                      <a:cxn ang="0">
                        <a:pos x="290" y="71"/>
                      </a:cxn>
                      <a:cxn ang="0">
                        <a:pos x="300" y="81"/>
                      </a:cxn>
                      <a:cxn ang="0">
                        <a:pos x="308" y="90"/>
                      </a:cxn>
                      <a:cxn ang="0">
                        <a:pos x="318" y="111"/>
                      </a:cxn>
                      <a:cxn ang="0">
                        <a:pos x="322" y="120"/>
                      </a:cxn>
                      <a:cxn ang="0">
                        <a:pos x="324" y="125"/>
                      </a:cxn>
                      <a:cxn ang="0">
                        <a:pos x="310" y="142"/>
                      </a:cxn>
                      <a:cxn ang="0">
                        <a:pos x="322" y="141"/>
                      </a:cxn>
                      <a:cxn ang="0">
                        <a:pos x="342" y="155"/>
                      </a:cxn>
                      <a:cxn ang="0">
                        <a:pos x="364" y="157"/>
                      </a:cxn>
                      <a:cxn ang="0">
                        <a:pos x="380" y="168"/>
                      </a:cxn>
                      <a:cxn ang="0">
                        <a:pos x="382" y="172"/>
                      </a:cxn>
                      <a:cxn ang="0">
                        <a:pos x="382" y="176"/>
                      </a:cxn>
                      <a:cxn ang="0">
                        <a:pos x="394" y="172"/>
                      </a:cxn>
                      <a:cxn ang="0">
                        <a:pos x="400" y="171"/>
                      </a:cxn>
                      <a:cxn ang="0">
                        <a:pos x="439" y="185"/>
                      </a:cxn>
                      <a:cxn ang="0">
                        <a:pos x="447" y="199"/>
                      </a:cxn>
                      <a:cxn ang="0">
                        <a:pos x="465" y="201"/>
                      </a:cxn>
                      <a:cxn ang="0">
                        <a:pos x="471" y="215"/>
                      </a:cxn>
                      <a:cxn ang="0">
                        <a:pos x="451" y="258"/>
                      </a:cxn>
                      <a:cxn ang="0">
                        <a:pos x="435" y="281"/>
                      </a:cxn>
                    </a:cxnLst>
                    <a:rect l="0" t="0" r="r" b="b"/>
                    <a:pathLst>
                      <a:path w="471" h="281">
                        <a:moveTo>
                          <a:pt x="21" y="280"/>
                        </a:moveTo>
                        <a:cubicBezTo>
                          <a:pt x="32" y="281"/>
                          <a:pt x="25" y="253"/>
                          <a:pt x="24" y="250"/>
                        </a:cubicBezTo>
                        <a:cubicBezTo>
                          <a:pt x="23" y="248"/>
                          <a:pt x="22" y="245"/>
                          <a:pt x="22" y="245"/>
                        </a:cubicBezTo>
                        <a:cubicBezTo>
                          <a:pt x="21" y="243"/>
                          <a:pt x="20" y="221"/>
                          <a:pt x="16" y="218"/>
                        </a:cubicBezTo>
                        <a:cubicBezTo>
                          <a:pt x="13" y="216"/>
                          <a:pt x="4" y="215"/>
                          <a:pt x="4" y="215"/>
                        </a:cubicBezTo>
                        <a:cubicBezTo>
                          <a:pt x="0" y="207"/>
                          <a:pt x="3" y="200"/>
                          <a:pt x="0" y="191"/>
                        </a:cubicBezTo>
                        <a:cubicBezTo>
                          <a:pt x="2" y="185"/>
                          <a:pt x="7" y="186"/>
                          <a:pt x="12" y="180"/>
                        </a:cubicBezTo>
                        <a:cubicBezTo>
                          <a:pt x="14" y="172"/>
                          <a:pt x="14" y="169"/>
                          <a:pt x="6" y="165"/>
                        </a:cubicBezTo>
                        <a:cubicBezTo>
                          <a:pt x="4" y="163"/>
                          <a:pt x="2" y="162"/>
                          <a:pt x="2" y="160"/>
                        </a:cubicBezTo>
                        <a:cubicBezTo>
                          <a:pt x="2" y="150"/>
                          <a:pt x="16" y="123"/>
                          <a:pt x="28" y="120"/>
                        </a:cubicBezTo>
                        <a:cubicBezTo>
                          <a:pt x="32" y="111"/>
                          <a:pt x="40" y="105"/>
                          <a:pt x="44" y="96"/>
                        </a:cubicBezTo>
                        <a:cubicBezTo>
                          <a:pt x="39" y="83"/>
                          <a:pt x="38" y="85"/>
                          <a:pt x="42" y="70"/>
                        </a:cubicBezTo>
                        <a:cubicBezTo>
                          <a:pt x="38" y="60"/>
                          <a:pt x="34" y="48"/>
                          <a:pt x="24" y="43"/>
                        </a:cubicBezTo>
                        <a:cubicBezTo>
                          <a:pt x="18" y="36"/>
                          <a:pt x="10" y="37"/>
                          <a:pt x="20" y="32"/>
                        </a:cubicBezTo>
                        <a:cubicBezTo>
                          <a:pt x="27" y="34"/>
                          <a:pt x="26" y="32"/>
                          <a:pt x="26" y="36"/>
                        </a:cubicBezTo>
                        <a:cubicBezTo>
                          <a:pt x="34" y="41"/>
                          <a:pt x="39" y="39"/>
                          <a:pt x="48" y="35"/>
                        </a:cubicBezTo>
                        <a:cubicBezTo>
                          <a:pt x="45" y="22"/>
                          <a:pt x="48" y="14"/>
                          <a:pt x="64" y="11"/>
                        </a:cubicBezTo>
                        <a:cubicBezTo>
                          <a:pt x="71" y="8"/>
                          <a:pt x="75" y="3"/>
                          <a:pt x="82" y="0"/>
                        </a:cubicBezTo>
                        <a:cubicBezTo>
                          <a:pt x="84" y="1"/>
                          <a:pt x="88" y="0"/>
                          <a:pt x="88" y="2"/>
                        </a:cubicBezTo>
                        <a:cubicBezTo>
                          <a:pt x="90" y="12"/>
                          <a:pt x="75" y="13"/>
                          <a:pt x="92" y="9"/>
                        </a:cubicBezTo>
                        <a:cubicBezTo>
                          <a:pt x="94" y="8"/>
                          <a:pt x="96" y="5"/>
                          <a:pt x="98" y="5"/>
                        </a:cubicBezTo>
                        <a:cubicBezTo>
                          <a:pt x="102" y="4"/>
                          <a:pt x="106" y="7"/>
                          <a:pt x="110" y="8"/>
                        </a:cubicBezTo>
                        <a:cubicBezTo>
                          <a:pt x="112" y="8"/>
                          <a:pt x="116" y="9"/>
                          <a:pt x="116" y="9"/>
                        </a:cubicBezTo>
                        <a:cubicBezTo>
                          <a:pt x="122" y="16"/>
                          <a:pt x="129" y="13"/>
                          <a:pt x="141" y="14"/>
                        </a:cubicBezTo>
                        <a:cubicBezTo>
                          <a:pt x="143" y="21"/>
                          <a:pt x="147" y="22"/>
                          <a:pt x="155" y="24"/>
                        </a:cubicBezTo>
                        <a:cubicBezTo>
                          <a:pt x="159" y="22"/>
                          <a:pt x="163" y="20"/>
                          <a:pt x="167" y="17"/>
                        </a:cubicBezTo>
                        <a:cubicBezTo>
                          <a:pt x="169" y="16"/>
                          <a:pt x="173" y="14"/>
                          <a:pt x="173" y="14"/>
                        </a:cubicBezTo>
                        <a:cubicBezTo>
                          <a:pt x="195" y="26"/>
                          <a:pt x="175" y="20"/>
                          <a:pt x="195" y="14"/>
                        </a:cubicBezTo>
                        <a:cubicBezTo>
                          <a:pt x="207" y="17"/>
                          <a:pt x="201" y="26"/>
                          <a:pt x="211" y="32"/>
                        </a:cubicBezTo>
                        <a:cubicBezTo>
                          <a:pt x="214" y="38"/>
                          <a:pt x="224" y="55"/>
                          <a:pt x="231" y="59"/>
                        </a:cubicBezTo>
                        <a:cubicBezTo>
                          <a:pt x="241" y="70"/>
                          <a:pt x="235" y="67"/>
                          <a:pt x="245" y="70"/>
                        </a:cubicBezTo>
                        <a:cubicBezTo>
                          <a:pt x="249" y="69"/>
                          <a:pt x="253" y="69"/>
                          <a:pt x="257" y="68"/>
                        </a:cubicBezTo>
                        <a:cubicBezTo>
                          <a:pt x="261" y="67"/>
                          <a:pt x="270" y="65"/>
                          <a:pt x="270" y="65"/>
                        </a:cubicBezTo>
                        <a:cubicBezTo>
                          <a:pt x="278" y="66"/>
                          <a:pt x="283" y="67"/>
                          <a:pt x="290" y="71"/>
                        </a:cubicBezTo>
                        <a:cubicBezTo>
                          <a:pt x="304" y="88"/>
                          <a:pt x="282" y="62"/>
                          <a:pt x="300" y="81"/>
                        </a:cubicBezTo>
                        <a:cubicBezTo>
                          <a:pt x="302" y="84"/>
                          <a:pt x="308" y="90"/>
                          <a:pt x="308" y="90"/>
                        </a:cubicBezTo>
                        <a:cubicBezTo>
                          <a:pt x="311" y="98"/>
                          <a:pt x="315" y="103"/>
                          <a:pt x="318" y="111"/>
                        </a:cubicBezTo>
                        <a:cubicBezTo>
                          <a:pt x="319" y="114"/>
                          <a:pt x="321" y="117"/>
                          <a:pt x="322" y="120"/>
                        </a:cubicBezTo>
                        <a:cubicBezTo>
                          <a:pt x="323" y="122"/>
                          <a:pt x="324" y="125"/>
                          <a:pt x="324" y="125"/>
                        </a:cubicBezTo>
                        <a:cubicBezTo>
                          <a:pt x="321" y="132"/>
                          <a:pt x="313" y="134"/>
                          <a:pt x="310" y="142"/>
                        </a:cubicBezTo>
                        <a:cubicBezTo>
                          <a:pt x="313" y="151"/>
                          <a:pt x="317" y="146"/>
                          <a:pt x="322" y="141"/>
                        </a:cubicBezTo>
                        <a:cubicBezTo>
                          <a:pt x="341" y="143"/>
                          <a:pt x="339" y="142"/>
                          <a:pt x="342" y="155"/>
                        </a:cubicBezTo>
                        <a:cubicBezTo>
                          <a:pt x="351" y="150"/>
                          <a:pt x="355" y="152"/>
                          <a:pt x="364" y="157"/>
                        </a:cubicBezTo>
                        <a:cubicBezTo>
                          <a:pt x="369" y="162"/>
                          <a:pt x="372" y="166"/>
                          <a:pt x="380" y="168"/>
                        </a:cubicBezTo>
                        <a:cubicBezTo>
                          <a:pt x="381" y="169"/>
                          <a:pt x="383" y="171"/>
                          <a:pt x="382" y="172"/>
                        </a:cubicBezTo>
                        <a:cubicBezTo>
                          <a:pt x="380" y="176"/>
                          <a:pt x="368" y="172"/>
                          <a:pt x="382" y="176"/>
                        </a:cubicBezTo>
                        <a:cubicBezTo>
                          <a:pt x="386" y="175"/>
                          <a:pt x="390" y="173"/>
                          <a:pt x="394" y="172"/>
                        </a:cubicBezTo>
                        <a:cubicBezTo>
                          <a:pt x="396" y="172"/>
                          <a:pt x="400" y="171"/>
                          <a:pt x="400" y="171"/>
                        </a:cubicBezTo>
                        <a:cubicBezTo>
                          <a:pt x="413" y="177"/>
                          <a:pt x="427" y="179"/>
                          <a:pt x="439" y="185"/>
                        </a:cubicBezTo>
                        <a:cubicBezTo>
                          <a:pt x="441" y="190"/>
                          <a:pt x="445" y="194"/>
                          <a:pt x="447" y="199"/>
                        </a:cubicBezTo>
                        <a:cubicBezTo>
                          <a:pt x="453" y="198"/>
                          <a:pt x="460" y="195"/>
                          <a:pt x="465" y="201"/>
                        </a:cubicBezTo>
                        <a:cubicBezTo>
                          <a:pt x="468" y="205"/>
                          <a:pt x="471" y="215"/>
                          <a:pt x="471" y="215"/>
                        </a:cubicBezTo>
                        <a:cubicBezTo>
                          <a:pt x="468" y="231"/>
                          <a:pt x="469" y="248"/>
                          <a:pt x="451" y="258"/>
                        </a:cubicBezTo>
                        <a:cubicBezTo>
                          <a:pt x="447" y="262"/>
                          <a:pt x="437" y="275"/>
                          <a:pt x="435" y="281"/>
                        </a:cubicBezTo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180" name="Freeform 36"/>
                  <p:cNvSpPr>
                    <a:spLocks/>
                  </p:cNvSpPr>
                  <p:nvPr/>
                </p:nvSpPr>
                <p:spPr bwMode="ltGray">
                  <a:xfrm>
                    <a:off x="2534" y="242"/>
                    <a:ext cx="420" cy="283"/>
                  </a:xfrm>
                  <a:custGeom>
                    <a:avLst/>
                    <a:gdLst/>
                    <a:ahLst/>
                    <a:cxnLst>
                      <a:cxn ang="0">
                        <a:pos x="406" y="6"/>
                      </a:cxn>
                      <a:cxn ang="0">
                        <a:pos x="502" y="34"/>
                      </a:cxn>
                      <a:cxn ang="0">
                        <a:pos x="550" y="38"/>
                      </a:cxn>
                      <a:cxn ang="0">
                        <a:pos x="578" y="130"/>
                      </a:cxn>
                      <a:cxn ang="0">
                        <a:pos x="586" y="90"/>
                      </a:cxn>
                      <a:cxn ang="0">
                        <a:pos x="606" y="70"/>
                      </a:cxn>
                      <a:cxn ang="0">
                        <a:pos x="642" y="126"/>
                      </a:cxn>
                      <a:cxn ang="0">
                        <a:pos x="682" y="98"/>
                      </a:cxn>
                      <a:cxn ang="0">
                        <a:pos x="706" y="86"/>
                      </a:cxn>
                      <a:cxn ang="0">
                        <a:pos x="762" y="2"/>
                      </a:cxn>
                      <a:cxn ang="0">
                        <a:pos x="798" y="70"/>
                      </a:cxn>
                      <a:cxn ang="0">
                        <a:pos x="798" y="130"/>
                      </a:cxn>
                      <a:cxn ang="0">
                        <a:pos x="790" y="158"/>
                      </a:cxn>
                      <a:cxn ang="0">
                        <a:pos x="766" y="162"/>
                      </a:cxn>
                      <a:cxn ang="0">
                        <a:pos x="762" y="186"/>
                      </a:cxn>
                      <a:cxn ang="0">
                        <a:pos x="802" y="226"/>
                      </a:cxn>
                      <a:cxn ang="0">
                        <a:pos x="786" y="322"/>
                      </a:cxn>
                      <a:cxn ang="0">
                        <a:pos x="830" y="414"/>
                      </a:cxn>
                      <a:cxn ang="0">
                        <a:pos x="854" y="450"/>
                      </a:cxn>
                      <a:cxn ang="0">
                        <a:pos x="830" y="450"/>
                      </a:cxn>
                      <a:cxn ang="0">
                        <a:pos x="746" y="378"/>
                      </a:cxn>
                      <a:cxn ang="0">
                        <a:pos x="678" y="402"/>
                      </a:cxn>
                      <a:cxn ang="0">
                        <a:pos x="590" y="442"/>
                      </a:cxn>
                      <a:cxn ang="0">
                        <a:pos x="642" y="578"/>
                      </a:cxn>
                      <a:cxn ang="0">
                        <a:pos x="710" y="610"/>
                      </a:cxn>
                      <a:cxn ang="0">
                        <a:pos x="738" y="550"/>
                      </a:cxn>
                      <a:cxn ang="0">
                        <a:pos x="774" y="570"/>
                      </a:cxn>
                      <a:cxn ang="0">
                        <a:pos x="766" y="630"/>
                      </a:cxn>
                      <a:cxn ang="0">
                        <a:pos x="802" y="670"/>
                      </a:cxn>
                      <a:cxn ang="0">
                        <a:pos x="838" y="658"/>
                      </a:cxn>
                      <a:cxn ang="0">
                        <a:pos x="922" y="806"/>
                      </a:cxn>
                      <a:cxn ang="0">
                        <a:pos x="942" y="826"/>
                      </a:cxn>
                      <a:cxn ang="0">
                        <a:pos x="874" y="810"/>
                      </a:cxn>
                      <a:cxn ang="0">
                        <a:pos x="830" y="758"/>
                      </a:cxn>
                      <a:cxn ang="0">
                        <a:pos x="778" y="710"/>
                      </a:cxn>
                      <a:cxn ang="0">
                        <a:pos x="702" y="662"/>
                      </a:cxn>
                      <a:cxn ang="0">
                        <a:pos x="614" y="646"/>
                      </a:cxn>
                      <a:cxn ang="0">
                        <a:pos x="506" y="594"/>
                      </a:cxn>
                      <a:cxn ang="0">
                        <a:pos x="462" y="506"/>
                      </a:cxn>
                      <a:cxn ang="0">
                        <a:pos x="430" y="462"/>
                      </a:cxn>
                      <a:cxn ang="0">
                        <a:pos x="382" y="430"/>
                      </a:cxn>
                      <a:cxn ang="0">
                        <a:pos x="342" y="370"/>
                      </a:cxn>
                      <a:cxn ang="0">
                        <a:pos x="354" y="414"/>
                      </a:cxn>
                      <a:cxn ang="0">
                        <a:pos x="418" y="494"/>
                      </a:cxn>
                      <a:cxn ang="0">
                        <a:pos x="422" y="526"/>
                      </a:cxn>
                      <a:cxn ang="0">
                        <a:pos x="394" y="498"/>
                      </a:cxn>
                      <a:cxn ang="0">
                        <a:pos x="354" y="466"/>
                      </a:cxn>
                      <a:cxn ang="0">
                        <a:pos x="314" y="402"/>
                      </a:cxn>
                      <a:cxn ang="0">
                        <a:pos x="266" y="346"/>
                      </a:cxn>
                      <a:cxn ang="0">
                        <a:pos x="210" y="314"/>
                      </a:cxn>
                      <a:cxn ang="0">
                        <a:pos x="154" y="238"/>
                      </a:cxn>
                      <a:cxn ang="0">
                        <a:pos x="66" y="66"/>
                      </a:cxn>
                      <a:cxn ang="0">
                        <a:pos x="34" y="38"/>
                      </a:cxn>
                      <a:cxn ang="0">
                        <a:pos x="46" y="22"/>
                      </a:cxn>
                      <a:cxn ang="0">
                        <a:pos x="102" y="70"/>
                      </a:cxn>
                    </a:cxnLst>
                    <a:rect l="0" t="0" r="r" b="b"/>
                    <a:pathLst>
                      <a:path w="984" h="844">
                        <a:moveTo>
                          <a:pt x="82" y="38"/>
                        </a:moveTo>
                        <a:lnTo>
                          <a:pt x="406" y="6"/>
                        </a:lnTo>
                        <a:cubicBezTo>
                          <a:pt x="497" y="22"/>
                          <a:pt x="465" y="0"/>
                          <a:pt x="474" y="54"/>
                        </a:cubicBezTo>
                        <a:cubicBezTo>
                          <a:pt x="492" y="48"/>
                          <a:pt x="484" y="40"/>
                          <a:pt x="502" y="34"/>
                        </a:cubicBezTo>
                        <a:cubicBezTo>
                          <a:pt x="510" y="37"/>
                          <a:pt x="517" y="46"/>
                          <a:pt x="526" y="46"/>
                        </a:cubicBezTo>
                        <a:cubicBezTo>
                          <a:pt x="534" y="46"/>
                          <a:pt x="550" y="38"/>
                          <a:pt x="550" y="38"/>
                        </a:cubicBezTo>
                        <a:cubicBezTo>
                          <a:pt x="556" y="55"/>
                          <a:pt x="552" y="60"/>
                          <a:pt x="542" y="74"/>
                        </a:cubicBezTo>
                        <a:cubicBezTo>
                          <a:pt x="555" y="114"/>
                          <a:pt x="550" y="102"/>
                          <a:pt x="578" y="130"/>
                        </a:cubicBezTo>
                        <a:cubicBezTo>
                          <a:pt x="584" y="148"/>
                          <a:pt x="590" y="148"/>
                          <a:pt x="606" y="138"/>
                        </a:cubicBezTo>
                        <a:cubicBezTo>
                          <a:pt x="600" y="119"/>
                          <a:pt x="594" y="107"/>
                          <a:pt x="586" y="90"/>
                        </a:cubicBezTo>
                        <a:cubicBezTo>
                          <a:pt x="583" y="82"/>
                          <a:pt x="578" y="66"/>
                          <a:pt x="578" y="66"/>
                        </a:cubicBezTo>
                        <a:cubicBezTo>
                          <a:pt x="585" y="44"/>
                          <a:pt x="597" y="56"/>
                          <a:pt x="606" y="70"/>
                        </a:cubicBezTo>
                        <a:cubicBezTo>
                          <a:pt x="609" y="86"/>
                          <a:pt x="608" y="117"/>
                          <a:pt x="626" y="90"/>
                        </a:cubicBezTo>
                        <a:cubicBezTo>
                          <a:pt x="648" y="97"/>
                          <a:pt x="646" y="104"/>
                          <a:pt x="642" y="126"/>
                        </a:cubicBezTo>
                        <a:cubicBezTo>
                          <a:pt x="650" y="150"/>
                          <a:pt x="665" y="141"/>
                          <a:pt x="682" y="130"/>
                        </a:cubicBezTo>
                        <a:cubicBezTo>
                          <a:pt x="689" y="108"/>
                          <a:pt x="673" y="124"/>
                          <a:pt x="682" y="98"/>
                        </a:cubicBezTo>
                        <a:cubicBezTo>
                          <a:pt x="683" y="94"/>
                          <a:pt x="690" y="96"/>
                          <a:pt x="694" y="94"/>
                        </a:cubicBezTo>
                        <a:cubicBezTo>
                          <a:pt x="698" y="92"/>
                          <a:pt x="702" y="89"/>
                          <a:pt x="706" y="86"/>
                        </a:cubicBezTo>
                        <a:cubicBezTo>
                          <a:pt x="717" y="54"/>
                          <a:pt x="688" y="54"/>
                          <a:pt x="742" y="46"/>
                        </a:cubicBezTo>
                        <a:cubicBezTo>
                          <a:pt x="748" y="27"/>
                          <a:pt x="741" y="9"/>
                          <a:pt x="762" y="2"/>
                        </a:cubicBezTo>
                        <a:cubicBezTo>
                          <a:pt x="788" y="11"/>
                          <a:pt x="777" y="38"/>
                          <a:pt x="802" y="46"/>
                        </a:cubicBezTo>
                        <a:cubicBezTo>
                          <a:pt x="831" y="36"/>
                          <a:pt x="805" y="63"/>
                          <a:pt x="798" y="70"/>
                        </a:cubicBezTo>
                        <a:cubicBezTo>
                          <a:pt x="789" y="96"/>
                          <a:pt x="787" y="96"/>
                          <a:pt x="802" y="118"/>
                        </a:cubicBezTo>
                        <a:cubicBezTo>
                          <a:pt x="801" y="122"/>
                          <a:pt x="801" y="127"/>
                          <a:pt x="798" y="130"/>
                        </a:cubicBezTo>
                        <a:cubicBezTo>
                          <a:pt x="794" y="133"/>
                          <a:pt x="784" y="129"/>
                          <a:pt x="782" y="134"/>
                        </a:cubicBezTo>
                        <a:cubicBezTo>
                          <a:pt x="780" y="142"/>
                          <a:pt x="790" y="158"/>
                          <a:pt x="790" y="158"/>
                        </a:cubicBezTo>
                        <a:cubicBezTo>
                          <a:pt x="786" y="161"/>
                          <a:pt x="783" y="165"/>
                          <a:pt x="778" y="166"/>
                        </a:cubicBezTo>
                        <a:cubicBezTo>
                          <a:pt x="774" y="167"/>
                          <a:pt x="769" y="159"/>
                          <a:pt x="766" y="162"/>
                        </a:cubicBezTo>
                        <a:cubicBezTo>
                          <a:pt x="758" y="170"/>
                          <a:pt x="794" y="182"/>
                          <a:pt x="794" y="182"/>
                        </a:cubicBezTo>
                        <a:cubicBezTo>
                          <a:pt x="804" y="211"/>
                          <a:pt x="775" y="190"/>
                          <a:pt x="762" y="186"/>
                        </a:cubicBezTo>
                        <a:cubicBezTo>
                          <a:pt x="767" y="194"/>
                          <a:pt x="773" y="202"/>
                          <a:pt x="778" y="210"/>
                        </a:cubicBezTo>
                        <a:cubicBezTo>
                          <a:pt x="783" y="218"/>
                          <a:pt x="802" y="226"/>
                          <a:pt x="802" y="226"/>
                        </a:cubicBezTo>
                        <a:cubicBezTo>
                          <a:pt x="813" y="242"/>
                          <a:pt x="804" y="245"/>
                          <a:pt x="810" y="262"/>
                        </a:cubicBezTo>
                        <a:cubicBezTo>
                          <a:pt x="803" y="282"/>
                          <a:pt x="793" y="301"/>
                          <a:pt x="786" y="322"/>
                        </a:cubicBezTo>
                        <a:cubicBezTo>
                          <a:pt x="783" y="330"/>
                          <a:pt x="778" y="346"/>
                          <a:pt x="778" y="346"/>
                        </a:cubicBezTo>
                        <a:cubicBezTo>
                          <a:pt x="785" y="366"/>
                          <a:pt x="817" y="394"/>
                          <a:pt x="830" y="414"/>
                        </a:cubicBezTo>
                        <a:cubicBezTo>
                          <a:pt x="835" y="422"/>
                          <a:pt x="841" y="430"/>
                          <a:pt x="846" y="438"/>
                        </a:cubicBezTo>
                        <a:cubicBezTo>
                          <a:pt x="849" y="442"/>
                          <a:pt x="854" y="450"/>
                          <a:pt x="854" y="450"/>
                        </a:cubicBezTo>
                        <a:cubicBezTo>
                          <a:pt x="853" y="457"/>
                          <a:pt x="855" y="466"/>
                          <a:pt x="850" y="470"/>
                        </a:cubicBezTo>
                        <a:cubicBezTo>
                          <a:pt x="844" y="475"/>
                          <a:pt x="831" y="451"/>
                          <a:pt x="830" y="450"/>
                        </a:cubicBezTo>
                        <a:cubicBezTo>
                          <a:pt x="811" y="431"/>
                          <a:pt x="789" y="421"/>
                          <a:pt x="774" y="398"/>
                        </a:cubicBezTo>
                        <a:cubicBezTo>
                          <a:pt x="769" y="379"/>
                          <a:pt x="766" y="371"/>
                          <a:pt x="746" y="378"/>
                        </a:cubicBezTo>
                        <a:cubicBezTo>
                          <a:pt x="717" y="368"/>
                          <a:pt x="730" y="368"/>
                          <a:pt x="706" y="374"/>
                        </a:cubicBezTo>
                        <a:cubicBezTo>
                          <a:pt x="688" y="402"/>
                          <a:pt x="699" y="395"/>
                          <a:pt x="678" y="402"/>
                        </a:cubicBezTo>
                        <a:cubicBezTo>
                          <a:pt x="654" y="386"/>
                          <a:pt x="650" y="390"/>
                          <a:pt x="618" y="394"/>
                        </a:cubicBezTo>
                        <a:cubicBezTo>
                          <a:pt x="607" y="411"/>
                          <a:pt x="601" y="426"/>
                          <a:pt x="590" y="442"/>
                        </a:cubicBezTo>
                        <a:cubicBezTo>
                          <a:pt x="600" y="471"/>
                          <a:pt x="593" y="459"/>
                          <a:pt x="606" y="478"/>
                        </a:cubicBezTo>
                        <a:cubicBezTo>
                          <a:pt x="593" y="518"/>
                          <a:pt x="622" y="548"/>
                          <a:pt x="642" y="578"/>
                        </a:cubicBezTo>
                        <a:cubicBezTo>
                          <a:pt x="651" y="591"/>
                          <a:pt x="651" y="601"/>
                          <a:pt x="666" y="606"/>
                        </a:cubicBezTo>
                        <a:cubicBezTo>
                          <a:pt x="680" y="627"/>
                          <a:pt x="691" y="623"/>
                          <a:pt x="710" y="610"/>
                        </a:cubicBezTo>
                        <a:cubicBezTo>
                          <a:pt x="729" y="616"/>
                          <a:pt x="729" y="606"/>
                          <a:pt x="734" y="590"/>
                        </a:cubicBezTo>
                        <a:cubicBezTo>
                          <a:pt x="735" y="577"/>
                          <a:pt x="731" y="562"/>
                          <a:pt x="738" y="550"/>
                        </a:cubicBezTo>
                        <a:cubicBezTo>
                          <a:pt x="742" y="543"/>
                          <a:pt x="762" y="542"/>
                          <a:pt x="762" y="542"/>
                        </a:cubicBezTo>
                        <a:cubicBezTo>
                          <a:pt x="783" y="547"/>
                          <a:pt x="786" y="552"/>
                          <a:pt x="774" y="570"/>
                        </a:cubicBezTo>
                        <a:cubicBezTo>
                          <a:pt x="779" y="590"/>
                          <a:pt x="790" y="605"/>
                          <a:pt x="770" y="618"/>
                        </a:cubicBezTo>
                        <a:cubicBezTo>
                          <a:pt x="769" y="622"/>
                          <a:pt x="764" y="626"/>
                          <a:pt x="766" y="630"/>
                        </a:cubicBezTo>
                        <a:cubicBezTo>
                          <a:pt x="768" y="634"/>
                          <a:pt x="775" y="634"/>
                          <a:pt x="778" y="638"/>
                        </a:cubicBezTo>
                        <a:cubicBezTo>
                          <a:pt x="788" y="651"/>
                          <a:pt x="786" y="660"/>
                          <a:pt x="802" y="670"/>
                        </a:cubicBezTo>
                        <a:cubicBezTo>
                          <a:pt x="810" y="667"/>
                          <a:pt x="818" y="665"/>
                          <a:pt x="826" y="662"/>
                        </a:cubicBezTo>
                        <a:cubicBezTo>
                          <a:pt x="830" y="661"/>
                          <a:pt x="838" y="658"/>
                          <a:pt x="838" y="658"/>
                        </a:cubicBezTo>
                        <a:cubicBezTo>
                          <a:pt x="857" y="664"/>
                          <a:pt x="864" y="680"/>
                          <a:pt x="870" y="698"/>
                        </a:cubicBezTo>
                        <a:cubicBezTo>
                          <a:pt x="859" y="731"/>
                          <a:pt x="887" y="794"/>
                          <a:pt x="922" y="806"/>
                        </a:cubicBezTo>
                        <a:cubicBezTo>
                          <a:pt x="938" y="801"/>
                          <a:pt x="941" y="792"/>
                          <a:pt x="958" y="798"/>
                        </a:cubicBezTo>
                        <a:cubicBezTo>
                          <a:pt x="984" y="837"/>
                          <a:pt x="928" y="784"/>
                          <a:pt x="942" y="826"/>
                        </a:cubicBezTo>
                        <a:cubicBezTo>
                          <a:pt x="936" y="844"/>
                          <a:pt x="930" y="844"/>
                          <a:pt x="914" y="834"/>
                        </a:cubicBezTo>
                        <a:cubicBezTo>
                          <a:pt x="903" y="817"/>
                          <a:pt x="890" y="821"/>
                          <a:pt x="874" y="810"/>
                        </a:cubicBezTo>
                        <a:cubicBezTo>
                          <a:pt x="851" y="776"/>
                          <a:pt x="882" y="816"/>
                          <a:pt x="854" y="794"/>
                        </a:cubicBezTo>
                        <a:cubicBezTo>
                          <a:pt x="843" y="785"/>
                          <a:pt x="840" y="768"/>
                          <a:pt x="830" y="758"/>
                        </a:cubicBezTo>
                        <a:cubicBezTo>
                          <a:pt x="824" y="739"/>
                          <a:pt x="817" y="724"/>
                          <a:pt x="798" y="718"/>
                        </a:cubicBezTo>
                        <a:cubicBezTo>
                          <a:pt x="791" y="696"/>
                          <a:pt x="800" y="712"/>
                          <a:pt x="778" y="710"/>
                        </a:cubicBezTo>
                        <a:cubicBezTo>
                          <a:pt x="767" y="709"/>
                          <a:pt x="746" y="702"/>
                          <a:pt x="746" y="702"/>
                        </a:cubicBezTo>
                        <a:cubicBezTo>
                          <a:pt x="729" y="691"/>
                          <a:pt x="720" y="674"/>
                          <a:pt x="702" y="662"/>
                        </a:cubicBezTo>
                        <a:cubicBezTo>
                          <a:pt x="694" y="665"/>
                          <a:pt x="687" y="673"/>
                          <a:pt x="678" y="674"/>
                        </a:cubicBezTo>
                        <a:cubicBezTo>
                          <a:pt x="657" y="677"/>
                          <a:pt x="630" y="657"/>
                          <a:pt x="614" y="646"/>
                        </a:cubicBezTo>
                        <a:cubicBezTo>
                          <a:pt x="600" y="637"/>
                          <a:pt x="580" y="639"/>
                          <a:pt x="566" y="630"/>
                        </a:cubicBezTo>
                        <a:cubicBezTo>
                          <a:pt x="546" y="617"/>
                          <a:pt x="525" y="607"/>
                          <a:pt x="506" y="594"/>
                        </a:cubicBezTo>
                        <a:cubicBezTo>
                          <a:pt x="513" y="572"/>
                          <a:pt x="509" y="551"/>
                          <a:pt x="490" y="538"/>
                        </a:cubicBezTo>
                        <a:cubicBezTo>
                          <a:pt x="485" y="522"/>
                          <a:pt x="476" y="515"/>
                          <a:pt x="462" y="506"/>
                        </a:cubicBezTo>
                        <a:cubicBezTo>
                          <a:pt x="441" y="474"/>
                          <a:pt x="469" y="513"/>
                          <a:pt x="442" y="486"/>
                        </a:cubicBezTo>
                        <a:cubicBezTo>
                          <a:pt x="436" y="480"/>
                          <a:pt x="436" y="468"/>
                          <a:pt x="430" y="462"/>
                        </a:cubicBezTo>
                        <a:cubicBezTo>
                          <a:pt x="427" y="459"/>
                          <a:pt x="422" y="459"/>
                          <a:pt x="418" y="458"/>
                        </a:cubicBezTo>
                        <a:cubicBezTo>
                          <a:pt x="407" y="447"/>
                          <a:pt x="382" y="430"/>
                          <a:pt x="382" y="430"/>
                        </a:cubicBezTo>
                        <a:cubicBezTo>
                          <a:pt x="371" y="413"/>
                          <a:pt x="358" y="399"/>
                          <a:pt x="346" y="382"/>
                        </a:cubicBezTo>
                        <a:cubicBezTo>
                          <a:pt x="344" y="378"/>
                          <a:pt x="345" y="373"/>
                          <a:pt x="342" y="370"/>
                        </a:cubicBezTo>
                        <a:cubicBezTo>
                          <a:pt x="339" y="367"/>
                          <a:pt x="334" y="367"/>
                          <a:pt x="330" y="366"/>
                        </a:cubicBezTo>
                        <a:cubicBezTo>
                          <a:pt x="322" y="390"/>
                          <a:pt x="342" y="398"/>
                          <a:pt x="354" y="414"/>
                        </a:cubicBezTo>
                        <a:cubicBezTo>
                          <a:pt x="368" y="432"/>
                          <a:pt x="372" y="446"/>
                          <a:pt x="390" y="458"/>
                        </a:cubicBezTo>
                        <a:cubicBezTo>
                          <a:pt x="409" y="487"/>
                          <a:pt x="399" y="475"/>
                          <a:pt x="418" y="494"/>
                        </a:cubicBezTo>
                        <a:cubicBezTo>
                          <a:pt x="423" y="510"/>
                          <a:pt x="428" y="517"/>
                          <a:pt x="442" y="526"/>
                        </a:cubicBezTo>
                        <a:cubicBezTo>
                          <a:pt x="450" y="550"/>
                          <a:pt x="432" y="533"/>
                          <a:pt x="422" y="526"/>
                        </a:cubicBezTo>
                        <a:cubicBezTo>
                          <a:pt x="399" y="492"/>
                          <a:pt x="430" y="532"/>
                          <a:pt x="402" y="510"/>
                        </a:cubicBezTo>
                        <a:cubicBezTo>
                          <a:pt x="398" y="507"/>
                          <a:pt x="397" y="501"/>
                          <a:pt x="394" y="498"/>
                        </a:cubicBezTo>
                        <a:cubicBezTo>
                          <a:pt x="391" y="495"/>
                          <a:pt x="386" y="493"/>
                          <a:pt x="382" y="490"/>
                        </a:cubicBezTo>
                        <a:cubicBezTo>
                          <a:pt x="377" y="474"/>
                          <a:pt x="370" y="471"/>
                          <a:pt x="354" y="466"/>
                        </a:cubicBezTo>
                        <a:cubicBezTo>
                          <a:pt x="344" y="452"/>
                          <a:pt x="340" y="447"/>
                          <a:pt x="346" y="430"/>
                        </a:cubicBezTo>
                        <a:cubicBezTo>
                          <a:pt x="338" y="418"/>
                          <a:pt x="314" y="402"/>
                          <a:pt x="314" y="402"/>
                        </a:cubicBezTo>
                        <a:cubicBezTo>
                          <a:pt x="306" y="390"/>
                          <a:pt x="298" y="378"/>
                          <a:pt x="290" y="366"/>
                        </a:cubicBezTo>
                        <a:cubicBezTo>
                          <a:pt x="284" y="357"/>
                          <a:pt x="273" y="354"/>
                          <a:pt x="266" y="346"/>
                        </a:cubicBezTo>
                        <a:cubicBezTo>
                          <a:pt x="263" y="342"/>
                          <a:pt x="262" y="337"/>
                          <a:pt x="258" y="334"/>
                        </a:cubicBezTo>
                        <a:cubicBezTo>
                          <a:pt x="243" y="324"/>
                          <a:pt x="225" y="324"/>
                          <a:pt x="210" y="314"/>
                        </a:cubicBezTo>
                        <a:cubicBezTo>
                          <a:pt x="201" y="300"/>
                          <a:pt x="194" y="291"/>
                          <a:pt x="178" y="286"/>
                        </a:cubicBezTo>
                        <a:cubicBezTo>
                          <a:pt x="160" y="260"/>
                          <a:pt x="192" y="247"/>
                          <a:pt x="154" y="238"/>
                        </a:cubicBezTo>
                        <a:cubicBezTo>
                          <a:pt x="111" y="209"/>
                          <a:pt x="106" y="149"/>
                          <a:pt x="90" y="102"/>
                        </a:cubicBezTo>
                        <a:cubicBezTo>
                          <a:pt x="86" y="90"/>
                          <a:pt x="76" y="73"/>
                          <a:pt x="66" y="66"/>
                        </a:cubicBezTo>
                        <a:cubicBezTo>
                          <a:pt x="58" y="60"/>
                          <a:pt x="42" y="50"/>
                          <a:pt x="42" y="50"/>
                        </a:cubicBezTo>
                        <a:cubicBezTo>
                          <a:pt x="39" y="46"/>
                          <a:pt x="38" y="41"/>
                          <a:pt x="34" y="38"/>
                        </a:cubicBezTo>
                        <a:cubicBezTo>
                          <a:pt x="27" y="34"/>
                          <a:pt x="10" y="30"/>
                          <a:pt x="10" y="30"/>
                        </a:cubicBezTo>
                        <a:cubicBezTo>
                          <a:pt x="0" y="1"/>
                          <a:pt x="31" y="17"/>
                          <a:pt x="46" y="22"/>
                        </a:cubicBezTo>
                        <a:cubicBezTo>
                          <a:pt x="65" y="51"/>
                          <a:pt x="61" y="41"/>
                          <a:pt x="86" y="58"/>
                        </a:cubicBezTo>
                        <a:cubicBezTo>
                          <a:pt x="94" y="70"/>
                          <a:pt x="94" y="93"/>
                          <a:pt x="102" y="70"/>
                        </a:cubicBezTo>
                        <a:cubicBezTo>
                          <a:pt x="95" y="49"/>
                          <a:pt x="82" y="62"/>
                          <a:pt x="82" y="3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181" name="Freeform 37"/>
                  <p:cNvSpPr>
                    <a:spLocks/>
                  </p:cNvSpPr>
                  <p:nvPr/>
                </p:nvSpPr>
                <p:spPr bwMode="ltGray">
                  <a:xfrm>
                    <a:off x="2405" y="445"/>
                    <a:ext cx="15" cy="16"/>
                  </a:xfrm>
                  <a:custGeom>
                    <a:avLst/>
                    <a:gdLst/>
                    <a:ahLst/>
                    <a:cxnLst>
                      <a:cxn ang="0">
                        <a:pos x="6" y="28"/>
                      </a:cxn>
                      <a:cxn ang="0">
                        <a:pos x="10" y="48"/>
                      </a:cxn>
                      <a:cxn ang="0">
                        <a:pos x="6" y="28"/>
                      </a:cxn>
                    </a:cxnLst>
                    <a:rect l="0" t="0" r="r" b="b"/>
                    <a:pathLst>
                      <a:path w="36" h="48">
                        <a:moveTo>
                          <a:pt x="6" y="28"/>
                        </a:moveTo>
                        <a:cubicBezTo>
                          <a:pt x="25" y="0"/>
                          <a:pt x="36" y="31"/>
                          <a:pt x="10" y="48"/>
                        </a:cubicBezTo>
                        <a:cubicBezTo>
                          <a:pt x="0" y="34"/>
                          <a:pt x="0" y="40"/>
                          <a:pt x="6" y="2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182" name="Freeform 38"/>
                  <p:cNvSpPr>
                    <a:spLocks/>
                  </p:cNvSpPr>
                  <p:nvPr/>
                </p:nvSpPr>
                <p:spPr bwMode="ltGray">
                  <a:xfrm>
                    <a:off x="2393" y="439"/>
                    <a:ext cx="16" cy="12"/>
                  </a:xfrm>
                  <a:custGeom>
                    <a:avLst/>
                    <a:gdLst/>
                    <a:ahLst/>
                    <a:cxnLst>
                      <a:cxn ang="0">
                        <a:pos x="0" y="5"/>
                      </a:cxn>
                      <a:cxn ang="0">
                        <a:pos x="12" y="1"/>
                      </a:cxn>
                      <a:cxn ang="0">
                        <a:pos x="36" y="17"/>
                      </a:cxn>
                      <a:cxn ang="0">
                        <a:pos x="8" y="17"/>
                      </a:cxn>
                      <a:cxn ang="0">
                        <a:pos x="0" y="5"/>
                      </a:cxn>
                    </a:cxnLst>
                    <a:rect l="0" t="0" r="r" b="b"/>
                    <a:pathLst>
                      <a:path w="36" h="37">
                        <a:moveTo>
                          <a:pt x="0" y="5"/>
                        </a:moveTo>
                        <a:cubicBezTo>
                          <a:pt x="4" y="4"/>
                          <a:pt x="8" y="0"/>
                          <a:pt x="12" y="1"/>
                        </a:cubicBezTo>
                        <a:cubicBezTo>
                          <a:pt x="21" y="4"/>
                          <a:pt x="36" y="17"/>
                          <a:pt x="36" y="17"/>
                        </a:cubicBezTo>
                        <a:cubicBezTo>
                          <a:pt x="29" y="37"/>
                          <a:pt x="22" y="26"/>
                          <a:pt x="8" y="17"/>
                        </a:cubicBezTo>
                        <a:cubicBezTo>
                          <a:pt x="5" y="13"/>
                          <a:pt x="0" y="5"/>
                          <a:pt x="0" y="5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183" name="Freeform 39"/>
                  <p:cNvSpPr>
                    <a:spLocks/>
                  </p:cNvSpPr>
                  <p:nvPr/>
                </p:nvSpPr>
                <p:spPr bwMode="ltGray">
                  <a:xfrm>
                    <a:off x="2878" y="406"/>
                    <a:ext cx="73" cy="33"/>
                  </a:xfrm>
                  <a:custGeom>
                    <a:avLst/>
                    <a:gdLst/>
                    <a:ahLst/>
                    <a:cxnLst>
                      <a:cxn ang="0">
                        <a:pos x="0" y="49"/>
                      </a:cxn>
                      <a:cxn ang="0">
                        <a:pos x="28" y="25"/>
                      </a:cxn>
                      <a:cxn ang="0">
                        <a:pos x="56" y="21"/>
                      </a:cxn>
                      <a:cxn ang="0">
                        <a:pos x="80" y="9"/>
                      </a:cxn>
                      <a:cxn ang="0">
                        <a:pos x="64" y="25"/>
                      </a:cxn>
                      <a:cxn ang="0">
                        <a:pos x="124" y="49"/>
                      </a:cxn>
                      <a:cxn ang="0">
                        <a:pos x="160" y="65"/>
                      </a:cxn>
                      <a:cxn ang="0">
                        <a:pos x="116" y="77"/>
                      </a:cxn>
                      <a:cxn ang="0">
                        <a:pos x="88" y="57"/>
                      </a:cxn>
                      <a:cxn ang="0">
                        <a:pos x="76" y="53"/>
                      </a:cxn>
                      <a:cxn ang="0">
                        <a:pos x="24" y="41"/>
                      </a:cxn>
                      <a:cxn ang="0">
                        <a:pos x="0" y="49"/>
                      </a:cxn>
                    </a:cxnLst>
                    <a:rect l="0" t="0" r="r" b="b"/>
                    <a:pathLst>
                      <a:path w="170" h="96">
                        <a:moveTo>
                          <a:pt x="0" y="49"/>
                        </a:moveTo>
                        <a:cubicBezTo>
                          <a:pt x="5" y="33"/>
                          <a:pt x="12" y="30"/>
                          <a:pt x="28" y="25"/>
                        </a:cubicBezTo>
                        <a:cubicBezTo>
                          <a:pt x="20" y="0"/>
                          <a:pt x="42" y="16"/>
                          <a:pt x="56" y="21"/>
                        </a:cubicBezTo>
                        <a:cubicBezTo>
                          <a:pt x="56" y="21"/>
                          <a:pt x="77" y="6"/>
                          <a:pt x="80" y="9"/>
                        </a:cubicBezTo>
                        <a:cubicBezTo>
                          <a:pt x="85" y="14"/>
                          <a:pt x="71" y="23"/>
                          <a:pt x="64" y="25"/>
                        </a:cubicBezTo>
                        <a:cubicBezTo>
                          <a:pt x="82" y="37"/>
                          <a:pt x="103" y="42"/>
                          <a:pt x="124" y="49"/>
                        </a:cubicBezTo>
                        <a:cubicBezTo>
                          <a:pt x="136" y="53"/>
                          <a:pt x="160" y="65"/>
                          <a:pt x="160" y="65"/>
                        </a:cubicBezTo>
                        <a:cubicBezTo>
                          <a:pt x="170" y="96"/>
                          <a:pt x="134" y="83"/>
                          <a:pt x="116" y="77"/>
                        </a:cubicBezTo>
                        <a:cubicBezTo>
                          <a:pt x="109" y="57"/>
                          <a:pt x="116" y="66"/>
                          <a:pt x="88" y="57"/>
                        </a:cubicBezTo>
                        <a:cubicBezTo>
                          <a:pt x="84" y="56"/>
                          <a:pt x="76" y="53"/>
                          <a:pt x="76" y="53"/>
                        </a:cubicBezTo>
                        <a:cubicBezTo>
                          <a:pt x="57" y="34"/>
                          <a:pt x="53" y="37"/>
                          <a:pt x="24" y="41"/>
                        </a:cubicBezTo>
                        <a:cubicBezTo>
                          <a:pt x="9" y="51"/>
                          <a:pt x="17" y="49"/>
                          <a:pt x="0" y="49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184" name="Freeform 40"/>
                  <p:cNvSpPr>
                    <a:spLocks/>
                  </p:cNvSpPr>
                  <p:nvPr/>
                </p:nvSpPr>
                <p:spPr bwMode="ltGray">
                  <a:xfrm>
                    <a:off x="2955" y="433"/>
                    <a:ext cx="59" cy="15"/>
                  </a:xfrm>
                  <a:custGeom>
                    <a:avLst/>
                    <a:gdLst/>
                    <a:ahLst/>
                    <a:cxnLst>
                      <a:cxn ang="0">
                        <a:pos x="0" y="0"/>
                      </a:cxn>
                      <a:cxn ang="0">
                        <a:pos x="52" y="4"/>
                      </a:cxn>
                      <a:cxn ang="0">
                        <a:pos x="88" y="24"/>
                      </a:cxn>
                      <a:cxn ang="0">
                        <a:pos x="112" y="20"/>
                      </a:cxn>
                      <a:cxn ang="0">
                        <a:pos x="108" y="44"/>
                      </a:cxn>
                      <a:cxn ang="0">
                        <a:pos x="64" y="40"/>
                      </a:cxn>
                      <a:cxn ang="0">
                        <a:pos x="0" y="36"/>
                      </a:cxn>
                      <a:cxn ang="0">
                        <a:pos x="28" y="20"/>
                      </a:cxn>
                      <a:cxn ang="0">
                        <a:pos x="0" y="0"/>
                      </a:cxn>
                    </a:cxnLst>
                    <a:rect l="0" t="0" r="r" b="b"/>
                    <a:pathLst>
                      <a:path w="138" h="44">
                        <a:moveTo>
                          <a:pt x="0" y="0"/>
                        </a:moveTo>
                        <a:cubicBezTo>
                          <a:pt x="19" y="3"/>
                          <a:pt x="35" y="10"/>
                          <a:pt x="52" y="4"/>
                        </a:cubicBezTo>
                        <a:cubicBezTo>
                          <a:pt x="87" y="11"/>
                          <a:pt x="61" y="15"/>
                          <a:pt x="88" y="24"/>
                        </a:cubicBezTo>
                        <a:cubicBezTo>
                          <a:pt x="96" y="23"/>
                          <a:pt x="104" y="19"/>
                          <a:pt x="112" y="20"/>
                        </a:cubicBezTo>
                        <a:cubicBezTo>
                          <a:pt x="138" y="23"/>
                          <a:pt x="118" y="41"/>
                          <a:pt x="108" y="44"/>
                        </a:cubicBezTo>
                        <a:cubicBezTo>
                          <a:pt x="78" y="34"/>
                          <a:pt x="92" y="34"/>
                          <a:pt x="64" y="40"/>
                        </a:cubicBezTo>
                        <a:cubicBezTo>
                          <a:pt x="41" y="37"/>
                          <a:pt x="22" y="41"/>
                          <a:pt x="0" y="36"/>
                        </a:cubicBezTo>
                        <a:cubicBezTo>
                          <a:pt x="6" y="11"/>
                          <a:pt x="7" y="27"/>
                          <a:pt x="28" y="20"/>
                        </a:cubicBezTo>
                        <a:cubicBezTo>
                          <a:pt x="17" y="13"/>
                          <a:pt x="0" y="13"/>
                          <a:pt x="0" y="0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185" name="Freeform 41"/>
                  <p:cNvSpPr>
                    <a:spLocks/>
                  </p:cNvSpPr>
                  <p:nvPr/>
                </p:nvSpPr>
                <p:spPr bwMode="ltGray">
                  <a:xfrm>
                    <a:off x="2924" y="441"/>
                    <a:ext cx="24" cy="14"/>
                  </a:xfrm>
                  <a:custGeom>
                    <a:avLst/>
                    <a:gdLst/>
                    <a:ahLst/>
                    <a:cxnLst>
                      <a:cxn ang="0">
                        <a:pos x="17" y="25"/>
                      </a:cxn>
                      <a:cxn ang="0">
                        <a:pos x="37" y="13"/>
                      </a:cxn>
                      <a:cxn ang="0">
                        <a:pos x="17" y="25"/>
                      </a:cxn>
                    </a:cxnLst>
                    <a:rect l="0" t="0" r="r" b="b"/>
                    <a:pathLst>
                      <a:path w="57" h="42">
                        <a:moveTo>
                          <a:pt x="17" y="25"/>
                        </a:moveTo>
                        <a:cubicBezTo>
                          <a:pt x="0" y="0"/>
                          <a:pt x="21" y="9"/>
                          <a:pt x="37" y="13"/>
                        </a:cubicBezTo>
                        <a:cubicBezTo>
                          <a:pt x="57" y="42"/>
                          <a:pt x="30" y="25"/>
                          <a:pt x="17" y="25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186" name="Freeform 42"/>
                  <p:cNvSpPr>
                    <a:spLocks/>
                  </p:cNvSpPr>
                  <p:nvPr/>
                </p:nvSpPr>
                <p:spPr bwMode="ltGray">
                  <a:xfrm>
                    <a:off x="2908" y="398"/>
                    <a:ext cx="16" cy="18"/>
                  </a:xfrm>
                  <a:custGeom>
                    <a:avLst/>
                    <a:gdLst/>
                    <a:ahLst/>
                    <a:cxnLst>
                      <a:cxn ang="0">
                        <a:pos x="19" y="32"/>
                      </a:cxn>
                      <a:cxn ang="0">
                        <a:pos x="19" y="0"/>
                      </a:cxn>
                      <a:cxn ang="0">
                        <a:pos x="19" y="32"/>
                      </a:cxn>
                    </a:cxnLst>
                    <a:rect l="0" t="0" r="r" b="b"/>
                    <a:pathLst>
                      <a:path w="39" h="52">
                        <a:moveTo>
                          <a:pt x="19" y="32"/>
                        </a:moveTo>
                        <a:cubicBezTo>
                          <a:pt x="13" y="14"/>
                          <a:pt x="0" y="13"/>
                          <a:pt x="19" y="0"/>
                        </a:cubicBezTo>
                        <a:cubicBezTo>
                          <a:pt x="23" y="5"/>
                          <a:pt x="39" y="52"/>
                          <a:pt x="19" y="32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187" name="Freeform 43"/>
                  <p:cNvSpPr>
                    <a:spLocks/>
                  </p:cNvSpPr>
                  <p:nvPr/>
                </p:nvSpPr>
                <p:spPr bwMode="ltGray">
                  <a:xfrm>
                    <a:off x="3035" y="452"/>
                    <a:ext cx="19" cy="27"/>
                  </a:xfrm>
                  <a:custGeom>
                    <a:avLst/>
                    <a:gdLst/>
                    <a:ahLst/>
                    <a:cxnLst>
                      <a:cxn ang="0">
                        <a:pos x="4" y="9"/>
                      </a:cxn>
                      <a:cxn ang="0">
                        <a:pos x="20" y="33"/>
                      </a:cxn>
                      <a:cxn ang="0">
                        <a:pos x="24" y="49"/>
                      </a:cxn>
                      <a:cxn ang="0">
                        <a:pos x="36" y="53"/>
                      </a:cxn>
                      <a:cxn ang="0">
                        <a:pos x="24" y="73"/>
                      </a:cxn>
                      <a:cxn ang="0">
                        <a:pos x="0" y="21"/>
                      </a:cxn>
                      <a:cxn ang="0">
                        <a:pos x="4" y="9"/>
                      </a:cxn>
                    </a:cxnLst>
                    <a:rect l="0" t="0" r="r" b="b"/>
                    <a:pathLst>
                      <a:path w="44" h="80">
                        <a:moveTo>
                          <a:pt x="4" y="9"/>
                        </a:moveTo>
                        <a:cubicBezTo>
                          <a:pt x="9" y="17"/>
                          <a:pt x="18" y="24"/>
                          <a:pt x="20" y="33"/>
                        </a:cubicBezTo>
                        <a:cubicBezTo>
                          <a:pt x="21" y="38"/>
                          <a:pt x="21" y="45"/>
                          <a:pt x="24" y="49"/>
                        </a:cubicBezTo>
                        <a:cubicBezTo>
                          <a:pt x="27" y="52"/>
                          <a:pt x="32" y="52"/>
                          <a:pt x="36" y="53"/>
                        </a:cubicBezTo>
                        <a:cubicBezTo>
                          <a:pt x="41" y="68"/>
                          <a:pt x="44" y="80"/>
                          <a:pt x="24" y="73"/>
                        </a:cubicBezTo>
                        <a:cubicBezTo>
                          <a:pt x="19" y="55"/>
                          <a:pt x="11" y="37"/>
                          <a:pt x="0" y="21"/>
                        </a:cubicBezTo>
                        <a:cubicBezTo>
                          <a:pt x="4" y="4"/>
                          <a:pt x="4" y="0"/>
                          <a:pt x="4" y="9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188" name="Freeform 44"/>
                  <p:cNvSpPr>
                    <a:spLocks/>
                  </p:cNvSpPr>
                  <p:nvPr/>
                </p:nvSpPr>
                <p:spPr bwMode="ltGray">
                  <a:xfrm>
                    <a:off x="2696" y="247"/>
                    <a:ext cx="205" cy="41"/>
                  </a:xfrm>
                  <a:custGeom>
                    <a:avLst/>
                    <a:gdLst/>
                    <a:ahLst/>
                    <a:cxnLst>
                      <a:cxn ang="0">
                        <a:pos x="220" y="1"/>
                      </a:cxn>
                      <a:cxn ang="0">
                        <a:pos x="231" y="8"/>
                      </a:cxn>
                      <a:cxn ang="0">
                        <a:pos x="235" y="0"/>
                      </a:cxn>
                      <a:cxn ang="0">
                        <a:pos x="265" y="0"/>
                      </a:cxn>
                      <a:cxn ang="0">
                        <a:pos x="287" y="17"/>
                      </a:cxn>
                      <a:cxn ang="0">
                        <a:pos x="319" y="10"/>
                      </a:cxn>
                      <a:cxn ang="0">
                        <a:pos x="314" y="29"/>
                      </a:cxn>
                      <a:cxn ang="0">
                        <a:pos x="298" y="46"/>
                      </a:cxn>
                      <a:cxn ang="0">
                        <a:pos x="295" y="29"/>
                      </a:cxn>
                      <a:cxn ang="0">
                        <a:pos x="287" y="31"/>
                      </a:cxn>
                      <a:cxn ang="0">
                        <a:pos x="279" y="29"/>
                      </a:cxn>
                      <a:cxn ang="0">
                        <a:pos x="263" y="21"/>
                      </a:cxn>
                      <a:cxn ang="0">
                        <a:pos x="228" y="38"/>
                      </a:cxn>
                      <a:cxn ang="0">
                        <a:pos x="201" y="44"/>
                      </a:cxn>
                      <a:cxn ang="0">
                        <a:pos x="212" y="57"/>
                      </a:cxn>
                      <a:cxn ang="0">
                        <a:pos x="188" y="63"/>
                      </a:cxn>
                      <a:cxn ang="0">
                        <a:pos x="169" y="61"/>
                      </a:cxn>
                      <a:cxn ang="0">
                        <a:pos x="177" y="57"/>
                      </a:cxn>
                      <a:cxn ang="0">
                        <a:pos x="171" y="40"/>
                      </a:cxn>
                      <a:cxn ang="0">
                        <a:pos x="169" y="31"/>
                      </a:cxn>
                      <a:cxn ang="0">
                        <a:pos x="158" y="23"/>
                      </a:cxn>
                      <a:cxn ang="0">
                        <a:pos x="142" y="27"/>
                      </a:cxn>
                      <a:cxn ang="0">
                        <a:pos x="134" y="27"/>
                      </a:cxn>
                      <a:cxn ang="0">
                        <a:pos x="123" y="25"/>
                      </a:cxn>
                      <a:cxn ang="0">
                        <a:pos x="83" y="2"/>
                      </a:cxn>
                      <a:cxn ang="0">
                        <a:pos x="59" y="14"/>
                      </a:cxn>
                      <a:cxn ang="0">
                        <a:pos x="1" y="0"/>
                      </a:cxn>
                      <a:cxn ang="0">
                        <a:pos x="220" y="1"/>
                      </a:cxn>
                    </a:cxnLst>
                    <a:rect l="0" t="0" r="r" b="b"/>
                    <a:pathLst>
                      <a:path w="323" h="64">
                        <a:moveTo>
                          <a:pt x="220" y="1"/>
                        </a:moveTo>
                        <a:cubicBezTo>
                          <a:pt x="215" y="12"/>
                          <a:pt x="225" y="17"/>
                          <a:pt x="231" y="8"/>
                        </a:cubicBezTo>
                        <a:cubicBezTo>
                          <a:pt x="235" y="0"/>
                          <a:pt x="229" y="7"/>
                          <a:pt x="235" y="0"/>
                        </a:cubicBezTo>
                        <a:lnTo>
                          <a:pt x="265" y="0"/>
                        </a:lnTo>
                        <a:cubicBezTo>
                          <a:pt x="277" y="6"/>
                          <a:pt x="276" y="11"/>
                          <a:pt x="287" y="17"/>
                        </a:cubicBezTo>
                        <a:cubicBezTo>
                          <a:pt x="308" y="11"/>
                          <a:pt x="293" y="7"/>
                          <a:pt x="319" y="10"/>
                        </a:cubicBezTo>
                        <a:cubicBezTo>
                          <a:pt x="323" y="19"/>
                          <a:pt x="321" y="22"/>
                          <a:pt x="314" y="29"/>
                        </a:cubicBezTo>
                        <a:cubicBezTo>
                          <a:pt x="312" y="39"/>
                          <a:pt x="313" y="50"/>
                          <a:pt x="298" y="46"/>
                        </a:cubicBezTo>
                        <a:cubicBezTo>
                          <a:pt x="297" y="40"/>
                          <a:pt x="298" y="34"/>
                          <a:pt x="295" y="29"/>
                        </a:cubicBezTo>
                        <a:cubicBezTo>
                          <a:pt x="294" y="27"/>
                          <a:pt x="290" y="31"/>
                          <a:pt x="287" y="31"/>
                        </a:cubicBezTo>
                        <a:cubicBezTo>
                          <a:pt x="284" y="31"/>
                          <a:pt x="282" y="30"/>
                          <a:pt x="279" y="29"/>
                        </a:cubicBezTo>
                        <a:cubicBezTo>
                          <a:pt x="274" y="27"/>
                          <a:pt x="263" y="21"/>
                          <a:pt x="263" y="21"/>
                        </a:cubicBezTo>
                        <a:cubicBezTo>
                          <a:pt x="249" y="23"/>
                          <a:pt x="241" y="31"/>
                          <a:pt x="228" y="38"/>
                        </a:cubicBezTo>
                        <a:cubicBezTo>
                          <a:pt x="220" y="41"/>
                          <a:pt x="209" y="42"/>
                          <a:pt x="201" y="44"/>
                        </a:cubicBezTo>
                        <a:cubicBezTo>
                          <a:pt x="193" y="54"/>
                          <a:pt x="200" y="53"/>
                          <a:pt x="212" y="57"/>
                        </a:cubicBezTo>
                        <a:cubicBezTo>
                          <a:pt x="200" y="62"/>
                          <a:pt x="199" y="57"/>
                          <a:pt x="188" y="63"/>
                        </a:cubicBezTo>
                        <a:cubicBezTo>
                          <a:pt x="181" y="62"/>
                          <a:pt x="174" y="64"/>
                          <a:pt x="169" y="61"/>
                        </a:cubicBezTo>
                        <a:cubicBezTo>
                          <a:pt x="166" y="59"/>
                          <a:pt x="175" y="59"/>
                          <a:pt x="177" y="57"/>
                        </a:cubicBezTo>
                        <a:cubicBezTo>
                          <a:pt x="181" y="48"/>
                          <a:pt x="149" y="28"/>
                          <a:pt x="171" y="40"/>
                        </a:cubicBezTo>
                        <a:cubicBezTo>
                          <a:pt x="184" y="55"/>
                          <a:pt x="184" y="36"/>
                          <a:pt x="169" y="31"/>
                        </a:cubicBezTo>
                        <a:cubicBezTo>
                          <a:pt x="167" y="27"/>
                          <a:pt x="167" y="22"/>
                          <a:pt x="158" y="23"/>
                        </a:cubicBezTo>
                        <a:cubicBezTo>
                          <a:pt x="153" y="23"/>
                          <a:pt x="142" y="27"/>
                          <a:pt x="142" y="27"/>
                        </a:cubicBezTo>
                        <a:cubicBezTo>
                          <a:pt x="136" y="39"/>
                          <a:pt x="143" y="31"/>
                          <a:pt x="134" y="27"/>
                        </a:cubicBezTo>
                        <a:cubicBezTo>
                          <a:pt x="130" y="25"/>
                          <a:pt x="126" y="25"/>
                          <a:pt x="123" y="25"/>
                        </a:cubicBezTo>
                        <a:cubicBezTo>
                          <a:pt x="117" y="11"/>
                          <a:pt x="100" y="6"/>
                          <a:pt x="83" y="2"/>
                        </a:cubicBezTo>
                        <a:cubicBezTo>
                          <a:pt x="70" y="4"/>
                          <a:pt x="69" y="9"/>
                          <a:pt x="59" y="14"/>
                        </a:cubicBezTo>
                        <a:cubicBezTo>
                          <a:pt x="45" y="14"/>
                          <a:pt x="0" y="12"/>
                          <a:pt x="1" y="0"/>
                        </a:cubicBezTo>
                        <a:lnTo>
                          <a:pt x="220" y="1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189" name="Freeform 45"/>
                  <p:cNvSpPr>
                    <a:spLocks/>
                  </p:cNvSpPr>
                  <p:nvPr/>
                </p:nvSpPr>
                <p:spPr bwMode="ltGray">
                  <a:xfrm>
                    <a:off x="2515" y="246"/>
                    <a:ext cx="190" cy="20"/>
                  </a:xfrm>
                  <a:custGeom>
                    <a:avLst/>
                    <a:gdLst/>
                    <a:ahLst/>
                    <a:cxnLst>
                      <a:cxn ang="0">
                        <a:pos x="105" y="31"/>
                      </a:cxn>
                      <a:cxn ang="0">
                        <a:pos x="30" y="1"/>
                      </a:cxn>
                      <a:cxn ang="0">
                        <a:pos x="285" y="0"/>
                      </a:cxn>
                      <a:cxn ang="0">
                        <a:pos x="296" y="14"/>
                      </a:cxn>
                      <a:cxn ang="0">
                        <a:pos x="264" y="16"/>
                      </a:cxn>
                      <a:cxn ang="0">
                        <a:pos x="105" y="31"/>
                      </a:cxn>
                    </a:cxnLst>
                    <a:rect l="0" t="0" r="r" b="b"/>
                    <a:pathLst>
                      <a:path w="300" h="31">
                        <a:moveTo>
                          <a:pt x="105" y="31"/>
                        </a:moveTo>
                        <a:cubicBezTo>
                          <a:pt x="83" y="19"/>
                          <a:pt x="0" y="6"/>
                          <a:pt x="30" y="1"/>
                        </a:cubicBezTo>
                        <a:lnTo>
                          <a:pt x="285" y="0"/>
                        </a:lnTo>
                        <a:cubicBezTo>
                          <a:pt x="296" y="4"/>
                          <a:pt x="300" y="5"/>
                          <a:pt x="296" y="14"/>
                        </a:cubicBezTo>
                        <a:cubicBezTo>
                          <a:pt x="285" y="11"/>
                          <a:pt x="276" y="16"/>
                          <a:pt x="264" y="16"/>
                        </a:cubicBezTo>
                        <a:lnTo>
                          <a:pt x="105" y="31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190" name="Freeform 46"/>
                  <p:cNvSpPr>
                    <a:spLocks/>
                  </p:cNvSpPr>
                  <p:nvPr/>
                </p:nvSpPr>
                <p:spPr bwMode="ltGray">
                  <a:xfrm>
                    <a:off x="2096" y="275"/>
                    <a:ext cx="18" cy="10"/>
                  </a:xfrm>
                  <a:custGeom>
                    <a:avLst/>
                    <a:gdLst/>
                    <a:ahLst/>
                    <a:cxnLst>
                      <a:cxn ang="0">
                        <a:pos x="0" y="25"/>
                      </a:cxn>
                      <a:cxn ang="0">
                        <a:pos x="12" y="29"/>
                      </a:cxn>
                      <a:cxn ang="0">
                        <a:pos x="0" y="25"/>
                      </a:cxn>
                    </a:cxnLst>
                    <a:rect l="0" t="0" r="r" b="b"/>
                    <a:pathLst>
                      <a:path w="41" h="29">
                        <a:moveTo>
                          <a:pt x="0" y="25"/>
                        </a:moveTo>
                        <a:cubicBezTo>
                          <a:pt x="10" y="11"/>
                          <a:pt x="41" y="0"/>
                          <a:pt x="12" y="29"/>
                        </a:cubicBezTo>
                        <a:cubicBezTo>
                          <a:pt x="8" y="28"/>
                          <a:pt x="0" y="25"/>
                          <a:pt x="0" y="25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191" name="Freeform 47"/>
                  <p:cNvSpPr>
                    <a:spLocks/>
                  </p:cNvSpPr>
                  <p:nvPr/>
                </p:nvSpPr>
                <p:spPr bwMode="ltGray">
                  <a:xfrm>
                    <a:off x="1606" y="246"/>
                    <a:ext cx="436" cy="152"/>
                  </a:xfrm>
                  <a:custGeom>
                    <a:avLst/>
                    <a:gdLst/>
                    <a:ahLst/>
                    <a:cxnLst>
                      <a:cxn ang="0">
                        <a:pos x="73" y="1"/>
                      </a:cxn>
                      <a:cxn ang="0">
                        <a:pos x="436" y="0"/>
                      </a:cxn>
                      <a:cxn ang="0">
                        <a:pos x="416" y="54"/>
                      </a:cxn>
                      <a:cxn ang="0">
                        <a:pos x="397" y="68"/>
                      </a:cxn>
                      <a:cxn ang="0">
                        <a:pos x="392" y="70"/>
                      </a:cxn>
                      <a:cxn ang="0">
                        <a:pos x="375" y="73"/>
                      </a:cxn>
                      <a:cxn ang="0">
                        <a:pos x="361" y="88"/>
                      </a:cxn>
                      <a:cxn ang="0">
                        <a:pos x="362" y="99"/>
                      </a:cxn>
                      <a:cxn ang="0">
                        <a:pos x="364" y="107"/>
                      </a:cxn>
                      <a:cxn ang="0">
                        <a:pos x="366" y="113"/>
                      </a:cxn>
                      <a:cxn ang="0">
                        <a:pos x="362" y="122"/>
                      </a:cxn>
                      <a:cxn ang="0">
                        <a:pos x="351" y="120"/>
                      </a:cxn>
                      <a:cxn ang="0">
                        <a:pos x="342" y="129"/>
                      </a:cxn>
                      <a:cxn ang="0">
                        <a:pos x="347" y="105"/>
                      </a:cxn>
                      <a:cxn ang="0">
                        <a:pos x="338" y="100"/>
                      </a:cxn>
                      <a:cxn ang="0">
                        <a:pos x="344" y="93"/>
                      </a:cxn>
                      <a:cxn ang="0">
                        <a:pos x="342" y="89"/>
                      </a:cxn>
                      <a:cxn ang="0">
                        <a:pos x="320" y="94"/>
                      </a:cxn>
                      <a:cxn ang="0">
                        <a:pos x="317" y="85"/>
                      </a:cxn>
                      <a:cxn ang="0">
                        <a:pos x="297" y="94"/>
                      </a:cxn>
                      <a:cxn ang="0">
                        <a:pos x="320" y="103"/>
                      </a:cxn>
                      <a:cxn ang="0">
                        <a:pos x="305" y="117"/>
                      </a:cxn>
                      <a:cxn ang="0">
                        <a:pos x="311" y="126"/>
                      </a:cxn>
                      <a:cxn ang="0">
                        <a:pos x="315" y="138"/>
                      </a:cxn>
                      <a:cxn ang="0">
                        <a:pos x="309" y="139"/>
                      </a:cxn>
                      <a:cxn ang="0">
                        <a:pos x="314" y="144"/>
                      </a:cxn>
                      <a:cxn ang="0">
                        <a:pos x="307" y="152"/>
                      </a:cxn>
                      <a:cxn ang="0">
                        <a:pos x="0" y="149"/>
                      </a:cxn>
                      <a:cxn ang="0">
                        <a:pos x="73" y="1"/>
                      </a:cxn>
                    </a:cxnLst>
                    <a:rect l="0" t="0" r="r" b="b"/>
                    <a:pathLst>
                      <a:path w="436" h="152">
                        <a:moveTo>
                          <a:pt x="73" y="1"/>
                        </a:moveTo>
                        <a:lnTo>
                          <a:pt x="436" y="0"/>
                        </a:lnTo>
                        <a:cubicBezTo>
                          <a:pt x="430" y="15"/>
                          <a:pt x="429" y="42"/>
                          <a:pt x="416" y="54"/>
                        </a:cubicBezTo>
                        <a:cubicBezTo>
                          <a:pt x="410" y="60"/>
                          <a:pt x="405" y="63"/>
                          <a:pt x="397" y="68"/>
                        </a:cubicBezTo>
                        <a:cubicBezTo>
                          <a:pt x="396" y="69"/>
                          <a:pt x="392" y="70"/>
                          <a:pt x="392" y="70"/>
                        </a:cubicBezTo>
                        <a:cubicBezTo>
                          <a:pt x="377" y="63"/>
                          <a:pt x="385" y="68"/>
                          <a:pt x="375" y="73"/>
                        </a:cubicBezTo>
                        <a:cubicBezTo>
                          <a:pt x="371" y="82"/>
                          <a:pt x="371" y="83"/>
                          <a:pt x="361" y="88"/>
                        </a:cubicBezTo>
                        <a:cubicBezTo>
                          <a:pt x="359" y="92"/>
                          <a:pt x="364" y="93"/>
                          <a:pt x="362" y="99"/>
                        </a:cubicBezTo>
                        <a:cubicBezTo>
                          <a:pt x="363" y="102"/>
                          <a:pt x="364" y="105"/>
                          <a:pt x="364" y="107"/>
                        </a:cubicBezTo>
                        <a:cubicBezTo>
                          <a:pt x="365" y="109"/>
                          <a:pt x="366" y="111"/>
                          <a:pt x="366" y="113"/>
                        </a:cubicBezTo>
                        <a:cubicBezTo>
                          <a:pt x="365" y="115"/>
                          <a:pt x="364" y="120"/>
                          <a:pt x="362" y="122"/>
                        </a:cubicBezTo>
                        <a:cubicBezTo>
                          <a:pt x="359" y="123"/>
                          <a:pt x="354" y="119"/>
                          <a:pt x="351" y="120"/>
                        </a:cubicBezTo>
                        <a:cubicBezTo>
                          <a:pt x="347" y="129"/>
                          <a:pt x="352" y="127"/>
                          <a:pt x="342" y="129"/>
                        </a:cubicBezTo>
                        <a:cubicBezTo>
                          <a:pt x="340" y="123"/>
                          <a:pt x="345" y="111"/>
                          <a:pt x="347" y="105"/>
                        </a:cubicBezTo>
                        <a:cubicBezTo>
                          <a:pt x="347" y="100"/>
                          <a:pt x="338" y="102"/>
                          <a:pt x="338" y="100"/>
                        </a:cubicBezTo>
                        <a:cubicBezTo>
                          <a:pt x="338" y="98"/>
                          <a:pt x="344" y="95"/>
                          <a:pt x="344" y="93"/>
                        </a:cubicBezTo>
                        <a:cubicBezTo>
                          <a:pt x="344" y="92"/>
                          <a:pt x="344" y="89"/>
                          <a:pt x="342" y="89"/>
                        </a:cubicBezTo>
                        <a:cubicBezTo>
                          <a:pt x="339" y="89"/>
                          <a:pt x="324" y="94"/>
                          <a:pt x="320" y="94"/>
                        </a:cubicBezTo>
                        <a:cubicBezTo>
                          <a:pt x="317" y="86"/>
                          <a:pt x="328" y="88"/>
                          <a:pt x="317" y="85"/>
                        </a:cubicBezTo>
                        <a:cubicBezTo>
                          <a:pt x="311" y="91"/>
                          <a:pt x="306" y="93"/>
                          <a:pt x="297" y="94"/>
                        </a:cubicBezTo>
                        <a:cubicBezTo>
                          <a:pt x="300" y="104"/>
                          <a:pt x="307" y="101"/>
                          <a:pt x="320" y="103"/>
                        </a:cubicBezTo>
                        <a:cubicBezTo>
                          <a:pt x="318" y="109"/>
                          <a:pt x="311" y="111"/>
                          <a:pt x="305" y="117"/>
                        </a:cubicBezTo>
                        <a:lnTo>
                          <a:pt x="311" y="126"/>
                        </a:lnTo>
                        <a:lnTo>
                          <a:pt x="315" y="138"/>
                        </a:lnTo>
                        <a:lnTo>
                          <a:pt x="309" y="139"/>
                        </a:lnTo>
                        <a:lnTo>
                          <a:pt x="314" y="144"/>
                        </a:lnTo>
                        <a:lnTo>
                          <a:pt x="307" y="152"/>
                        </a:lnTo>
                        <a:lnTo>
                          <a:pt x="0" y="149"/>
                        </a:lnTo>
                        <a:lnTo>
                          <a:pt x="73" y="1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192" name="Freeform 48"/>
                  <p:cNvSpPr>
                    <a:spLocks/>
                  </p:cNvSpPr>
                  <p:nvPr/>
                </p:nvSpPr>
                <p:spPr bwMode="ltGray">
                  <a:xfrm>
                    <a:off x="2043" y="241"/>
                    <a:ext cx="20" cy="55"/>
                  </a:xfrm>
                  <a:custGeom>
                    <a:avLst/>
                    <a:gdLst/>
                    <a:ahLst/>
                    <a:cxnLst>
                      <a:cxn ang="0">
                        <a:pos x="5" y="156"/>
                      </a:cxn>
                      <a:cxn ang="0">
                        <a:pos x="15" y="108"/>
                      </a:cxn>
                      <a:cxn ang="0">
                        <a:pos x="17" y="68"/>
                      </a:cxn>
                      <a:cxn ang="0">
                        <a:pos x="11" y="40"/>
                      </a:cxn>
                      <a:cxn ang="0">
                        <a:pos x="17" y="12"/>
                      </a:cxn>
                      <a:cxn ang="0">
                        <a:pos x="21" y="0"/>
                      </a:cxn>
                      <a:cxn ang="0">
                        <a:pos x="31" y="30"/>
                      </a:cxn>
                      <a:cxn ang="0">
                        <a:pos x="47" y="98"/>
                      </a:cxn>
                      <a:cxn ang="0">
                        <a:pos x="31" y="108"/>
                      </a:cxn>
                      <a:cxn ang="0">
                        <a:pos x="23" y="126"/>
                      </a:cxn>
                      <a:cxn ang="0">
                        <a:pos x="21" y="132"/>
                      </a:cxn>
                      <a:cxn ang="0">
                        <a:pos x="27" y="134"/>
                      </a:cxn>
                      <a:cxn ang="0">
                        <a:pos x="31" y="146"/>
                      </a:cxn>
                      <a:cxn ang="0">
                        <a:pos x="13" y="148"/>
                      </a:cxn>
                      <a:cxn ang="0">
                        <a:pos x="7" y="160"/>
                      </a:cxn>
                      <a:cxn ang="0">
                        <a:pos x="3" y="154"/>
                      </a:cxn>
                      <a:cxn ang="0">
                        <a:pos x="5" y="156"/>
                      </a:cxn>
                    </a:cxnLst>
                    <a:rect l="0" t="0" r="r" b="b"/>
                    <a:pathLst>
                      <a:path w="47" h="165">
                        <a:moveTo>
                          <a:pt x="5" y="156"/>
                        </a:moveTo>
                        <a:cubicBezTo>
                          <a:pt x="0" y="141"/>
                          <a:pt x="1" y="118"/>
                          <a:pt x="15" y="108"/>
                        </a:cubicBezTo>
                        <a:cubicBezTo>
                          <a:pt x="16" y="95"/>
                          <a:pt x="17" y="81"/>
                          <a:pt x="17" y="68"/>
                        </a:cubicBezTo>
                        <a:cubicBezTo>
                          <a:pt x="17" y="58"/>
                          <a:pt x="11" y="40"/>
                          <a:pt x="11" y="40"/>
                        </a:cubicBezTo>
                        <a:cubicBezTo>
                          <a:pt x="14" y="20"/>
                          <a:pt x="11" y="29"/>
                          <a:pt x="17" y="12"/>
                        </a:cubicBezTo>
                        <a:cubicBezTo>
                          <a:pt x="18" y="8"/>
                          <a:pt x="21" y="0"/>
                          <a:pt x="21" y="0"/>
                        </a:cubicBezTo>
                        <a:cubicBezTo>
                          <a:pt x="38" y="6"/>
                          <a:pt x="33" y="7"/>
                          <a:pt x="31" y="30"/>
                        </a:cubicBezTo>
                        <a:cubicBezTo>
                          <a:pt x="38" y="52"/>
                          <a:pt x="40" y="76"/>
                          <a:pt x="47" y="98"/>
                        </a:cubicBezTo>
                        <a:cubicBezTo>
                          <a:pt x="44" y="116"/>
                          <a:pt x="45" y="113"/>
                          <a:pt x="31" y="108"/>
                        </a:cubicBezTo>
                        <a:cubicBezTo>
                          <a:pt x="25" y="118"/>
                          <a:pt x="28" y="112"/>
                          <a:pt x="23" y="126"/>
                        </a:cubicBezTo>
                        <a:cubicBezTo>
                          <a:pt x="22" y="128"/>
                          <a:pt x="21" y="132"/>
                          <a:pt x="21" y="132"/>
                        </a:cubicBezTo>
                        <a:cubicBezTo>
                          <a:pt x="23" y="133"/>
                          <a:pt x="26" y="132"/>
                          <a:pt x="27" y="134"/>
                        </a:cubicBezTo>
                        <a:cubicBezTo>
                          <a:pt x="29" y="137"/>
                          <a:pt x="31" y="146"/>
                          <a:pt x="31" y="146"/>
                        </a:cubicBezTo>
                        <a:cubicBezTo>
                          <a:pt x="27" y="165"/>
                          <a:pt x="23" y="155"/>
                          <a:pt x="13" y="148"/>
                        </a:cubicBezTo>
                        <a:cubicBezTo>
                          <a:pt x="11" y="152"/>
                          <a:pt x="11" y="160"/>
                          <a:pt x="7" y="160"/>
                        </a:cubicBezTo>
                        <a:cubicBezTo>
                          <a:pt x="5" y="160"/>
                          <a:pt x="4" y="156"/>
                          <a:pt x="3" y="154"/>
                        </a:cubicBezTo>
                        <a:cubicBezTo>
                          <a:pt x="3" y="153"/>
                          <a:pt x="4" y="155"/>
                          <a:pt x="5" y="156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193" name="Freeform 49"/>
                  <p:cNvSpPr>
                    <a:spLocks/>
                  </p:cNvSpPr>
                  <p:nvPr/>
                </p:nvSpPr>
                <p:spPr bwMode="ltGray">
                  <a:xfrm>
                    <a:off x="2031" y="287"/>
                    <a:ext cx="59" cy="34"/>
                  </a:xfrm>
                  <a:custGeom>
                    <a:avLst/>
                    <a:gdLst/>
                    <a:ahLst/>
                    <a:cxnLst>
                      <a:cxn ang="0">
                        <a:pos x="26" y="61"/>
                      </a:cxn>
                      <a:cxn ang="0">
                        <a:pos x="30" y="43"/>
                      </a:cxn>
                      <a:cxn ang="0">
                        <a:pos x="50" y="33"/>
                      </a:cxn>
                      <a:cxn ang="0">
                        <a:pos x="54" y="45"/>
                      </a:cxn>
                      <a:cxn ang="0">
                        <a:pos x="66" y="49"/>
                      </a:cxn>
                      <a:cxn ang="0">
                        <a:pos x="80" y="55"/>
                      </a:cxn>
                      <a:cxn ang="0">
                        <a:pos x="116" y="33"/>
                      </a:cxn>
                      <a:cxn ang="0">
                        <a:pos x="130" y="17"/>
                      </a:cxn>
                      <a:cxn ang="0">
                        <a:pos x="138" y="11"/>
                      </a:cxn>
                      <a:cxn ang="0">
                        <a:pos x="106" y="49"/>
                      </a:cxn>
                      <a:cxn ang="0">
                        <a:pos x="84" y="67"/>
                      </a:cxn>
                      <a:cxn ang="0">
                        <a:pos x="66" y="81"/>
                      </a:cxn>
                      <a:cxn ang="0">
                        <a:pos x="48" y="103"/>
                      </a:cxn>
                      <a:cxn ang="0">
                        <a:pos x="26" y="89"/>
                      </a:cxn>
                      <a:cxn ang="0">
                        <a:pos x="20" y="87"/>
                      </a:cxn>
                      <a:cxn ang="0">
                        <a:pos x="22" y="97"/>
                      </a:cxn>
                      <a:cxn ang="0">
                        <a:pos x="0" y="97"/>
                      </a:cxn>
                      <a:cxn ang="0">
                        <a:pos x="10" y="79"/>
                      </a:cxn>
                      <a:cxn ang="0">
                        <a:pos x="26" y="61"/>
                      </a:cxn>
                    </a:cxnLst>
                    <a:rect l="0" t="0" r="r" b="b"/>
                    <a:pathLst>
                      <a:path w="138" h="103">
                        <a:moveTo>
                          <a:pt x="26" y="61"/>
                        </a:moveTo>
                        <a:cubicBezTo>
                          <a:pt x="29" y="53"/>
                          <a:pt x="33" y="51"/>
                          <a:pt x="30" y="43"/>
                        </a:cubicBezTo>
                        <a:cubicBezTo>
                          <a:pt x="33" y="27"/>
                          <a:pt x="37" y="24"/>
                          <a:pt x="50" y="33"/>
                        </a:cubicBezTo>
                        <a:cubicBezTo>
                          <a:pt x="51" y="37"/>
                          <a:pt x="53" y="41"/>
                          <a:pt x="54" y="45"/>
                        </a:cubicBezTo>
                        <a:cubicBezTo>
                          <a:pt x="55" y="49"/>
                          <a:pt x="66" y="49"/>
                          <a:pt x="66" y="49"/>
                        </a:cubicBezTo>
                        <a:cubicBezTo>
                          <a:pt x="75" y="43"/>
                          <a:pt x="77" y="45"/>
                          <a:pt x="80" y="55"/>
                        </a:cubicBezTo>
                        <a:cubicBezTo>
                          <a:pt x="92" y="47"/>
                          <a:pt x="101" y="37"/>
                          <a:pt x="116" y="33"/>
                        </a:cubicBezTo>
                        <a:cubicBezTo>
                          <a:pt x="125" y="19"/>
                          <a:pt x="120" y="24"/>
                          <a:pt x="130" y="17"/>
                        </a:cubicBezTo>
                        <a:cubicBezTo>
                          <a:pt x="134" y="11"/>
                          <a:pt x="134" y="0"/>
                          <a:pt x="138" y="11"/>
                        </a:cubicBezTo>
                        <a:cubicBezTo>
                          <a:pt x="135" y="31"/>
                          <a:pt x="126" y="45"/>
                          <a:pt x="106" y="49"/>
                        </a:cubicBezTo>
                        <a:cubicBezTo>
                          <a:pt x="97" y="55"/>
                          <a:pt x="93" y="61"/>
                          <a:pt x="84" y="67"/>
                        </a:cubicBezTo>
                        <a:cubicBezTo>
                          <a:pt x="80" y="79"/>
                          <a:pt x="79" y="79"/>
                          <a:pt x="66" y="81"/>
                        </a:cubicBezTo>
                        <a:cubicBezTo>
                          <a:pt x="60" y="90"/>
                          <a:pt x="57" y="97"/>
                          <a:pt x="48" y="103"/>
                        </a:cubicBezTo>
                        <a:cubicBezTo>
                          <a:pt x="42" y="94"/>
                          <a:pt x="37" y="93"/>
                          <a:pt x="26" y="89"/>
                        </a:cubicBezTo>
                        <a:cubicBezTo>
                          <a:pt x="24" y="88"/>
                          <a:pt x="20" y="87"/>
                          <a:pt x="20" y="87"/>
                        </a:cubicBezTo>
                        <a:cubicBezTo>
                          <a:pt x="10" y="90"/>
                          <a:pt x="14" y="94"/>
                          <a:pt x="22" y="97"/>
                        </a:cubicBezTo>
                        <a:cubicBezTo>
                          <a:pt x="14" y="103"/>
                          <a:pt x="9" y="100"/>
                          <a:pt x="0" y="97"/>
                        </a:cubicBezTo>
                        <a:cubicBezTo>
                          <a:pt x="2" y="87"/>
                          <a:pt x="1" y="82"/>
                          <a:pt x="10" y="79"/>
                        </a:cubicBezTo>
                        <a:cubicBezTo>
                          <a:pt x="15" y="63"/>
                          <a:pt x="14" y="69"/>
                          <a:pt x="26" y="61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194" name="Freeform 50"/>
                  <p:cNvSpPr>
                    <a:spLocks/>
                  </p:cNvSpPr>
                  <p:nvPr/>
                </p:nvSpPr>
                <p:spPr bwMode="ltGray">
                  <a:xfrm>
                    <a:off x="1968" y="319"/>
                    <a:ext cx="80" cy="72"/>
                  </a:xfrm>
                  <a:custGeom>
                    <a:avLst/>
                    <a:gdLst/>
                    <a:ahLst/>
                    <a:cxnLst>
                      <a:cxn ang="0">
                        <a:pos x="158" y="24"/>
                      </a:cxn>
                      <a:cxn ang="0">
                        <a:pos x="160" y="6"/>
                      </a:cxn>
                      <a:cxn ang="0">
                        <a:pos x="170" y="0"/>
                      </a:cxn>
                      <a:cxn ang="0">
                        <a:pos x="182" y="24"/>
                      </a:cxn>
                      <a:cxn ang="0">
                        <a:pos x="188" y="42"/>
                      </a:cxn>
                      <a:cxn ang="0">
                        <a:pos x="178" y="58"/>
                      </a:cxn>
                      <a:cxn ang="0">
                        <a:pos x="170" y="76"/>
                      </a:cxn>
                      <a:cxn ang="0">
                        <a:pos x="162" y="126"/>
                      </a:cxn>
                      <a:cxn ang="0">
                        <a:pos x="144" y="136"/>
                      </a:cxn>
                      <a:cxn ang="0">
                        <a:pos x="120" y="138"/>
                      </a:cxn>
                      <a:cxn ang="0">
                        <a:pos x="112" y="124"/>
                      </a:cxn>
                      <a:cxn ang="0">
                        <a:pos x="102" y="146"/>
                      </a:cxn>
                      <a:cxn ang="0">
                        <a:pos x="90" y="150"/>
                      </a:cxn>
                      <a:cxn ang="0">
                        <a:pos x="80" y="132"/>
                      </a:cxn>
                      <a:cxn ang="0">
                        <a:pos x="58" y="144"/>
                      </a:cxn>
                      <a:cxn ang="0">
                        <a:pos x="76" y="142"/>
                      </a:cxn>
                      <a:cxn ang="0">
                        <a:pos x="78" y="160"/>
                      </a:cxn>
                      <a:cxn ang="0">
                        <a:pos x="58" y="166"/>
                      </a:cxn>
                      <a:cxn ang="0">
                        <a:pos x="34" y="166"/>
                      </a:cxn>
                      <a:cxn ang="0">
                        <a:pos x="36" y="154"/>
                      </a:cxn>
                      <a:cxn ang="0">
                        <a:pos x="46" y="144"/>
                      </a:cxn>
                      <a:cxn ang="0">
                        <a:pos x="34" y="148"/>
                      </a:cxn>
                      <a:cxn ang="0">
                        <a:pos x="26" y="166"/>
                      </a:cxn>
                      <a:cxn ang="0">
                        <a:pos x="30" y="190"/>
                      </a:cxn>
                      <a:cxn ang="0">
                        <a:pos x="14" y="200"/>
                      </a:cxn>
                      <a:cxn ang="0">
                        <a:pos x="0" y="214"/>
                      </a:cxn>
                      <a:cxn ang="0">
                        <a:pos x="8" y="188"/>
                      </a:cxn>
                      <a:cxn ang="0">
                        <a:pos x="0" y="164"/>
                      </a:cxn>
                      <a:cxn ang="0">
                        <a:pos x="14" y="152"/>
                      </a:cxn>
                      <a:cxn ang="0">
                        <a:pos x="32" y="134"/>
                      </a:cxn>
                      <a:cxn ang="0">
                        <a:pos x="44" y="118"/>
                      </a:cxn>
                      <a:cxn ang="0">
                        <a:pos x="72" y="116"/>
                      </a:cxn>
                      <a:cxn ang="0">
                        <a:pos x="84" y="112"/>
                      </a:cxn>
                      <a:cxn ang="0">
                        <a:pos x="114" y="78"/>
                      </a:cxn>
                      <a:cxn ang="0">
                        <a:pos x="120" y="92"/>
                      </a:cxn>
                      <a:cxn ang="0">
                        <a:pos x="132" y="76"/>
                      </a:cxn>
                      <a:cxn ang="0">
                        <a:pos x="150" y="54"/>
                      </a:cxn>
                      <a:cxn ang="0">
                        <a:pos x="154" y="42"/>
                      </a:cxn>
                      <a:cxn ang="0">
                        <a:pos x="148" y="38"/>
                      </a:cxn>
                      <a:cxn ang="0">
                        <a:pos x="152" y="32"/>
                      </a:cxn>
                      <a:cxn ang="0">
                        <a:pos x="158" y="24"/>
                      </a:cxn>
                    </a:cxnLst>
                    <a:rect l="0" t="0" r="r" b="b"/>
                    <a:pathLst>
                      <a:path w="188" h="214">
                        <a:moveTo>
                          <a:pt x="158" y="24"/>
                        </a:moveTo>
                        <a:cubicBezTo>
                          <a:pt x="156" y="18"/>
                          <a:pt x="160" y="6"/>
                          <a:pt x="160" y="6"/>
                        </a:cubicBezTo>
                        <a:cubicBezTo>
                          <a:pt x="167" y="16"/>
                          <a:pt x="167" y="8"/>
                          <a:pt x="170" y="0"/>
                        </a:cubicBezTo>
                        <a:cubicBezTo>
                          <a:pt x="181" y="4"/>
                          <a:pt x="179" y="14"/>
                          <a:pt x="182" y="24"/>
                        </a:cubicBezTo>
                        <a:cubicBezTo>
                          <a:pt x="184" y="30"/>
                          <a:pt x="188" y="42"/>
                          <a:pt x="188" y="42"/>
                        </a:cubicBezTo>
                        <a:cubicBezTo>
                          <a:pt x="183" y="56"/>
                          <a:pt x="188" y="52"/>
                          <a:pt x="178" y="58"/>
                        </a:cubicBezTo>
                        <a:cubicBezTo>
                          <a:pt x="174" y="63"/>
                          <a:pt x="170" y="76"/>
                          <a:pt x="170" y="76"/>
                        </a:cubicBezTo>
                        <a:cubicBezTo>
                          <a:pt x="169" y="100"/>
                          <a:pt x="173" y="110"/>
                          <a:pt x="162" y="126"/>
                        </a:cubicBezTo>
                        <a:cubicBezTo>
                          <a:pt x="150" y="118"/>
                          <a:pt x="155" y="132"/>
                          <a:pt x="144" y="136"/>
                        </a:cubicBezTo>
                        <a:cubicBezTo>
                          <a:pt x="135" y="134"/>
                          <a:pt x="129" y="135"/>
                          <a:pt x="120" y="138"/>
                        </a:cubicBezTo>
                        <a:cubicBezTo>
                          <a:pt x="114" y="129"/>
                          <a:pt x="122" y="127"/>
                          <a:pt x="112" y="124"/>
                        </a:cubicBezTo>
                        <a:cubicBezTo>
                          <a:pt x="108" y="130"/>
                          <a:pt x="108" y="142"/>
                          <a:pt x="102" y="146"/>
                        </a:cubicBezTo>
                        <a:cubicBezTo>
                          <a:pt x="98" y="148"/>
                          <a:pt x="90" y="150"/>
                          <a:pt x="90" y="150"/>
                        </a:cubicBezTo>
                        <a:cubicBezTo>
                          <a:pt x="87" y="141"/>
                          <a:pt x="89" y="135"/>
                          <a:pt x="80" y="132"/>
                        </a:cubicBezTo>
                        <a:cubicBezTo>
                          <a:pt x="68" y="134"/>
                          <a:pt x="65" y="134"/>
                          <a:pt x="58" y="144"/>
                        </a:cubicBezTo>
                        <a:cubicBezTo>
                          <a:pt x="66" y="150"/>
                          <a:pt x="68" y="147"/>
                          <a:pt x="76" y="142"/>
                        </a:cubicBezTo>
                        <a:cubicBezTo>
                          <a:pt x="81" y="146"/>
                          <a:pt x="85" y="155"/>
                          <a:pt x="78" y="160"/>
                        </a:cubicBezTo>
                        <a:cubicBezTo>
                          <a:pt x="75" y="162"/>
                          <a:pt x="62" y="165"/>
                          <a:pt x="58" y="166"/>
                        </a:cubicBezTo>
                        <a:cubicBezTo>
                          <a:pt x="48" y="173"/>
                          <a:pt x="44" y="173"/>
                          <a:pt x="34" y="166"/>
                        </a:cubicBezTo>
                        <a:cubicBezTo>
                          <a:pt x="35" y="162"/>
                          <a:pt x="34" y="158"/>
                          <a:pt x="36" y="154"/>
                        </a:cubicBezTo>
                        <a:cubicBezTo>
                          <a:pt x="38" y="150"/>
                          <a:pt x="55" y="146"/>
                          <a:pt x="46" y="144"/>
                        </a:cubicBezTo>
                        <a:cubicBezTo>
                          <a:pt x="42" y="143"/>
                          <a:pt x="34" y="148"/>
                          <a:pt x="34" y="148"/>
                        </a:cubicBezTo>
                        <a:cubicBezTo>
                          <a:pt x="32" y="155"/>
                          <a:pt x="28" y="159"/>
                          <a:pt x="26" y="166"/>
                        </a:cubicBezTo>
                        <a:cubicBezTo>
                          <a:pt x="36" y="182"/>
                          <a:pt x="36" y="173"/>
                          <a:pt x="30" y="190"/>
                        </a:cubicBezTo>
                        <a:cubicBezTo>
                          <a:pt x="28" y="196"/>
                          <a:pt x="14" y="200"/>
                          <a:pt x="14" y="200"/>
                        </a:cubicBezTo>
                        <a:cubicBezTo>
                          <a:pt x="5" y="214"/>
                          <a:pt x="11" y="210"/>
                          <a:pt x="0" y="214"/>
                        </a:cubicBezTo>
                        <a:cubicBezTo>
                          <a:pt x="2" y="202"/>
                          <a:pt x="5" y="198"/>
                          <a:pt x="8" y="188"/>
                        </a:cubicBezTo>
                        <a:cubicBezTo>
                          <a:pt x="6" y="178"/>
                          <a:pt x="3" y="173"/>
                          <a:pt x="0" y="164"/>
                        </a:cubicBezTo>
                        <a:cubicBezTo>
                          <a:pt x="3" y="156"/>
                          <a:pt x="7" y="157"/>
                          <a:pt x="14" y="152"/>
                        </a:cubicBezTo>
                        <a:cubicBezTo>
                          <a:pt x="18" y="141"/>
                          <a:pt x="23" y="140"/>
                          <a:pt x="32" y="134"/>
                        </a:cubicBezTo>
                        <a:cubicBezTo>
                          <a:pt x="37" y="127"/>
                          <a:pt x="37" y="123"/>
                          <a:pt x="44" y="118"/>
                        </a:cubicBezTo>
                        <a:cubicBezTo>
                          <a:pt x="64" y="121"/>
                          <a:pt x="55" y="122"/>
                          <a:pt x="72" y="116"/>
                        </a:cubicBezTo>
                        <a:cubicBezTo>
                          <a:pt x="76" y="115"/>
                          <a:pt x="84" y="112"/>
                          <a:pt x="84" y="112"/>
                        </a:cubicBezTo>
                        <a:cubicBezTo>
                          <a:pt x="105" y="119"/>
                          <a:pt x="97" y="84"/>
                          <a:pt x="114" y="78"/>
                        </a:cubicBezTo>
                        <a:cubicBezTo>
                          <a:pt x="117" y="87"/>
                          <a:pt x="110" y="89"/>
                          <a:pt x="120" y="92"/>
                        </a:cubicBezTo>
                        <a:cubicBezTo>
                          <a:pt x="125" y="85"/>
                          <a:pt x="125" y="81"/>
                          <a:pt x="132" y="76"/>
                        </a:cubicBezTo>
                        <a:cubicBezTo>
                          <a:pt x="138" y="68"/>
                          <a:pt x="146" y="65"/>
                          <a:pt x="150" y="54"/>
                        </a:cubicBezTo>
                        <a:cubicBezTo>
                          <a:pt x="151" y="50"/>
                          <a:pt x="154" y="42"/>
                          <a:pt x="154" y="42"/>
                        </a:cubicBezTo>
                        <a:cubicBezTo>
                          <a:pt x="152" y="41"/>
                          <a:pt x="148" y="40"/>
                          <a:pt x="148" y="38"/>
                        </a:cubicBezTo>
                        <a:cubicBezTo>
                          <a:pt x="148" y="36"/>
                          <a:pt x="161" y="33"/>
                          <a:pt x="152" y="32"/>
                        </a:cubicBezTo>
                        <a:lnTo>
                          <a:pt x="158" y="24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195" name="Freeform 51"/>
                  <p:cNvSpPr>
                    <a:spLocks/>
                  </p:cNvSpPr>
                  <p:nvPr/>
                </p:nvSpPr>
                <p:spPr bwMode="ltGray">
                  <a:xfrm>
                    <a:off x="2021" y="340"/>
                    <a:ext cx="6" cy="4"/>
                  </a:xfrm>
                  <a:custGeom>
                    <a:avLst/>
                    <a:gdLst/>
                    <a:ahLst/>
                    <a:cxnLst>
                      <a:cxn ang="0">
                        <a:pos x="0" y="9"/>
                      </a:cxn>
                      <a:cxn ang="0">
                        <a:pos x="4" y="13"/>
                      </a:cxn>
                      <a:cxn ang="0">
                        <a:pos x="0" y="9"/>
                      </a:cxn>
                    </a:cxnLst>
                    <a:rect l="0" t="0" r="r" b="b"/>
                    <a:pathLst>
                      <a:path w="13" h="13">
                        <a:moveTo>
                          <a:pt x="0" y="9"/>
                        </a:moveTo>
                        <a:cubicBezTo>
                          <a:pt x="6" y="0"/>
                          <a:pt x="13" y="7"/>
                          <a:pt x="4" y="13"/>
                        </a:cubicBezTo>
                        <a:cubicBezTo>
                          <a:pt x="0" y="6"/>
                          <a:pt x="0" y="5"/>
                          <a:pt x="0" y="9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196" name="Freeform 52"/>
                  <p:cNvSpPr>
                    <a:spLocks/>
                  </p:cNvSpPr>
                  <p:nvPr/>
                </p:nvSpPr>
                <p:spPr bwMode="ltGray">
                  <a:xfrm>
                    <a:off x="1573" y="389"/>
                    <a:ext cx="347" cy="189"/>
                  </a:xfrm>
                  <a:custGeom>
                    <a:avLst/>
                    <a:gdLst/>
                    <a:ahLst/>
                    <a:cxnLst>
                      <a:cxn ang="0">
                        <a:pos x="812" y="26"/>
                      </a:cxn>
                      <a:cxn ang="0">
                        <a:pos x="778" y="78"/>
                      </a:cxn>
                      <a:cxn ang="0">
                        <a:pos x="748" y="122"/>
                      </a:cxn>
                      <a:cxn ang="0">
                        <a:pos x="722" y="142"/>
                      </a:cxn>
                      <a:cxn ang="0">
                        <a:pos x="634" y="180"/>
                      </a:cxn>
                      <a:cxn ang="0">
                        <a:pos x="632" y="210"/>
                      </a:cxn>
                      <a:cxn ang="0">
                        <a:pos x="604" y="230"/>
                      </a:cxn>
                      <a:cxn ang="0">
                        <a:pos x="620" y="178"/>
                      </a:cxn>
                      <a:cxn ang="0">
                        <a:pos x="576" y="188"/>
                      </a:cxn>
                      <a:cxn ang="0">
                        <a:pos x="556" y="218"/>
                      </a:cxn>
                      <a:cxn ang="0">
                        <a:pos x="596" y="280"/>
                      </a:cxn>
                      <a:cxn ang="0">
                        <a:pos x="594" y="368"/>
                      </a:cxn>
                      <a:cxn ang="0">
                        <a:pos x="542" y="406"/>
                      </a:cxn>
                      <a:cxn ang="0">
                        <a:pos x="522" y="386"/>
                      </a:cxn>
                      <a:cxn ang="0">
                        <a:pos x="482" y="348"/>
                      </a:cxn>
                      <a:cxn ang="0">
                        <a:pos x="462" y="348"/>
                      </a:cxn>
                      <a:cxn ang="0">
                        <a:pos x="450" y="394"/>
                      </a:cxn>
                      <a:cxn ang="0">
                        <a:pos x="500" y="464"/>
                      </a:cxn>
                      <a:cxn ang="0">
                        <a:pos x="510" y="524"/>
                      </a:cxn>
                      <a:cxn ang="0">
                        <a:pos x="526" y="560"/>
                      </a:cxn>
                      <a:cxn ang="0">
                        <a:pos x="492" y="544"/>
                      </a:cxn>
                      <a:cxn ang="0">
                        <a:pos x="470" y="518"/>
                      </a:cxn>
                      <a:cxn ang="0">
                        <a:pos x="422" y="424"/>
                      </a:cxn>
                      <a:cxn ang="0">
                        <a:pos x="426" y="310"/>
                      </a:cxn>
                      <a:cxn ang="0">
                        <a:pos x="422" y="268"/>
                      </a:cxn>
                      <a:cxn ang="0">
                        <a:pos x="412" y="276"/>
                      </a:cxn>
                      <a:cxn ang="0">
                        <a:pos x="386" y="266"/>
                      </a:cxn>
                      <a:cxn ang="0">
                        <a:pos x="360" y="170"/>
                      </a:cxn>
                      <a:cxn ang="0">
                        <a:pos x="330" y="166"/>
                      </a:cxn>
                      <a:cxn ang="0">
                        <a:pos x="288" y="172"/>
                      </a:cxn>
                      <a:cxn ang="0">
                        <a:pos x="242" y="232"/>
                      </a:cxn>
                      <a:cxn ang="0">
                        <a:pos x="196" y="268"/>
                      </a:cxn>
                      <a:cxn ang="0">
                        <a:pos x="184" y="274"/>
                      </a:cxn>
                      <a:cxn ang="0">
                        <a:pos x="160" y="328"/>
                      </a:cxn>
                      <a:cxn ang="0">
                        <a:pos x="152" y="354"/>
                      </a:cxn>
                      <a:cxn ang="0">
                        <a:pos x="128" y="404"/>
                      </a:cxn>
                      <a:cxn ang="0">
                        <a:pos x="94" y="392"/>
                      </a:cxn>
                      <a:cxn ang="0">
                        <a:pos x="66" y="258"/>
                      </a:cxn>
                      <a:cxn ang="0">
                        <a:pos x="72" y="156"/>
                      </a:cxn>
                      <a:cxn ang="0">
                        <a:pos x="44" y="180"/>
                      </a:cxn>
                      <a:cxn ang="0">
                        <a:pos x="20" y="150"/>
                      </a:cxn>
                      <a:cxn ang="0">
                        <a:pos x="24" y="138"/>
                      </a:cxn>
                      <a:cxn ang="0">
                        <a:pos x="0" y="92"/>
                      </a:cxn>
                      <a:cxn ang="0">
                        <a:pos x="798" y="6"/>
                      </a:cxn>
                    </a:cxnLst>
                    <a:rect l="0" t="0" r="r" b="b"/>
                    <a:pathLst>
                      <a:path w="812" h="564">
                        <a:moveTo>
                          <a:pt x="798" y="6"/>
                        </a:moveTo>
                        <a:cubicBezTo>
                          <a:pt x="801" y="15"/>
                          <a:pt x="809" y="16"/>
                          <a:pt x="812" y="26"/>
                        </a:cubicBezTo>
                        <a:cubicBezTo>
                          <a:pt x="809" y="36"/>
                          <a:pt x="801" y="41"/>
                          <a:pt x="796" y="50"/>
                        </a:cubicBezTo>
                        <a:cubicBezTo>
                          <a:pt x="791" y="61"/>
                          <a:pt x="788" y="71"/>
                          <a:pt x="778" y="78"/>
                        </a:cubicBezTo>
                        <a:cubicBezTo>
                          <a:pt x="773" y="85"/>
                          <a:pt x="771" y="88"/>
                          <a:pt x="774" y="96"/>
                        </a:cubicBezTo>
                        <a:cubicBezTo>
                          <a:pt x="767" y="107"/>
                          <a:pt x="758" y="114"/>
                          <a:pt x="748" y="122"/>
                        </a:cubicBezTo>
                        <a:cubicBezTo>
                          <a:pt x="744" y="125"/>
                          <a:pt x="736" y="130"/>
                          <a:pt x="736" y="130"/>
                        </a:cubicBezTo>
                        <a:cubicBezTo>
                          <a:pt x="740" y="141"/>
                          <a:pt x="731" y="140"/>
                          <a:pt x="722" y="142"/>
                        </a:cubicBezTo>
                        <a:cubicBezTo>
                          <a:pt x="716" y="148"/>
                          <a:pt x="712" y="151"/>
                          <a:pt x="704" y="154"/>
                        </a:cubicBezTo>
                        <a:cubicBezTo>
                          <a:pt x="686" y="150"/>
                          <a:pt x="650" y="169"/>
                          <a:pt x="634" y="180"/>
                        </a:cubicBezTo>
                        <a:cubicBezTo>
                          <a:pt x="636" y="189"/>
                          <a:pt x="631" y="193"/>
                          <a:pt x="640" y="196"/>
                        </a:cubicBezTo>
                        <a:cubicBezTo>
                          <a:pt x="643" y="205"/>
                          <a:pt x="640" y="207"/>
                          <a:pt x="632" y="210"/>
                        </a:cubicBezTo>
                        <a:cubicBezTo>
                          <a:pt x="626" y="219"/>
                          <a:pt x="623" y="226"/>
                          <a:pt x="614" y="232"/>
                        </a:cubicBezTo>
                        <a:cubicBezTo>
                          <a:pt x="611" y="231"/>
                          <a:pt x="606" y="233"/>
                          <a:pt x="604" y="230"/>
                        </a:cubicBezTo>
                        <a:cubicBezTo>
                          <a:pt x="599" y="220"/>
                          <a:pt x="610" y="199"/>
                          <a:pt x="620" y="196"/>
                        </a:cubicBezTo>
                        <a:cubicBezTo>
                          <a:pt x="623" y="187"/>
                          <a:pt x="617" y="187"/>
                          <a:pt x="620" y="178"/>
                        </a:cubicBezTo>
                        <a:cubicBezTo>
                          <a:pt x="617" y="164"/>
                          <a:pt x="609" y="168"/>
                          <a:pt x="598" y="172"/>
                        </a:cubicBezTo>
                        <a:cubicBezTo>
                          <a:pt x="592" y="180"/>
                          <a:pt x="585" y="185"/>
                          <a:pt x="576" y="188"/>
                        </a:cubicBezTo>
                        <a:cubicBezTo>
                          <a:pt x="572" y="194"/>
                          <a:pt x="568" y="200"/>
                          <a:pt x="564" y="206"/>
                        </a:cubicBezTo>
                        <a:cubicBezTo>
                          <a:pt x="561" y="210"/>
                          <a:pt x="556" y="218"/>
                          <a:pt x="556" y="218"/>
                        </a:cubicBezTo>
                        <a:cubicBezTo>
                          <a:pt x="558" y="234"/>
                          <a:pt x="559" y="243"/>
                          <a:pt x="572" y="252"/>
                        </a:cubicBezTo>
                        <a:cubicBezTo>
                          <a:pt x="579" y="262"/>
                          <a:pt x="586" y="273"/>
                          <a:pt x="596" y="280"/>
                        </a:cubicBezTo>
                        <a:cubicBezTo>
                          <a:pt x="598" y="286"/>
                          <a:pt x="602" y="298"/>
                          <a:pt x="602" y="298"/>
                        </a:cubicBezTo>
                        <a:cubicBezTo>
                          <a:pt x="601" y="308"/>
                          <a:pt x="599" y="361"/>
                          <a:pt x="594" y="368"/>
                        </a:cubicBezTo>
                        <a:cubicBezTo>
                          <a:pt x="590" y="374"/>
                          <a:pt x="576" y="378"/>
                          <a:pt x="570" y="382"/>
                        </a:cubicBezTo>
                        <a:cubicBezTo>
                          <a:pt x="563" y="393"/>
                          <a:pt x="550" y="396"/>
                          <a:pt x="542" y="406"/>
                        </a:cubicBezTo>
                        <a:cubicBezTo>
                          <a:pt x="536" y="413"/>
                          <a:pt x="539" y="417"/>
                          <a:pt x="530" y="420"/>
                        </a:cubicBezTo>
                        <a:cubicBezTo>
                          <a:pt x="526" y="408"/>
                          <a:pt x="538" y="391"/>
                          <a:pt x="522" y="386"/>
                        </a:cubicBezTo>
                        <a:cubicBezTo>
                          <a:pt x="516" y="377"/>
                          <a:pt x="510" y="364"/>
                          <a:pt x="502" y="356"/>
                        </a:cubicBezTo>
                        <a:cubicBezTo>
                          <a:pt x="497" y="341"/>
                          <a:pt x="505" y="360"/>
                          <a:pt x="482" y="348"/>
                        </a:cubicBezTo>
                        <a:cubicBezTo>
                          <a:pt x="478" y="346"/>
                          <a:pt x="478" y="339"/>
                          <a:pt x="474" y="336"/>
                        </a:cubicBezTo>
                        <a:cubicBezTo>
                          <a:pt x="470" y="323"/>
                          <a:pt x="466" y="342"/>
                          <a:pt x="462" y="348"/>
                        </a:cubicBezTo>
                        <a:cubicBezTo>
                          <a:pt x="460" y="358"/>
                          <a:pt x="456" y="363"/>
                          <a:pt x="454" y="374"/>
                        </a:cubicBezTo>
                        <a:cubicBezTo>
                          <a:pt x="457" y="383"/>
                          <a:pt x="455" y="387"/>
                          <a:pt x="450" y="394"/>
                        </a:cubicBezTo>
                        <a:cubicBezTo>
                          <a:pt x="454" y="399"/>
                          <a:pt x="464" y="411"/>
                          <a:pt x="466" y="418"/>
                        </a:cubicBezTo>
                        <a:cubicBezTo>
                          <a:pt x="474" y="443"/>
                          <a:pt x="472" y="458"/>
                          <a:pt x="500" y="464"/>
                        </a:cubicBezTo>
                        <a:cubicBezTo>
                          <a:pt x="507" y="469"/>
                          <a:pt x="510" y="474"/>
                          <a:pt x="516" y="480"/>
                        </a:cubicBezTo>
                        <a:cubicBezTo>
                          <a:pt x="511" y="494"/>
                          <a:pt x="513" y="509"/>
                          <a:pt x="510" y="524"/>
                        </a:cubicBezTo>
                        <a:cubicBezTo>
                          <a:pt x="512" y="537"/>
                          <a:pt x="511" y="541"/>
                          <a:pt x="522" y="548"/>
                        </a:cubicBezTo>
                        <a:cubicBezTo>
                          <a:pt x="523" y="552"/>
                          <a:pt x="525" y="556"/>
                          <a:pt x="526" y="560"/>
                        </a:cubicBezTo>
                        <a:cubicBezTo>
                          <a:pt x="527" y="564"/>
                          <a:pt x="514" y="556"/>
                          <a:pt x="514" y="556"/>
                        </a:cubicBezTo>
                        <a:cubicBezTo>
                          <a:pt x="502" y="564"/>
                          <a:pt x="501" y="551"/>
                          <a:pt x="492" y="544"/>
                        </a:cubicBezTo>
                        <a:cubicBezTo>
                          <a:pt x="488" y="541"/>
                          <a:pt x="480" y="536"/>
                          <a:pt x="480" y="536"/>
                        </a:cubicBezTo>
                        <a:cubicBezTo>
                          <a:pt x="471" y="522"/>
                          <a:pt x="474" y="529"/>
                          <a:pt x="470" y="518"/>
                        </a:cubicBezTo>
                        <a:cubicBezTo>
                          <a:pt x="467" y="491"/>
                          <a:pt x="461" y="446"/>
                          <a:pt x="436" y="430"/>
                        </a:cubicBezTo>
                        <a:cubicBezTo>
                          <a:pt x="428" y="433"/>
                          <a:pt x="425" y="433"/>
                          <a:pt x="422" y="424"/>
                        </a:cubicBezTo>
                        <a:cubicBezTo>
                          <a:pt x="427" y="404"/>
                          <a:pt x="432" y="383"/>
                          <a:pt x="438" y="364"/>
                        </a:cubicBezTo>
                        <a:cubicBezTo>
                          <a:pt x="436" y="343"/>
                          <a:pt x="431" y="330"/>
                          <a:pt x="426" y="310"/>
                        </a:cubicBezTo>
                        <a:cubicBezTo>
                          <a:pt x="429" y="302"/>
                          <a:pt x="425" y="300"/>
                          <a:pt x="422" y="292"/>
                        </a:cubicBezTo>
                        <a:cubicBezTo>
                          <a:pt x="424" y="282"/>
                          <a:pt x="428" y="277"/>
                          <a:pt x="422" y="268"/>
                        </a:cubicBezTo>
                        <a:cubicBezTo>
                          <a:pt x="420" y="269"/>
                          <a:pt x="418" y="269"/>
                          <a:pt x="416" y="270"/>
                        </a:cubicBezTo>
                        <a:cubicBezTo>
                          <a:pt x="414" y="272"/>
                          <a:pt x="414" y="275"/>
                          <a:pt x="412" y="276"/>
                        </a:cubicBezTo>
                        <a:cubicBezTo>
                          <a:pt x="408" y="278"/>
                          <a:pt x="400" y="280"/>
                          <a:pt x="400" y="280"/>
                        </a:cubicBezTo>
                        <a:cubicBezTo>
                          <a:pt x="394" y="274"/>
                          <a:pt x="389" y="274"/>
                          <a:pt x="386" y="266"/>
                        </a:cubicBezTo>
                        <a:cubicBezTo>
                          <a:pt x="391" y="251"/>
                          <a:pt x="379" y="206"/>
                          <a:pt x="364" y="196"/>
                        </a:cubicBezTo>
                        <a:cubicBezTo>
                          <a:pt x="357" y="186"/>
                          <a:pt x="358" y="182"/>
                          <a:pt x="360" y="170"/>
                        </a:cubicBezTo>
                        <a:cubicBezTo>
                          <a:pt x="358" y="160"/>
                          <a:pt x="356" y="147"/>
                          <a:pt x="346" y="144"/>
                        </a:cubicBezTo>
                        <a:cubicBezTo>
                          <a:pt x="343" y="154"/>
                          <a:pt x="338" y="160"/>
                          <a:pt x="330" y="166"/>
                        </a:cubicBezTo>
                        <a:cubicBezTo>
                          <a:pt x="323" y="164"/>
                          <a:pt x="308" y="160"/>
                          <a:pt x="308" y="160"/>
                        </a:cubicBezTo>
                        <a:cubicBezTo>
                          <a:pt x="296" y="162"/>
                          <a:pt x="297" y="166"/>
                          <a:pt x="288" y="172"/>
                        </a:cubicBezTo>
                        <a:cubicBezTo>
                          <a:pt x="284" y="185"/>
                          <a:pt x="282" y="191"/>
                          <a:pt x="268" y="196"/>
                        </a:cubicBezTo>
                        <a:cubicBezTo>
                          <a:pt x="264" y="200"/>
                          <a:pt x="243" y="231"/>
                          <a:pt x="242" y="232"/>
                        </a:cubicBezTo>
                        <a:cubicBezTo>
                          <a:pt x="231" y="239"/>
                          <a:pt x="215" y="247"/>
                          <a:pt x="206" y="256"/>
                        </a:cubicBezTo>
                        <a:cubicBezTo>
                          <a:pt x="202" y="260"/>
                          <a:pt x="200" y="265"/>
                          <a:pt x="196" y="268"/>
                        </a:cubicBezTo>
                        <a:cubicBezTo>
                          <a:pt x="194" y="269"/>
                          <a:pt x="192" y="269"/>
                          <a:pt x="190" y="270"/>
                        </a:cubicBezTo>
                        <a:cubicBezTo>
                          <a:pt x="188" y="271"/>
                          <a:pt x="186" y="272"/>
                          <a:pt x="184" y="274"/>
                        </a:cubicBezTo>
                        <a:cubicBezTo>
                          <a:pt x="180" y="278"/>
                          <a:pt x="172" y="286"/>
                          <a:pt x="172" y="286"/>
                        </a:cubicBezTo>
                        <a:cubicBezTo>
                          <a:pt x="167" y="300"/>
                          <a:pt x="165" y="314"/>
                          <a:pt x="160" y="328"/>
                        </a:cubicBezTo>
                        <a:cubicBezTo>
                          <a:pt x="158" y="335"/>
                          <a:pt x="156" y="341"/>
                          <a:pt x="154" y="348"/>
                        </a:cubicBezTo>
                        <a:cubicBezTo>
                          <a:pt x="153" y="350"/>
                          <a:pt x="152" y="354"/>
                          <a:pt x="152" y="354"/>
                        </a:cubicBezTo>
                        <a:cubicBezTo>
                          <a:pt x="152" y="359"/>
                          <a:pt x="156" y="384"/>
                          <a:pt x="146" y="392"/>
                        </a:cubicBezTo>
                        <a:cubicBezTo>
                          <a:pt x="141" y="397"/>
                          <a:pt x="128" y="404"/>
                          <a:pt x="128" y="404"/>
                        </a:cubicBezTo>
                        <a:cubicBezTo>
                          <a:pt x="125" y="412"/>
                          <a:pt x="122" y="421"/>
                          <a:pt x="114" y="424"/>
                        </a:cubicBezTo>
                        <a:cubicBezTo>
                          <a:pt x="100" y="419"/>
                          <a:pt x="97" y="405"/>
                          <a:pt x="94" y="392"/>
                        </a:cubicBezTo>
                        <a:cubicBezTo>
                          <a:pt x="86" y="362"/>
                          <a:pt x="82" y="332"/>
                          <a:pt x="72" y="302"/>
                        </a:cubicBezTo>
                        <a:cubicBezTo>
                          <a:pt x="71" y="281"/>
                          <a:pt x="70" y="275"/>
                          <a:pt x="66" y="258"/>
                        </a:cubicBezTo>
                        <a:cubicBezTo>
                          <a:pt x="66" y="251"/>
                          <a:pt x="68" y="219"/>
                          <a:pt x="64" y="208"/>
                        </a:cubicBezTo>
                        <a:cubicBezTo>
                          <a:pt x="70" y="191"/>
                          <a:pt x="66" y="173"/>
                          <a:pt x="72" y="156"/>
                        </a:cubicBezTo>
                        <a:cubicBezTo>
                          <a:pt x="66" y="139"/>
                          <a:pt x="60" y="168"/>
                          <a:pt x="56" y="172"/>
                        </a:cubicBezTo>
                        <a:cubicBezTo>
                          <a:pt x="53" y="175"/>
                          <a:pt x="44" y="180"/>
                          <a:pt x="44" y="180"/>
                        </a:cubicBezTo>
                        <a:cubicBezTo>
                          <a:pt x="35" y="177"/>
                          <a:pt x="28" y="173"/>
                          <a:pt x="24" y="162"/>
                        </a:cubicBezTo>
                        <a:cubicBezTo>
                          <a:pt x="23" y="158"/>
                          <a:pt x="20" y="150"/>
                          <a:pt x="20" y="150"/>
                        </a:cubicBezTo>
                        <a:cubicBezTo>
                          <a:pt x="30" y="148"/>
                          <a:pt x="30" y="143"/>
                          <a:pt x="38" y="138"/>
                        </a:cubicBezTo>
                        <a:cubicBezTo>
                          <a:pt x="35" y="128"/>
                          <a:pt x="31" y="133"/>
                          <a:pt x="24" y="138"/>
                        </a:cubicBezTo>
                        <a:cubicBezTo>
                          <a:pt x="15" y="135"/>
                          <a:pt x="15" y="132"/>
                          <a:pt x="18" y="124"/>
                        </a:cubicBezTo>
                        <a:cubicBezTo>
                          <a:pt x="11" y="114"/>
                          <a:pt x="9" y="101"/>
                          <a:pt x="0" y="92"/>
                        </a:cubicBezTo>
                        <a:lnTo>
                          <a:pt x="76" y="0"/>
                        </a:lnTo>
                        <a:lnTo>
                          <a:pt x="798" y="6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197" name="Freeform 53"/>
                  <p:cNvSpPr>
                    <a:spLocks/>
                  </p:cNvSpPr>
                  <p:nvPr/>
                </p:nvSpPr>
                <p:spPr bwMode="ltGray">
                  <a:xfrm>
                    <a:off x="1634" y="519"/>
                    <a:ext cx="19" cy="29"/>
                  </a:xfrm>
                  <a:custGeom>
                    <a:avLst/>
                    <a:gdLst/>
                    <a:ahLst/>
                    <a:cxnLst>
                      <a:cxn ang="0">
                        <a:pos x="7" y="11"/>
                      </a:cxn>
                      <a:cxn ang="0">
                        <a:pos x="17" y="3"/>
                      </a:cxn>
                      <a:cxn ang="0">
                        <a:pos x="37" y="33"/>
                      </a:cxn>
                      <a:cxn ang="0">
                        <a:pos x="19" y="85"/>
                      </a:cxn>
                      <a:cxn ang="0">
                        <a:pos x="1" y="69"/>
                      </a:cxn>
                      <a:cxn ang="0">
                        <a:pos x="7" y="11"/>
                      </a:cxn>
                    </a:cxnLst>
                    <a:rect l="0" t="0" r="r" b="b"/>
                    <a:pathLst>
                      <a:path w="43" h="85">
                        <a:moveTo>
                          <a:pt x="7" y="11"/>
                        </a:moveTo>
                        <a:cubicBezTo>
                          <a:pt x="4" y="2"/>
                          <a:pt x="9" y="0"/>
                          <a:pt x="17" y="3"/>
                        </a:cubicBezTo>
                        <a:cubicBezTo>
                          <a:pt x="24" y="13"/>
                          <a:pt x="28" y="24"/>
                          <a:pt x="37" y="33"/>
                        </a:cubicBezTo>
                        <a:cubicBezTo>
                          <a:pt x="43" y="52"/>
                          <a:pt x="40" y="78"/>
                          <a:pt x="19" y="85"/>
                        </a:cubicBezTo>
                        <a:cubicBezTo>
                          <a:pt x="6" y="81"/>
                          <a:pt x="5" y="81"/>
                          <a:pt x="1" y="69"/>
                        </a:cubicBezTo>
                        <a:cubicBezTo>
                          <a:pt x="2" y="66"/>
                          <a:pt x="0" y="4"/>
                          <a:pt x="7" y="11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198" name="Freeform 54"/>
                  <p:cNvSpPr>
                    <a:spLocks/>
                  </p:cNvSpPr>
                  <p:nvPr/>
                </p:nvSpPr>
                <p:spPr bwMode="ltGray">
                  <a:xfrm>
                    <a:off x="1900" y="421"/>
                    <a:ext cx="18" cy="24"/>
                  </a:xfrm>
                  <a:custGeom>
                    <a:avLst/>
                    <a:gdLst/>
                    <a:ahLst/>
                    <a:cxnLst>
                      <a:cxn ang="0">
                        <a:pos x="13" y="28"/>
                      </a:cxn>
                      <a:cxn ang="0">
                        <a:pos x="29" y="2"/>
                      </a:cxn>
                      <a:cxn ang="0">
                        <a:pos x="43" y="4"/>
                      </a:cxn>
                      <a:cxn ang="0">
                        <a:pos x="39" y="26"/>
                      </a:cxn>
                      <a:cxn ang="0">
                        <a:pos x="13" y="74"/>
                      </a:cxn>
                      <a:cxn ang="0">
                        <a:pos x="7" y="60"/>
                      </a:cxn>
                      <a:cxn ang="0">
                        <a:pos x="3" y="36"/>
                      </a:cxn>
                      <a:cxn ang="0">
                        <a:pos x="13" y="28"/>
                      </a:cxn>
                    </a:cxnLst>
                    <a:rect l="0" t="0" r="r" b="b"/>
                    <a:pathLst>
                      <a:path w="44" h="74">
                        <a:moveTo>
                          <a:pt x="13" y="28"/>
                        </a:moveTo>
                        <a:cubicBezTo>
                          <a:pt x="15" y="13"/>
                          <a:pt x="14" y="7"/>
                          <a:pt x="29" y="2"/>
                        </a:cubicBezTo>
                        <a:cubicBezTo>
                          <a:pt x="34" y="3"/>
                          <a:pt x="40" y="0"/>
                          <a:pt x="43" y="4"/>
                        </a:cubicBezTo>
                        <a:cubicBezTo>
                          <a:pt x="44" y="6"/>
                          <a:pt x="41" y="21"/>
                          <a:pt x="39" y="26"/>
                        </a:cubicBezTo>
                        <a:cubicBezTo>
                          <a:pt x="31" y="43"/>
                          <a:pt x="30" y="63"/>
                          <a:pt x="13" y="74"/>
                        </a:cubicBezTo>
                        <a:cubicBezTo>
                          <a:pt x="4" y="71"/>
                          <a:pt x="4" y="68"/>
                          <a:pt x="7" y="60"/>
                        </a:cubicBezTo>
                        <a:cubicBezTo>
                          <a:pt x="5" y="50"/>
                          <a:pt x="0" y="46"/>
                          <a:pt x="3" y="36"/>
                        </a:cubicBezTo>
                        <a:cubicBezTo>
                          <a:pt x="4" y="32"/>
                          <a:pt x="8" y="23"/>
                          <a:pt x="13" y="2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199" name="Freeform 55"/>
                  <p:cNvSpPr>
                    <a:spLocks/>
                  </p:cNvSpPr>
                  <p:nvPr/>
                </p:nvSpPr>
                <p:spPr bwMode="ltGray">
                  <a:xfrm>
                    <a:off x="1951" y="409"/>
                    <a:ext cx="9" cy="10"/>
                  </a:xfrm>
                  <a:custGeom>
                    <a:avLst/>
                    <a:gdLst/>
                    <a:ahLst/>
                    <a:cxnLst>
                      <a:cxn ang="0">
                        <a:pos x="7" y="16"/>
                      </a:cxn>
                      <a:cxn ang="0">
                        <a:pos x="5" y="30"/>
                      </a:cxn>
                      <a:cxn ang="0">
                        <a:pos x="7" y="16"/>
                      </a:cxn>
                    </a:cxnLst>
                    <a:rect l="0" t="0" r="r" b="b"/>
                    <a:pathLst>
                      <a:path w="20" h="30">
                        <a:moveTo>
                          <a:pt x="7" y="16"/>
                        </a:moveTo>
                        <a:cubicBezTo>
                          <a:pt x="18" y="0"/>
                          <a:pt x="20" y="20"/>
                          <a:pt x="5" y="30"/>
                        </a:cubicBezTo>
                        <a:cubicBezTo>
                          <a:pt x="0" y="23"/>
                          <a:pt x="1" y="22"/>
                          <a:pt x="7" y="16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200" name="Freeform 56"/>
                  <p:cNvSpPr>
                    <a:spLocks/>
                  </p:cNvSpPr>
                  <p:nvPr/>
                </p:nvSpPr>
                <p:spPr bwMode="ltGray">
                  <a:xfrm>
                    <a:off x="1021" y="314"/>
                    <a:ext cx="433" cy="354"/>
                  </a:xfrm>
                  <a:custGeom>
                    <a:avLst/>
                    <a:gdLst/>
                    <a:ahLst/>
                    <a:cxnLst>
                      <a:cxn ang="0">
                        <a:pos x="481" y="464"/>
                      </a:cxn>
                      <a:cxn ang="0">
                        <a:pos x="486" y="451"/>
                      </a:cxn>
                      <a:cxn ang="0">
                        <a:pos x="500" y="413"/>
                      </a:cxn>
                      <a:cxn ang="0">
                        <a:pos x="309" y="287"/>
                      </a:cxn>
                      <a:cxn ang="0">
                        <a:pos x="282" y="346"/>
                      </a:cxn>
                      <a:cxn ang="0">
                        <a:pos x="303" y="556"/>
                      </a:cxn>
                      <a:cxn ang="0">
                        <a:pos x="282" y="494"/>
                      </a:cxn>
                      <a:cxn ang="0">
                        <a:pos x="242" y="439"/>
                      </a:cxn>
                      <a:cxn ang="0">
                        <a:pos x="245" y="413"/>
                      </a:cxn>
                      <a:cxn ang="0">
                        <a:pos x="247" y="394"/>
                      </a:cxn>
                      <a:cxn ang="0">
                        <a:pos x="220" y="375"/>
                      </a:cxn>
                      <a:cxn ang="0">
                        <a:pos x="194" y="346"/>
                      </a:cxn>
                      <a:cxn ang="0">
                        <a:pos x="148" y="354"/>
                      </a:cxn>
                      <a:cxn ang="0">
                        <a:pos x="126" y="365"/>
                      </a:cxn>
                      <a:cxn ang="0">
                        <a:pos x="78" y="365"/>
                      </a:cxn>
                      <a:cxn ang="0">
                        <a:pos x="22" y="312"/>
                      </a:cxn>
                      <a:cxn ang="0">
                        <a:pos x="11" y="295"/>
                      </a:cxn>
                      <a:cxn ang="0">
                        <a:pos x="0" y="264"/>
                      </a:cxn>
                      <a:cxn ang="0">
                        <a:pos x="24" y="213"/>
                      </a:cxn>
                      <a:cxn ang="0">
                        <a:pos x="32" y="181"/>
                      </a:cxn>
                      <a:cxn ang="0">
                        <a:pos x="51" y="143"/>
                      </a:cxn>
                      <a:cxn ang="0">
                        <a:pos x="81" y="116"/>
                      </a:cxn>
                      <a:cxn ang="0">
                        <a:pos x="167" y="67"/>
                      </a:cxn>
                      <a:cxn ang="0">
                        <a:pos x="220" y="30"/>
                      </a:cxn>
                      <a:cxn ang="0">
                        <a:pos x="258" y="6"/>
                      </a:cxn>
                      <a:cxn ang="0">
                        <a:pos x="363" y="2"/>
                      </a:cxn>
                      <a:cxn ang="0">
                        <a:pos x="398" y="0"/>
                      </a:cxn>
                      <a:cxn ang="0">
                        <a:pos x="384" y="34"/>
                      </a:cxn>
                      <a:cxn ang="0">
                        <a:pos x="443" y="84"/>
                      </a:cxn>
                      <a:cxn ang="0">
                        <a:pos x="497" y="74"/>
                      </a:cxn>
                      <a:cxn ang="0">
                        <a:pos x="529" y="82"/>
                      </a:cxn>
                      <a:cxn ang="0">
                        <a:pos x="559" y="97"/>
                      </a:cxn>
                      <a:cxn ang="0">
                        <a:pos x="572" y="188"/>
                      </a:cxn>
                      <a:cxn ang="0">
                        <a:pos x="572" y="240"/>
                      </a:cxn>
                      <a:cxn ang="0">
                        <a:pos x="599" y="283"/>
                      </a:cxn>
                      <a:cxn ang="0">
                        <a:pos x="645" y="300"/>
                      </a:cxn>
                      <a:cxn ang="0">
                        <a:pos x="680" y="295"/>
                      </a:cxn>
                      <a:cxn ang="0">
                        <a:pos x="664" y="340"/>
                      </a:cxn>
                      <a:cxn ang="0">
                        <a:pos x="599" y="407"/>
                      </a:cxn>
                      <a:cxn ang="0">
                        <a:pos x="548" y="485"/>
                      </a:cxn>
                      <a:cxn ang="0">
                        <a:pos x="556" y="508"/>
                      </a:cxn>
                      <a:cxn ang="0">
                        <a:pos x="435" y="556"/>
                      </a:cxn>
                    </a:cxnLst>
                    <a:rect l="0" t="0" r="r" b="b"/>
                    <a:pathLst>
                      <a:path w="682" h="557">
                        <a:moveTo>
                          <a:pt x="435" y="556"/>
                        </a:moveTo>
                        <a:lnTo>
                          <a:pt x="481" y="464"/>
                        </a:lnTo>
                        <a:lnTo>
                          <a:pt x="473" y="449"/>
                        </a:lnTo>
                        <a:lnTo>
                          <a:pt x="486" y="451"/>
                        </a:lnTo>
                        <a:lnTo>
                          <a:pt x="495" y="441"/>
                        </a:lnTo>
                        <a:lnTo>
                          <a:pt x="500" y="413"/>
                        </a:lnTo>
                        <a:lnTo>
                          <a:pt x="500" y="371"/>
                        </a:lnTo>
                        <a:lnTo>
                          <a:pt x="309" y="287"/>
                        </a:lnTo>
                        <a:lnTo>
                          <a:pt x="296" y="308"/>
                        </a:lnTo>
                        <a:lnTo>
                          <a:pt x="282" y="346"/>
                        </a:lnTo>
                        <a:lnTo>
                          <a:pt x="396" y="557"/>
                        </a:lnTo>
                        <a:lnTo>
                          <a:pt x="303" y="556"/>
                        </a:lnTo>
                        <a:lnTo>
                          <a:pt x="304" y="536"/>
                        </a:lnTo>
                        <a:cubicBezTo>
                          <a:pt x="284" y="520"/>
                          <a:pt x="296" y="510"/>
                          <a:pt x="282" y="494"/>
                        </a:cubicBezTo>
                        <a:cubicBezTo>
                          <a:pt x="276" y="475"/>
                          <a:pt x="267" y="468"/>
                          <a:pt x="253" y="451"/>
                        </a:cubicBezTo>
                        <a:cubicBezTo>
                          <a:pt x="249" y="447"/>
                          <a:pt x="245" y="443"/>
                          <a:pt x="242" y="439"/>
                        </a:cubicBezTo>
                        <a:lnTo>
                          <a:pt x="237" y="432"/>
                        </a:lnTo>
                        <a:cubicBezTo>
                          <a:pt x="237" y="432"/>
                          <a:pt x="245" y="413"/>
                          <a:pt x="245" y="413"/>
                        </a:cubicBezTo>
                        <a:cubicBezTo>
                          <a:pt x="247" y="409"/>
                          <a:pt x="250" y="401"/>
                          <a:pt x="250" y="401"/>
                        </a:cubicBezTo>
                        <a:cubicBezTo>
                          <a:pt x="249" y="399"/>
                          <a:pt x="247" y="397"/>
                          <a:pt x="247" y="394"/>
                        </a:cubicBezTo>
                        <a:cubicBezTo>
                          <a:pt x="248" y="390"/>
                          <a:pt x="253" y="382"/>
                          <a:pt x="253" y="382"/>
                        </a:cubicBezTo>
                        <a:cubicBezTo>
                          <a:pt x="243" y="370"/>
                          <a:pt x="237" y="371"/>
                          <a:pt x="220" y="375"/>
                        </a:cubicBezTo>
                        <a:cubicBezTo>
                          <a:pt x="217" y="371"/>
                          <a:pt x="210" y="369"/>
                          <a:pt x="207" y="365"/>
                        </a:cubicBezTo>
                        <a:cubicBezTo>
                          <a:pt x="185" y="337"/>
                          <a:pt x="216" y="363"/>
                          <a:pt x="194" y="346"/>
                        </a:cubicBezTo>
                        <a:cubicBezTo>
                          <a:pt x="167" y="349"/>
                          <a:pt x="179" y="346"/>
                          <a:pt x="156" y="352"/>
                        </a:cubicBezTo>
                        <a:cubicBezTo>
                          <a:pt x="153" y="353"/>
                          <a:pt x="148" y="354"/>
                          <a:pt x="148" y="354"/>
                        </a:cubicBezTo>
                        <a:cubicBezTo>
                          <a:pt x="146" y="356"/>
                          <a:pt x="145" y="359"/>
                          <a:pt x="142" y="361"/>
                        </a:cubicBezTo>
                        <a:cubicBezTo>
                          <a:pt x="138" y="363"/>
                          <a:pt x="126" y="365"/>
                          <a:pt x="126" y="365"/>
                        </a:cubicBezTo>
                        <a:cubicBezTo>
                          <a:pt x="105" y="354"/>
                          <a:pt x="116" y="355"/>
                          <a:pt x="94" y="361"/>
                        </a:cubicBezTo>
                        <a:cubicBezTo>
                          <a:pt x="89" y="362"/>
                          <a:pt x="78" y="365"/>
                          <a:pt x="78" y="365"/>
                        </a:cubicBezTo>
                        <a:cubicBezTo>
                          <a:pt x="62" y="383"/>
                          <a:pt x="46" y="346"/>
                          <a:pt x="35" y="337"/>
                        </a:cubicBezTo>
                        <a:cubicBezTo>
                          <a:pt x="32" y="330"/>
                          <a:pt x="24" y="320"/>
                          <a:pt x="22" y="312"/>
                        </a:cubicBezTo>
                        <a:cubicBezTo>
                          <a:pt x="20" y="308"/>
                          <a:pt x="22" y="303"/>
                          <a:pt x="19" y="300"/>
                        </a:cubicBezTo>
                        <a:cubicBezTo>
                          <a:pt x="17" y="297"/>
                          <a:pt x="13" y="297"/>
                          <a:pt x="11" y="295"/>
                        </a:cubicBezTo>
                        <a:cubicBezTo>
                          <a:pt x="3" y="277"/>
                          <a:pt x="15" y="306"/>
                          <a:pt x="5" y="276"/>
                        </a:cubicBezTo>
                        <a:cubicBezTo>
                          <a:pt x="4" y="272"/>
                          <a:pt x="0" y="264"/>
                          <a:pt x="0" y="264"/>
                        </a:cubicBezTo>
                        <a:cubicBezTo>
                          <a:pt x="3" y="253"/>
                          <a:pt x="2" y="248"/>
                          <a:pt x="13" y="243"/>
                        </a:cubicBezTo>
                        <a:cubicBezTo>
                          <a:pt x="20" y="221"/>
                          <a:pt x="17" y="231"/>
                          <a:pt x="24" y="213"/>
                        </a:cubicBezTo>
                        <a:cubicBezTo>
                          <a:pt x="26" y="209"/>
                          <a:pt x="30" y="200"/>
                          <a:pt x="30" y="200"/>
                        </a:cubicBezTo>
                        <a:cubicBezTo>
                          <a:pt x="26" y="192"/>
                          <a:pt x="24" y="191"/>
                          <a:pt x="32" y="181"/>
                        </a:cubicBezTo>
                        <a:cubicBezTo>
                          <a:pt x="36" y="177"/>
                          <a:pt x="43" y="169"/>
                          <a:pt x="43" y="169"/>
                        </a:cubicBezTo>
                        <a:cubicBezTo>
                          <a:pt x="37" y="155"/>
                          <a:pt x="36" y="153"/>
                          <a:pt x="51" y="143"/>
                        </a:cubicBezTo>
                        <a:cubicBezTo>
                          <a:pt x="56" y="140"/>
                          <a:pt x="67" y="135"/>
                          <a:pt x="67" y="135"/>
                        </a:cubicBezTo>
                        <a:cubicBezTo>
                          <a:pt x="73" y="129"/>
                          <a:pt x="75" y="122"/>
                          <a:pt x="81" y="116"/>
                        </a:cubicBezTo>
                        <a:cubicBezTo>
                          <a:pt x="89" y="107"/>
                          <a:pt x="102" y="105"/>
                          <a:pt x="113" y="99"/>
                        </a:cubicBezTo>
                        <a:cubicBezTo>
                          <a:pt x="125" y="85"/>
                          <a:pt x="149" y="76"/>
                          <a:pt x="167" y="67"/>
                        </a:cubicBezTo>
                        <a:cubicBezTo>
                          <a:pt x="174" y="59"/>
                          <a:pt x="175" y="50"/>
                          <a:pt x="188" y="46"/>
                        </a:cubicBezTo>
                        <a:cubicBezTo>
                          <a:pt x="198" y="39"/>
                          <a:pt x="208" y="36"/>
                          <a:pt x="220" y="30"/>
                        </a:cubicBezTo>
                        <a:cubicBezTo>
                          <a:pt x="223" y="28"/>
                          <a:pt x="228" y="25"/>
                          <a:pt x="228" y="25"/>
                        </a:cubicBezTo>
                        <a:cubicBezTo>
                          <a:pt x="237" y="16"/>
                          <a:pt x="245" y="10"/>
                          <a:pt x="258" y="6"/>
                        </a:cubicBezTo>
                        <a:cubicBezTo>
                          <a:pt x="269" y="31"/>
                          <a:pt x="301" y="6"/>
                          <a:pt x="320" y="4"/>
                        </a:cubicBezTo>
                        <a:cubicBezTo>
                          <a:pt x="334" y="3"/>
                          <a:pt x="349" y="3"/>
                          <a:pt x="363" y="2"/>
                        </a:cubicBezTo>
                        <a:cubicBezTo>
                          <a:pt x="369" y="3"/>
                          <a:pt x="376" y="5"/>
                          <a:pt x="382" y="4"/>
                        </a:cubicBezTo>
                        <a:cubicBezTo>
                          <a:pt x="387" y="4"/>
                          <a:pt x="398" y="0"/>
                          <a:pt x="398" y="0"/>
                        </a:cubicBezTo>
                        <a:cubicBezTo>
                          <a:pt x="415" y="8"/>
                          <a:pt x="406" y="16"/>
                          <a:pt x="400" y="30"/>
                        </a:cubicBezTo>
                        <a:cubicBezTo>
                          <a:pt x="398" y="34"/>
                          <a:pt x="384" y="34"/>
                          <a:pt x="384" y="34"/>
                        </a:cubicBezTo>
                        <a:cubicBezTo>
                          <a:pt x="379" y="47"/>
                          <a:pt x="398" y="51"/>
                          <a:pt x="411" y="55"/>
                        </a:cubicBezTo>
                        <a:cubicBezTo>
                          <a:pt x="419" y="72"/>
                          <a:pt x="421" y="79"/>
                          <a:pt x="443" y="84"/>
                        </a:cubicBezTo>
                        <a:cubicBezTo>
                          <a:pt x="461" y="71"/>
                          <a:pt x="435" y="65"/>
                          <a:pt x="468" y="57"/>
                        </a:cubicBezTo>
                        <a:cubicBezTo>
                          <a:pt x="482" y="61"/>
                          <a:pt x="485" y="70"/>
                          <a:pt x="497" y="74"/>
                        </a:cubicBezTo>
                        <a:cubicBezTo>
                          <a:pt x="505" y="76"/>
                          <a:pt x="513" y="78"/>
                          <a:pt x="521" y="80"/>
                        </a:cubicBezTo>
                        <a:cubicBezTo>
                          <a:pt x="524" y="81"/>
                          <a:pt x="529" y="82"/>
                          <a:pt x="529" y="82"/>
                        </a:cubicBezTo>
                        <a:cubicBezTo>
                          <a:pt x="547" y="78"/>
                          <a:pt x="547" y="76"/>
                          <a:pt x="562" y="84"/>
                        </a:cubicBezTo>
                        <a:cubicBezTo>
                          <a:pt x="566" y="95"/>
                          <a:pt x="565" y="86"/>
                          <a:pt x="559" y="97"/>
                        </a:cubicBezTo>
                        <a:cubicBezTo>
                          <a:pt x="557" y="101"/>
                          <a:pt x="554" y="110"/>
                          <a:pt x="554" y="110"/>
                        </a:cubicBezTo>
                        <a:cubicBezTo>
                          <a:pt x="556" y="132"/>
                          <a:pt x="556" y="168"/>
                          <a:pt x="572" y="188"/>
                        </a:cubicBezTo>
                        <a:cubicBezTo>
                          <a:pt x="568" y="198"/>
                          <a:pt x="564" y="208"/>
                          <a:pt x="562" y="219"/>
                        </a:cubicBezTo>
                        <a:cubicBezTo>
                          <a:pt x="564" y="227"/>
                          <a:pt x="569" y="233"/>
                          <a:pt x="572" y="240"/>
                        </a:cubicBezTo>
                        <a:cubicBezTo>
                          <a:pt x="573" y="247"/>
                          <a:pt x="572" y="254"/>
                          <a:pt x="575" y="259"/>
                        </a:cubicBezTo>
                        <a:cubicBezTo>
                          <a:pt x="577" y="263"/>
                          <a:pt x="595" y="272"/>
                          <a:pt x="599" y="283"/>
                        </a:cubicBezTo>
                        <a:cubicBezTo>
                          <a:pt x="594" y="295"/>
                          <a:pt x="603" y="306"/>
                          <a:pt x="618" y="310"/>
                        </a:cubicBezTo>
                        <a:cubicBezTo>
                          <a:pt x="630" y="307"/>
                          <a:pt x="638" y="308"/>
                          <a:pt x="645" y="300"/>
                        </a:cubicBezTo>
                        <a:cubicBezTo>
                          <a:pt x="660" y="302"/>
                          <a:pt x="663" y="303"/>
                          <a:pt x="672" y="293"/>
                        </a:cubicBezTo>
                        <a:cubicBezTo>
                          <a:pt x="675" y="294"/>
                          <a:pt x="679" y="293"/>
                          <a:pt x="680" y="295"/>
                        </a:cubicBezTo>
                        <a:cubicBezTo>
                          <a:pt x="682" y="301"/>
                          <a:pt x="674" y="321"/>
                          <a:pt x="672" y="327"/>
                        </a:cubicBezTo>
                        <a:cubicBezTo>
                          <a:pt x="668" y="340"/>
                          <a:pt x="671" y="326"/>
                          <a:pt x="664" y="340"/>
                        </a:cubicBezTo>
                        <a:cubicBezTo>
                          <a:pt x="652" y="360"/>
                          <a:pt x="646" y="381"/>
                          <a:pt x="621" y="394"/>
                        </a:cubicBezTo>
                        <a:cubicBezTo>
                          <a:pt x="614" y="402"/>
                          <a:pt x="609" y="402"/>
                          <a:pt x="599" y="407"/>
                        </a:cubicBezTo>
                        <a:cubicBezTo>
                          <a:pt x="590" y="418"/>
                          <a:pt x="579" y="429"/>
                          <a:pt x="567" y="439"/>
                        </a:cubicBezTo>
                        <a:cubicBezTo>
                          <a:pt x="560" y="454"/>
                          <a:pt x="555" y="470"/>
                          <a:pt x="548" y="485"/>
                        </a:cubicBezTo>
                        <a:cubicBezTo>
                          <a:pt x="549" y="489"/>
                          <a:pt x="550" y="492"/>
                          <a:pt x="551" y="496"/>
                        </a:cubicBezTo>
                        <a:cubicBezTo>
                          <a:pt x="552" y="500"/>
                          <a:pt x="556" y="508"/>
                          <a:pt x="556" y="508"/>
                        </a:cubicBezTo>
                        <a:cubicBezTo>
                          <a:pt x="559" y="524"/>
                          <a:pt x="562" y="546"/>
                          <a:pt x="576" y="557"/>
                        </a:cubicBezTo>
                        <a:lnTo>
                          <a:pt x="435" y="556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201" name="Freeform 57"/>
                  <p:cNvSpPr>
                    <a:spLocks/>
                  </p:cNvSpPr>
                  <p:nvPr/>
                </p:nvSpPr>
                <p:spPr bwMode="ltGray">
                  <a:xfrm>
                    <a:off x="1189" y="447"/>
                    <a:ext cx="163" cy="221"/>
                  </a:xfrm>
                  <a:custGeom>
                    <a:avLst/>
                    <a:gdLst/>
                    <a:ahLst/>
                    <a:cxnLst>
                      <a:cxn ang="0">
                        <a:pos x="243" y="347"/>
                      </a:cxn>
                      <a:cxn ang="0">
                        <a:pos x="233" y="301"/>
                      </a:cxn>
                      <a:cxn ang="0">
                        <a:pos x="217" y="288"/>
                      </a:cxn>
                      <a:cxn ang="0">
                        <a:pos x="215" y="269"/>
                      </a:cxn>
                      <a:cxn ang="0">
                        <a:pos x="209" y="254"/>
                      </a:cxn>
                      <a:cxn ang="0">
                        <a:pos x="209" y="229"/>
                      </a:cxn>
                      <a:cxn ang="0">
                        <a:pos x="207" y="214"/>
                      </a:cxn>
                      <a:cxn ang="0">
                        <a:pos x="228" y="202"/>
                      </a:cxn>
                      <a:cxn ang="0">
                        <a:pos x="257" y="197"/>
                      </a:cxn>
                      <a:cxn ang="0">
                        <a:pos x="257" y="136"/>
                      </a:cxn>
                      <a:cxn ang="0">
                        <a:pos x="54" y="96"/>
                      </a:cxn>
                      <a:cxn ang="0">
                        <a:pos x="32" y="98"/>
                      </a:cxn>
                      <a:cxn ang="0">
                        <a:pos x="16" y="102"/>
                      </a:cxn>
                      <a:cxn ang="0">
                        <a:pos x="0" y="149"/>
                      </a:cxn>
                      <a:cxn ang="0">
                        <a:pos x="93" y="346"/>
                      </a:cxn>
                      <a:cxn ang="0">
                        <a:pos x="243" y="347"/>
                      </a:cxn>
                    </a:cxnLst>
                    <a:rect l="0" t="0" r="r" b="b"/>
                    <a:pathLst>
                      <a:path w="257" h="347">
                        <a:moveTo>
                          <a:pt x="243" y="347"/>
                        </a:moveTo>
                        <a:lnTo>
                          <a:pt x="233" y="301"/>
                        </a:lnTo>
                        <a:lnTo>
                          <a:pt x="217" y="288"/>
                        </a:lnTo>
                        <a:lnTo>
                          <a:pt x="215" y="269"/>
                        </a:lnTo>
                        <a:lnTo>
                          <a:pt x="209" y="254"/>
                        </a:lnTo>
                        <a:lnTo>
                          <a:pt x="209" y="229"/>
                        </a:lnTo>
                        <a:lnTo>
                          <a:pt x="207" y="214"/>
                        </a:lnTo>
                        <a:lnTo>
                          <a:pt x="228" y="202"/>
                        </a:lnTo>
                        <a:lnTo>
                          <a:pt x="257" y="197"/>
                        </a:lnTo>
                        <a:lnTo>
                          <a:pt x="257" y="136"/>
                        </a:lnTo>
                        <a:cubicBezTo>
                          <a:pt x="209" y="119"/>
                          <a:pt x="13" y="0"/>
                          <a:pt x="54" y="96"/>
                        </a:cubicBezTo>
                        <a:cubicBezTo>
                          <a:pt x="36" y="106"/>
                          <a:pt x="57" y="97"/>
                          <a:pt x="32" y="98"/>
                        </a:cubicBezTo>
                        <a:cubicBezTo>
                          <a:pt x="27" y="99"/>
                          <a:pt x="16" y="102"/>
                          <a:pt x="16" y="102"/>
                        </a:cubicBezTo>
                        <a:lnTo>
                          <a:pt x="0" y="149"/>
                        </a:lnTo>
                        <a:lnTo>
                          <a:pt x="93" y="346"/>
                        </a:lnTo>
                        <a:lnTo>
                          <a:pt x="243" y="347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202" name="Freeform 58"/>
                  <p:cNvSpPr>
                    <a:spLocks/>
                  </p:cNvSpPr>
                  <p:nvPr/>
                </p:nvSpPr>
                <p:spPr bwMode="ltGray">
                  <a:xfrm>
                    <a:off x="1476" y="611"/>
                    <a:ext cx="7" cy="12"/>
                  </a:xfrm>
                  <a:custGeom>
                    <a:avLst/>
                    <a:gdLst/>
                    <a:ahLst/>
                    <a:cxnLst>
                      <a:cxn ang="0">
                        <a:pos x="7" y="25"/>
                      </a:cxn>
                      <a:cxn ang="0">
                        <a:pos x="19" y="21"/>
                      </a:cxn>
                      <a:cxn ang="0">
                        <a:pos x="7" y="25"/>
                      </a:cxn>
                    </a:cxnLst>
                    <a:rect l="0" t="0" r="r" b="b"/>
                    <a:pathLst>
                      <a:path w="19" h="37">
                        <a:moveTo>
                          <a:pt x="7" y="25"/>
                        </a:moveTo>
                        <a:cubicBezTo>
                          <a:pt x="0" y="4"/>
                          <a:pt x="12" y="0"/>
                          <a:pt x="19" y="21"/>
                        </a:cubicBezTo>
                        <a:cubicBezTo>
                          <a:pt x="14" y="37"/>
                          <a:pt x="18" y="36"/>
                          <a:pt x="7" y="25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203" name="Freeform 59"/>
                  <p:cNvSpPr>
                    <a:spLocks/>
                  </p:cNvSpPr>
                  <p:nvPr/>
                </p:nvSpPr>
                <p:spPr bwMode="ltGray">
                  <a:xfrm>
                    <a:off x="1467" y="497"/>
                    <a:ext cx="9" cy="7"/>
                  </a:xfrm>
                  <a:custGeom>
                    <a:avLst/>
                    <a:gdLst/>
                    <a:ahLst/>
                    <a:cxnLst>
                      <a:cxn ang="0">
                        <a:pos x="12" y="12"/>
                      </a:cxn>
                      <a:cxn ang="0">
                        <a:pos x="16" y="0"/>
                      </a:cxn>
                      <a:cxn ang="0">
                        <a:pos x="20" y="12"/>
                      </a:cxn>
                      <a:cxn ang="0">
                        <a:pos x="8" y="20"/>
                      </a:cxn>
                      <a:cxn ang="0">
                        <a:pos x="12" y="12"/>
                      </a:cxn>
                    </a:cxnLst>
                    <a:rect l="0" t="0" r="r" b="b"/>
                    <a:pathLst>
                      <a:path w="22" h="20">
                        <a:moveTo>
                          <a:pt x="12" y="12"/>
                        </a:moveTo>
                        <a:cubicBezTo>
                          <a:pt x="13" y="8"/>
                          <a:pt x="12" y="0"/>
                          <a:pt x="16" y="0"/>
                        </a:cubicBezTo>
                        <a:cubicBezTo>
                          <a:pt x="20" y="0"/>
                          <a:pt x="22" y="8"/>
                          <a:pt x="20" y="12"/>
                        </a:cubicBezTo>
                        <a:cubicBezTo>
                          <a:pt x="18" y="16"/>
                          <a:pt x="12" y="17"/>
                          <a:pt x="8" y="20"/>
                        </a:cubicBezTo>
                        <a:cubicBezTo>
                          <a:pt x="3" y="5"/>
                          <a:pt x="0" y="6"/>
                          <a:pt x="12" y="12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204" name="Freeform 60"/>
                  <p:cNvSpPr>
                    <a:spLocks/>
                  </p:cNvSpPr>
                  <p:nvPr/>
                </p:nvSpPr>
                <p:spPr bwMode="ltGray">
                  <a:xfrm>
                    <a:off x="1072" y="357"/>
                    <a:ext cx="25" cy="10"/>
                  </a:xfrm>
                  <a:custGeom>
                    <a:avLst/>
                    <a:gdLst/>
                    <a:ahLst/>
                    <a:cxnLst>
                      <a:cxn ang="0">
                        <a:pos x="24" y="18"/>
                      </a:cxn>
                      <a:cxn ang="0">
                        <a:pos x="32" y="6"/>
                      </a:cxn>
                      <a:cxn ang="0">
                        <a:pos x="36" y="30"/>
                      </a:cxn>
                      <a:cxn ang="0">
                        <a:pos x="24" y="18"/>
                      </a:cxn>
                    </a:cxnLst>
                    <a:rect l="0" t="0" r="r" b="b"/>
                    <a:pathLst>
                      <a:path w="57" h="30">
                        <a:moveTo>
                          <a:pt x="24" y="18"/>
                        </a:moveTo>
                        <a:cubicBezTo>
                          <a:pt x="0" y="10"/>
                          <a:pt x="9" y="0"/>
                          <a:pt x="32" y="6"/>
                        </a:cubicBezTo>
                        <a:cubicBezTo>
                          <a:pt x="46" y="15"/>
                          <a:pt x="57" y="23"/>
                          <a:pt x="36" y="30"/>
                        </a:cubicBezTo>
                        <a:cubicBezTo>
                          <a:pt x="21" y="25"/>
                          <a:pt x="24" y="30"/>
                          <a:pt x="24" y="1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205" name="Freeform 61"/>
                  <p:cNvSpPr>
                    <a:spLocks/>
                  </p:cNvSpPr>
                  <p:nvPr/>
                </p:nvSpPr>
                <p:spPr bwMode="ltGray">
                  <a:xfrm>
                    <a:off x="1374" y="265"/>
                    <a:ext cx="295" cy="233"/>
                  </a:xfrm>
                  <a:custGeom>
                    <a:avLst/>
                    <a:gdLst/>
                    <a:ahLst/>
                    <a:cxnLst>
                      <a:cxn ang="0">
                        <a:pos x="473" y="464"/>
                      </a:cxn>
                      <a:cxn ang="0">
                        <a:pos x="393" y="452"/>
                      </a:cxn>
                      <a:cxn ang="0">
                        <a:pos x="325" y="412"/>
                      </a:cxn>
                      <a:cxn ang="0">
                        <a:pos x="265" y="400"/>
                      </a:cxn>
                      <a:cxn ang="0">
                        <a:pos x="237" y="416"/>
                      </a:cxn>
                      <a:cxn ang="0">
                        <a:pos x="261" y="428"/>
                      </a:cxn>
                      <a:cxn ang="0">
                        <a:pos x="293" y="468"/>
                      </a:cxn>
                      <a:cxn ang="0">
                        <a:pos x="321" y="476"/>
                      </a:cxn>
                      <a:cxn ang="0">
                        <a:pos x="333" y="536"/>
                      </a:cxn>
                      <a:cxn ang="0">
                        <a:pos x="313" y="552"/>
                      </a:cxn>
                      <a:cxn ang="0">
                        <a:pos x="261" y="616"/>
                      </a:cxn>
                      <a:cxn ang="0">
                        <a:pos x="225" y="628"/>
                      </a:cxn>
                      <a:cxn ang="0">
                        <a:pos x="97" y="696"/>
                      </a:cxn>
                      <a:cxn ang="0">
                        <a:pos x="77" y="616"/>
                      </a:cxn>
                      <a:cxn ang="0">
                        <a:pos x="45" y="524"/>
                      </a:cxn>
                      <a:cxn ang="0">
                        <a:pos x="33" y="448"/>
                      </a:cxn>
                      <a:cxn ang="0">
                        <a:pos x="53" y="344"/>
                      </a:cxn>
                      <a:cxn ang="0">
                        <a:pos x="17" y="392"/>
                      </a:cxn>
                      <a:cxn ang="0">
                        <a:pos x="81" y="280"/>
                      </a:cxn>
                      <a:cxn ang="0">
                        <a:pos x="113" y="204"/>
                      </a:cxn>
                      <a:cxn ang="0">
                        <a:pos x="37" y="204"/>
                      </a:cxn>
                      <a:cxn ang="0">
                        <a:pos x="1" y="196"/>
                      </a:cxn>
                      <a:cxn ang="0">
                        <a:pos x="25" y="140"/>
                      </a:cxn>
                      <a:cxn ang="0">
                        <a:pos x="97" y="112"/>
                      </a:cxn>
                      <a:cxn ang="0">
                        <a:pos x="221" y="124"/>
                      </a:cxn>
                      <a:cxn ang="0">
                        <a:pos x="229" y="64"/>
                      </a:cxn>
                      <a:cxn ang="0">
                        <a:pos x="261" y="0"/>
                      </a:cxn>
                      <a:cxn ang="0">
                        <a:pos x="357" y="44"/>
                      </a:cxn>
                      <a:cxn ang="0">
                        <a:pos x="329" y="88"/>
                      </a:cxn>
                      <a:cxn ang="0">
                        <a:pos x="301" y="176"/>
                      </a:cxn>
                      <a:cxn ang="0">
                        <a:pos x="361" y="192"/>
                      </a:cxn>
                      <a:cxn ang="0">
                        <a:pos x="373" y="136"/>
                      </a:cxn>
                      <a:cxn ang="0">
                        <a:pos x="417" y="92"/>
                      </a:cxn>
                      <a:cxn ang="0">
                        <a:pos x="497" y="88"/>
                      </a:cxn>
                      <a:cxn ang="0">
                        <a:pos x="529" y="52"/>
                      </a:cxn>
                      <a:cxn ang="0">
                        <a:pos x="541" y="460"/>
                      </a:cxn>
                    </a:cxnLst>
                    <a:rect l="0" t="0" r="r" b="b"/>
                    <a:pathLst>
                      <a:path w="693" h="696">
                        <a:moveTo>
                          <a:pt x="541" y="460"/>
                        </a:moveTo>
                        <a:lnTo>
                          <a:pt x="473" y="464"/>
                        </a:lnTo>
                        <a:lnTo>
                          <a:pt x="441" y="452"/>
                        </a:lnTo>
                        <a:lnTo>
                          <a:pt x="393" y="452"/>
                        </a:lnTo>
                        <a:cubicBezTo>
                          <a:pt x="365" y="448"/>
                          <a:pt x="360" y="444"/>
                          <a:pt x="337" y="436"/>
                        </a:cubicBezTo>
                        <a:cubicBezTo>
                          <a:pt x="336" y="432"/>
                          <a:pt x="330" y="413"/>
                          <a:pt x="325" y="412"/>
                        </a:cubicBezTo>
                        <a:cubicBezTo>
                          <a:pt x="317" y="411"/>
                          <a:pt x="301" y="420"/>
                          <a:pt x="301" y="420"/>
                        </a:cubicBezTo>
                        <a:cubicBezTo>
                          <a:pt x="289" y="412"/>
                          <a:pt x="277" y="408"/>
                          <a:pt x="265" y="400"/>
                        </a:cubicBezTo>
                        <a:cubicBezTo>
                          <a:pt x="252" y="380"/>
                          <a:pt x="256" y="356"/>
                          <a:pt x="233" y="348"/>
                        </a:cubicBezTo>
                        <a:cubicBezTo>
                          <a:pt x="217" y="372"/>
                          <a:pt x="221" y="392"/>
                          <a:pt x="237" y="416"/>
                        </a:cubicBezTo>
                        <a:cubicBezTo>
                          <a:pt x="234" y="428"/>
                          <a:pt x="228" y="445"/>
                          <a:pt x="237" y="444"/>
                        </a:cubicBezTo>
                        <a:cubicBezTo>
                          <a:pt x="247" y="443"/>
                          <a:pt x="261" y="428"/>
                          <a:pt x="261" y="428"/>
                        </a:cubicBezTo>
                        <a:cubicBezTo>
                          <a:pt x="258" y="450"/>
                          <a:pt x="243" y="475"/>
                          <a:pt x="269" y="484"/>
                        </a:cubicBezTo>
                        <a:cubicBezTo>
                          <a:pt x="277" y="479"/>
                          <a:pt x="288" y="476"/>
                          <a:pt x="293" y="468"/>
                        </a:cubicBezTo>
                        <a:cubicBezTo>
                          <a:pt x="302" y="454"/>
                          <a:pt x="303" y="446"/>
                          <a:pt x="317" y="436"/>
                        </a:cubicBezTo>
                        <a:cubicBezTo>
                          <a:pt x="315" y="448"/>
                          <a:pt x="306" y="467"/>
                          <a:pt x="321" y="476"/>
                        </a:cubicBezTo>
                        <a:cubicBezTo>
                          <a:pt x="328" y="480"/>
                          <a:pt x="345" y="484"/>
                          <a:pt x="345" y="484"/>
                        </a:cubicBezTo>
                        <a:cubicBezTo>
                          <a:pt x="382" y="472"/>
                          <a:pt x="347" y="527"/>
                          <a:pt x="333" y="536"/>
                        </a:cubicBezTo>
                        <a:cubicBezTo>
                          <a:pt x="330" y="540"/>
                          <a:pt x="329" y="545"/>
                          <a:pt x="325" y="548"/>
                        </a:cubicBezTo>
                        <a:cubicBezTo>
                          <a:pt x="322" y="551"/>
                          <a:pt x="316" y="549"/>
                          <a:pt x="313" y="552"/>
                        </a:cubicBezTo>
                        <a:cubicBezTo>
                          <a:pt x="300" y="565"/>
                          <a:pt x="320" y="575"/>
                          <a:pt x="293" y="584"/>
                        </a:cubicBezTo>
                        <a:cubicBezTo>
                          <a:pt x="286" y="595"/>
                          <a:pt x="272" y="610"/>
                          <a:pt x="261" y="616"/>
                        </a:cubicBezTo>
                        <a:cubicBezTo>
                          <a:pt x="254" y="620"/>
                          <a:pt x="245" y="621"/>
                          <a:pt x="237" y="624"/>
                        </a:cubicBezTo>
                        <a:cubicBezTo>
                          <a:pt x="233" y="625"/>
                          <a:pt x="225" y="628"/>
                          <a:pt x="225" y="628"/>
                        </a:cubicBezTo>
                        <a:cubicBezTo>
                          <a:pt x="215" y="659"/>
                          <a:pt x="212" y="652"/>
                          <a:pt x="173" y="656"/>
                        </a:cubicBezTo>
                        <a:cubicBezTo>
                          <a:pt x="140" y="667"/>
                          <a:pt x="132" y="687"/>
                          <a:pt x="97" y="696"/>
                        </a:cubicBezTo>
                        <a:cubicBezTo>
                          <a:pt x="77" y="691"/>
                          <a:pt x="75" y="687"/>
                          <a:pt x="81" y="668"/>
                        </a:cubicBezTo>
                        <a:cubicBezTo>
                          <a:pt x="77" y="646"/>
                          <a:pt x="72" y="639"/>
                          <a:pt x="77" y="616"/>
                        </a:cubicBezTo>
                        <a:cubicBezTo>
                          <a:pt x="73" y="598"/>
                          <a:pt x="71" y="587"/>
                          <a:pt x="61" y="572"/>
                        </a:cubicBezTo>
                        <a:cubicBezTo>
                          <a:pt x="58" y="551"/>
                          <a:pt x="51" y="543"/>
                          <a:pt x="45" y="524"/>
                        </a:cubicBezTo>
                        <a:cubicBezTo>
                          <a:pt x="52" y="502"/>
                          <a:pt x="58" y="496"/>
                          <a:pt x="49" y="472"/>
                        </a:cubicBezTo>
                        <a:cubicBezTo>
                          <a:pt x="46" y="463"/>
                          <a:pt x="33" y="448"/>
                          <a:pt x="33" y="448"/>
                        </a:cubicBezTo>
                        <a:cubicBezTo>
                          <a:pt x="42" y="422"/>
                          <a:pt x="42" y="408"/>
                          <a:pt x="33" y="380"/>
                        </a:cubicBezTo>
                        <a:cubicBezTo>
                          <a:pt x="49" y="369"/>
                          <a:pt x="48" y="362"/>
                          <a:pt x="53" y="344"/>
                        </a:cubicBezTo>
                        <a:cubicBezTo>
                          <a:pt x="47" y="327"/>
                          <a:pt x="49" y="308"/>
                          <a:pt x="33" y="332"/>
                        </a:cubicBezTo>
                        <a:cubicBezTo>
                          <a:pt x="40" y="353"/>
                          <a:pt x="29" y="374"/>
                          <a:pt x="17" y="392"/>
                        </a:cubicBezTo>
                        <a:cubicBezTo>
                          <a:pt x="6" y="360"/>
                          <a:pt x="10" y="340"/>
                          <a:pt x="13" y="304"/>
                        </a:cubicBezTo>
                        <a:cubicBezTo>
                          <a:pt x="44" y="314"/>
                          <a:pt x="54" y="289"/>
                          <a:pt x="81" y="280"/>
                        </a:cubicBezTo>
                        <a:cubicBezTo>
                          <a:pt x="94" y="261"/>
                          <a:pt x="85" y="242"/>
                          <a:pt x="105" y="228"/>
                        </a:cubicBezTo>
                        <a:cubicBezTo>
                          <a:pt x="108" y="220"/>
                          <a:pt x="110" y="212"/>
                          <a:pt x="113" y="204"/>
                        </a:cubicBezTo>
                        <a:cubicBezTo>
                          <a:pt x="116" y="196"/>
                          <a:pt x="89" y="196"/>
                          <a:pt x="89" y="196"/>
                        </a:cubicBezTo>
                        <a:cubicBezTo>
                          <a:pt x="81" y="221"/>
                          <a:pt x="58" y="211"/>
                          <a:pt x="37" y="204"/>
                        </a:cubicBezTo>
                        <a:cubicBezTo>
                          <a:pt x="33" y="207"/>
                          <a:pt x="30" y="213"/>
                          <a:pt x="25" y="212"/>
                        </a:cubicBezTo>
                        <a:cubicBezTo>
                          <a:pt x="16" y="210"/>
                          <a:pt x="1" y="196"/>
                          <a:pt x="1" y="196"/>
                        </a:cubicBezTo>
                        <a:cubicBezTo>
                          <a:pt x="4" y="186"/>
                          <a:pt x="4" y="174"/>
                          <a:pt x="9" y="164"/>
                        </a:cubicBezTo>
                        <a:cubicBezTo>
                          <a:pt x="13" y="155"/>
                          <a:pt x="25" y="140"/>
                          <a:pt x="25" y="140"/>
                        </a:cubicBezTo>
                        <a:cubicBezTo>
                          <a:pt x="0" y="132"/>
                          <a:pt x="25" y="128"/>
                          <a:pt x="37" y="124"/>
                        </a:cubicBezTo>
                        <a:cubicBezTo>
                          <a:pt x="58" y="131"/>
                          <a:pt x="75" y="116"/>
                          <a:pt x="97" y="112"/>
                        </a:cubicBezTo>
                        <a:cubicBezTo>
                          <a:pt x="135" y="87"/>
                          <a:pt x="159" y="122"/>
                          <a:pt x="197" y="132"/>
                        </a:cubicBezTo>
                        <a:cubicBezTo>
                          <a:pt x="205" y="129"/>
                          <a:pt x="213" y="127"/>
                          <a:pt x="221" y="124"/>
                        </a:cubicBezTo>
                        <a:cubicBezTo>
                          <a:pt x="225" y="123"/>
                          <a:pt x="226" y="147"/>
                          <a:pt x="233" y="120"/>
                        </a:cubicBezTo>
                        <a:lnTo>
                          <a:pt x="229" y="64"/>
                        </a:lnTo>
                        <a:lnTo>
                          <a:pt x="209" y="40"/>
                        </a:lnTo>
                        <a:cubicBezTo>
                          <a:pt x="243" y="21"/>
                          <a:pt x="240" y="21"/>
                          <a:pt x="261" y="0"/>
                        </a:cubicBezTo>
                        <a:cubicBezTo>
                          <a:pt x="297" y="16"/>
                          <a:pt x="333" y="32"/>
                          <a:pt x="369" y="48"/>
                        </a:cubicBezTo>
                        <a:cubicBezTo>
                          <a:pt x="373" y="50"/>
                          <a:pt x="361" y="44"/>
                          <a:pt x="357" y="44"/>
                        </a:cubicBezTo>
                        <a:cubicBezTo>
                          <a:pt x="349" y="45"/>
                          <a:pt x="333" y="52"/>
                          <a:pt x="333" y="52"/>
                        </a:cubicBezTo>
                        <a:cubicBezTo>
                          <a:pt x="322" y="68"/>
                          <a:pt x="318" y="71"/>
                          <a:pt x="329" y="88"/>
                        </a:cubicBezTo>
                        <a:cubicBezTo>
                          <a:pt x="308" y="119"/>
                          <a:pt x="323" y="118"/>
                          <a:pt x="333" y="148"/>
                        </a:cubicBezTo>
                        <a:cubicBezTo>
                          <a:pt x="320" y="157"/>
                          <a:pt x="314" y="167"/>
                          <a:pt x="301" y="176"/>
                        </a:cubicBezTo>
                        <a:cubicBezTo>
                          <a:pt x="306" y="213"/>
                          <a:pt x="303" y="213"/>
                          <a:pt x="337" y="220"/>
                        </a:cubicBezTo>
                        <a:cubicBezTo>
                          <a:pt x="358" y="216"/>
                          <a:pt x="368" y="214"/>
                          <a:pt x="361" y="192"/>
                        </a:cubicBezTo>
                        <a:cubicBezTo>
                          <a:pt x="362" y="177"/>
                          <a:pt x="362" y="162"/>
                          <a:pt x="365" y="148"/>
                        </a:cubicBezTo>
                        <a:cubicBezTo>
                          <a:pt x="366" y="143"/>
                          <a:pt x="369" y="133"/>
                          <a:pt x="373" y="136"/>
                        </a:cubicBezTo>
                        <a:cubicBezTo>
                          <a:pt x="379" y="140"/>
                          <a:pt x="376" y="149"/>
                          <a:pt x="377" y="156"/>
                        </a:cubicBezTo>
                        <a:cubicBezTo>
                          <a:pt x="404" y="147"/>
                          <a:pt x="409" y="116"/>
                          <a:pt x="417" y="92"/>
                        </a:cubicBezTo>
                        <a:cubicBezTo>
                          <a:pt x="422" y="76"/>
                          <a:pt x="453" y="74"/>
                          <a:pt x="465" y="72"/>
                        </a:cubicBezTo>
                        <a:cubicBezTo>
                          <a:pt x="472" y="92"/>
                          <a:pt x="477" y="93"/>
                          <a:pt x="497" y="88"/>
                        </a:cubicBezTo>
                        <a:cubicBezTo>
                          <a:pt x="512" y="78"/>
                          <a:pt x="515" y="74"/>
                          <a:pt x="509" y="56"/>
                        </a:cubicBezTo>
                        <a:cubicBezTo>
                          <a:pt x="523" y="46"/>
                          <a:pt x="517" y="46"/>
                          <a:pt x="529" y="52"/>
                        </a:cubicBezTo>
                        <a:lnTo>
                          <a:pt x="693" y="72"/>
                        </a:lnTo>
                        <a:lnTo>
                          <a:pt x="541" y="460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206" name="Freeform 62"/>
                  <p:cNvSpPr>
                    <a:spLocks/>
                  </p:cNvSpPr>
                  <p:nvPr/>
                </p:nvSpPr>
                <p:spPr bwMode="ltGray">
                  <a:xfrm>
                    <a:off x="1173" y="247"/>
                    <a:ext cx="591" cy="95"/>
                  </a:xfrm>
                  <a:custGeom>
                    <a:avLst/>
                    <a:gdLst/>
                    <a:ahLst/>
                    <a:cxnLst>
                      <a:cxn ang="0">
                        <a:pos x="825" y="0"/>
                      </a:cxn>
                      <a:cxn ang="0">
                        <a:pos x="143" y="29"/>
                      </a:cxn>
                      <a:cxn ang="0">
                        <a:pos x="91" y="42"/>
                      </a:cxn>
                      <a:cxn ang="0">
                        <a:pos x="62" y="42"/>
                      </a:cxn>
                      <a:cxn ang="0">
                        <a:pos x="22" y="77"/>
                      </a:cxn>
                      <a:cxn ang="0">
                        <a:pos x="0" y="105"/>
                      </a:cxn>
                      <a:cxn ang="0">
                        <a:pos x="59" y="115"/>
                      </a:cxn>
                      <a:cxn ang="0">
                        <a:pos x="97" y="96"/>
                      </a:cxn>
                      <a:cxn ang="0">
                        <a:pos x="108" y="84"/>
                      </a:cxn>
                      <a:cxn ang="0">
                        <a:pos x="167" y="52"/>
                      </a:cxn>
                      <a:cxn ang="0">
                        <a:pos x="215" y="46"/>
                      </a:cxn>
                      <a:cxn ang="0">
                        <a:pos x="237" y="94"/>
                      </a:cxn>
                      <a:cxn ang="0">
                        <a:pos x="188" y="109"/>
                      </a:cxn>
                      <a:cxn ang="0">
                        <a:pos x="231" y="113"/>
                      </a:cxn>
                      <a:cxn ang="0">
                        <a:pos x="250" y="90"/>
                      </a:cxn>
                      <a:cxn ang="0">
                        <a:pos x="266" y="92"/>
                      </a:cxn>
                      <a:cxn ang="0">
                        <a:pos x="253" y="54"/>
                      </a:cxn>
                      <a:cxn ang="0">
                        <a:pos x="266" y="44"/>
                      </a:cxn>
                      <a:cxn ang="0">
                        <a:pos x="277" y="88"/>
                      </a:cxn>
                      <a:cxn ang="0">
                        <a:pos x="266" y="113"/>
                      </a:cxn>
                      <a:cxn ang="0">
                        <a:pos x="296" y="130"/>
                      </a:cxn>
                      <a:cxn ang="0">
                        <a:pos x="299" y="92"/>
                      </a:cxn>
                      <a:cxn ang="0">
                        <a:pos x="331" y="103"/>
                      </a:cxn>
                      <a:cxn ang="0">
                        <a:pos x="382" y="73"/>
                      </a:cxn>
                      <a:cxn ang="0">
                        <a:pos x="409" y="50"/>
                      </a:cxn>
                      <a:cxn ang="0">
                        <a:pos x="439" y="56"/>
                      </a:cxn>
                      <a:cxn ang="0">
                        <a:pos x="455" y="50"/>
                      </a:cxn>
                      <a:cxn ang="0">
                        <a:pos x="431" y="44"/>
                      </a:cxn>
                      <a:cxn ang="0">
                        <a:pos x="474" y="35"/>
                      </a:cxn>
                      <a:cxn ang="0">
                        <a:pos x="544" y="54"/>
                      </a:cxn>
                      <a:cxn ang="0">
                        <a:pos x="581" y="42"/>
                      </a:cxn>
                      <a:cxn ang="0">
                        <a:pos x="584" y="63"/>
                      </a:cxn>
                      <a:cxn ang="0">
                        <a:pos x="568" y="101"/>
                      </a:cxn>
                      <a:cxn ang="0">
                        <a:pos x="611" y="88"/>
                      </a:cxn>
                      <a:cxn ang="0">
                        <a:pos x="624" y="80"/>
                      </a:cxn>
                      <a:cxn ang="0">
                        <a:pos x="648" y="61"/>
                      </a:cxn>
                      <a:cxn ang="0">
                        <a:pos x="794" y="84"/>
                      </a:cxn>
                    </a:cxnLst>
                    <a:rect l="0" t="0" r="r" b="b"/>
                    <a:pathLst>
                      <a:path w="931" h="149">
                        <a:moveTo>
                          <a:pt x="794" y="84"/>
                        </a:moveTo>
                        <a:cubicBezTo>
                          <a:pt x="813" y="72"/>
                          <a:pt x="931" y="14"/>
                          <a:pt x="825" y="0"/>
                        </a:cubicBezTo>
                        <a:lnTo>
                          <a:pt x="159" y="0"/>
                        </a:lnTo>
                        <a:cubicBezTo>
                          <a:pt x="149" y="12"/>
                          <a:pt x="162" y="18"/>
                          <a:pt x="143" y="29"/>
                        </a:cubicBezTo>
                        <a:cubicBezTo>
                          <a:pt x="130" y="44"/>
                          <a:pt x="133" y="39"/>
                          <a:pt x="116" y="48"/>
                        </a:cubicBezTo>
                        <a:cubicBezTo>
                          <a:pt x="108" y="46"/>
                          <a:pt x="100" y="44"/>
                          <a:pt x="91" y="42"/>
                        </a:cubicBezTo>
                        <a:cubicBezTo>
                          <a:pt x="89" y="41"/>
                          <a:pt x="83" y="40"/>
                          <a:pt x="83" y="40"/>
                        </a:cubicBezTo>
                        <a:cubicBezTo>
                          <a:pt x="76" y="40"/>
                          <a:pt x="68" y="39"/>
                          <a:pt x="62" y="42"/>
                        </a:cubicBezTo>
                        <a:cubicBezTo>
                          <a:pt x="54" y="45"/>
                          <a:pt x="46" y="61"/>
                          <a:pt x="38" y="67"/>
                        </a:cubicBezTo>
                        <a:cubicBezTo>
                          <a:pt x="32" y="71"/>
                          <a:pt x="27" y="74"/>
                          <a:pt x="22" y="77"/>
                        </a:cubicBezTo>
                        <a:cubicBezTo>
                          <a:pt x="16" y="81"/>
                          <a:pt x="5" y="86"/>
                          <a:pt x="5" y="86"/>
                        </a:cubicBezTo>
                        <a:cubicBezTo>
                          <a:pt x="9" y="95"/>
                          <a:pt x="7" y="97"/>
                          <a:pt x="0" y="105"/>
                        </a:cubicBezTo>
                        <a:cubicBezTo>
                          <a:pt x="17" y="107"/>
                          <a:pt x="22" y="107"/>
                          <a:pt x="16" y="120"/>
                        </a:cubicBezTo>
                        <a:cubicBezTo>
                          <a:pt x="27" y="122"/>
                          <a:pt x="48" y="116"/>
                          <a:pt x="59" y="115"/>
                        </a:cubicBezTo>
                        <a:cubicBezTo>
                          <a:pt x="71" y="112"/>
                          <a:pt x="73" y="117"/>
                          <a:pt x="83" y="111"/>
                        </a:cubicBezTo>
                        <a:cubicBezTo>
                          <a:pt x="89" y="96"/>
                          <a:pt x="83" y="100"/>
                          <a:pt x="97" y="96"/>
                        </a:cubicBezTo>
                        <a:cubicBezTo>
                          <a:pt x="100" y="94"/>
                          <a:pt x="103" y="93"/>
                          <a:pt x="105" y="90"/>
                        </a:cubicBezTo>
                        <a:cubicBezTo>
                          <a:pt x="106" y="88"/>
                          <a:pt x="106" y="85"/>
                          <a:pt x="108" y="84"/>
                        </a:cubicBezTo>
                        <a:cubicBezTo>
                          <a:pt x="112" y="80"/>
                          <a:pt x="140" y="69"/>
                          <a:pt x="148" y="67"/>
                        </a:cubicBezTo>
                        <a:cubicBezTo>
                          <a:pt x="160" y="52"/>
                          <a:pt x="153" y="56"/>
                          <a:pt x="167" y="52"/>
                        </a:cubicBezTo>
                        <a:cubicBezTo>
                          <a:pt x="178" y="55"/>
                          <a:pt x="179" y="62"/>
                          <a:pt x="191" y="58"/>
                        </a:cubicBezTo>
                        <a:cubicBezTo>
                          <a:pt x="199" y="52"/>
                          <a:pt x="206" y="51"/>
                          <a:pt x="215" y="46"/>
                        </a:cubicBezTo>
                        <a:cubicBezTo>
                          <a:pt x="226" y="58"/>
                          <a:pt x="217" y="46"/>
                          <a:pt x="223" y="69"/>
                        </a:cubicBezTo>
                        <a:cubicBezTo>
                          <a:pt x="226" y="79"/>
                          <a:pt x="233" y="85"/>
                          <a:pt x="237" y="94"/>
                        </a:cubicBezTo>
                        <a:cubicBezTo>
                          <a:pt x="227" y="100"/>
                          <a:pt x="229" y="104"/>
                          <a:pt x="218" y="107"/>
                        </a:cubicBezTo>
                        <a:cubicBezTo>
                          <a:pt x="207" y="120"/>
                          <a:pt x="203" y="113"/>
                          <a:pt x="188" y="109"/>
                        </a:cubicBezTo>
                        <a:cubicBezTo>
                          <a:pt x="191" y="117"/>
                          <a:pt x="200" y="127"/>
                          <a:pt x="210" y="132"/>
                        </a:cubicBezTo>
                        <a:cubicBezTo>
                          <a:pt x="218" y="114"/>
                          <a:pt x="211" y="122"/>
                          <a:pt x="231" y="113"/>
                        </a:cubicBezTo>
                        <a:cubicBezTo>
                          <a:pt x="237" y="111"/>
                          <a:pt x="248" y="105"/>
                          <a:pt x="248" y="105"/>
                        </a:cubicBezTo>
                        <a:cubicBezTo>
                          <a:pt x="248" y="100"/>
                          <a:pt x="246" y="94"/>
                          <a:pt x="250" y="90"/>
                        </a:cubicBezTo>
                        <a:cubicBezTo>
                          <a:pt x="253" y="88"/>
                          <a:pt x="254" y="96"/>
                          <a:pt x="258" y="96"/>
                        </a:cubicBezTo>
                        <a:cubicBezTo>
                          <a:pt x="262" y="97"/>
                          <a:pt x="264" y="94"/>
                          <a:pt x="266" y="92"/>
                        </a:cubicBezTo>
                        <a:cubicBezTo>
                          <a:pt x="262" y="82"/>
                          <a:pt x="252" y="77"/>
                          <a:pt x="248" y="67"/>
                        </a:cubicBezTo>
                        <a:cubicBezTo>
                          <a:pt x="250" y="63"/>
                          <a:pt x="255" y="58"/>
                          <a:pt x="253" y="54"/>
                        </a:cubicBezTo>
                        <a:cubicBezTo>
                          <a:pt x="251" y="50"/>
                          <a:pt x="248" y="42"/>
                          <a:pt x="248" y="42"/>
                        </a:cubicBezTo>
                        <a:cubicBezTo>
                          <a:pt x="256" y="32"/>
                          <a:pt x="259" y="35"/>
                          <a:pt x="266" y="44"/>
                        </a:cubicBezTo>
                        <a:cubicBezTo>
                          <a:pt x="270" y="56"/>
                          <a:pt x="276" y="61"/>
                          <a:pt x="285" y="71"/>
                        </a:cubicBezTo>
                        <a:cubicBezTo>
                          <a:pt x="281" y="81"/>
                          <a:pt x="289" y="82"/>
                          <a:pt x="277" y="88"/>
                        </a:cubicBezTo>
                        <a:cubicBezTo>
                          <a:pt x="262" y="106"/>
                          <a:pt x="278" y="83"/>
                          <a:pt x="274" y="101"/>
                        </a:cubicBezTo>
                        <a:cubicBezTo>
                          <a:pt x="274" y="105"/>
                          <a:pt x="268" y="109"/>
                          <a:pt x="266" y="113"/>
                        </a:cubicBezTo>
                        <a:cubicBezTo>
                          <a:pt x="270" y="122"/>
                          <a:pt x="268" y="125"/>
                          <a:pt x="261" y="132"/>
                        </a:cubicBezTo>
                        <a:cubicBezTo>
                          <a:pt x="268" y="149"/>
                          <a:pt x="282" y="134"/>
                          <a:pt x="296" y="130"/>
                        </a:cubicBezTo>
                        <a:cubicBezTo>
                          <a:pt x="299" y="122"/>
                          <a:pt x="295" y="119"/>
                          <a:pt x="299" y="111"/>
                        </a:cubicBezTo>
                        <a:cubicBezTo>
                          <a:pt x="296" y="105"/>
                          <a:pt x="288" y="97"/>
                          <a:pt x="299" y="92"/>
                        </a:cubicBezTo>
                        <a:cubicBezTo>
                          <a:pt x="303" y="90"/>
                          <a:pt x="315" y="88"/>
                          <a:pt x="315" y="88"/>
                        </a:cubicBezTo>
                        <a:cubicBezTo>
                          <a:pt x="326" y="91"/>
                          <a:pt x="325" y="95"/>
                          <a:pt x="331" y="103"/>
                        </a:cubicBezTo>
                        <a:cubicBezTo>
                          <a:pt x="339" y="84"/>
                          <a:pt x="331" y="90"/>
                          <a:pt x="361" y="92"/>
                        </a:cubicBezTo>
                        <a:cubicBezTo>
                          <a:pt x="355" y="76"/>
                          <a:pt x="365" y="76"/>
                          <a:pt x="382" y="73"/>
                        </a:cubicBezTo>
                        <a:cubicBezTo>
                          <a:pt x="383" y="71"/>
                          <a:pt x="387" y="57"/>
                          <a:pt x="393" y="54"/>
                        </a:cubicBezTo>
                        <a:cubicBezTo>
                          <a:pt x="398" y="52"/>
                          <a:pt x="409" y="50"/>
                          <a:pt x="409" y="50"/>
                        </a:cubicBezTo>
                        <a:cubicBezTo>
                          <a:pt x="430" y="54"/>
                          <a:pt x="413" y="58"/>
                          <a:pt x="431" y="63"/>
                        </a:cubicBezTo>
                        <a:cubicBezTo>
                          <a:pt x="433" y="61"/>
                          <a:pt x="435" y="57"/>
                          <a:pt x="439" y="56"/>
                        </a:cubicBezTo>
                        <a:cubicBezTo>
                          <a:pt x="445" y="55"/>
                          <a:pt x="452" y="61"/>
                          <a:pt x="457" y="58"/>
                        </a:cubicBezTo>
                        <a:cubicBezTo>
                          <a:pt x="461" y="57"/>
                          <a:pt x="457" y="52"/>
                          <a:pt x="455" y="50"/>
                        </a:cubicBezTo>
                        <a:cubicBezTo>
                          <a:pt x="451" y="47"/>
                          <a:pt x="444" y="47"/>
                          <a:pt x="439" y="46"/>
                        </a:cubicBezTo>
                        <a:cubicBezTo>
                          <a:pt x="436" y="45"/>
                          <a:pt x="431" y="44"/>
                          <a:pt x="431" y="44"/>
                        </a:cubicBezTo>
                        <a:cubicBezTo>
                          <a:pt x="440" y="38"/>
                          <a:pt x="443" y="36"/>
                          <a:pt x="455" y="40"/>
                        </a:cubicBezTo>
                        <a:cubicBezTo>
                          <a:pt x="461" y="38"/>
                          <a:pt x="467" y="35"/>
                          <a:pt x="474" y="35"/>
                        </a:cubicBezTo>
                        <a:cubicBezTo>
                          <a:pt x="483" y="36"/>
                          <a:pt x="511" y="43"/>
                          <a:pt x="519" y="46"/>
                        </a:cubicBezTo>
                        <a:cubicBezTo>
                          <a:pt x="527" y="49"/>
                          <a:pt x="544" y="54"/>
                          <a:pt x="544" y="54"/>
                        </a:cubicBezTo>
                        <a:cubicBezTo>
                          <a:pt x="548" y="54"/>
                          <a:pt x="560" y="52"/>
                          <a:pt x="565" y="50"/>
                        </a:cubicBezTo>
                        <a:cubicBezTo>
                          <a:pt x="570" y="47"/>
                          <a:pt x="581" y="42"/>
                          <a:pt x="581" y="42"/>
                        </a:cubicBezTo>
                        <a:cubicBezTo>
                          <a:pt x="585" y="42"/>
                          <a:pt x="598" y="44"/>
                          <a:pt x="600" y="48"/>
                        </a:cubicBezTo>
                        <a:cubicBezTo>
                          <a:pt x="603" y="55"/>
                          <a:pt x="589" y="61"/>
                          <a:pt x="584" y="63"/>
                        </a:cubicBezTo>
                        <a:cubicBezTo>
                          <a:pt x="576" y="69"/>
                          <a:pt x="568" y="69"/>
                          <a:pt x="565" y="77"/>
                        </a:cubicBezTo>
                        <a:cubicBezTo>
                          <a:pt x="568" y="86"/>
                          <a:pt x="564" y="92"/>
                          <a:pt x="568" y="101"/>
                        </a:cubicBezTo>
                        <a:cubicBezTo>
                          <a:pt x="574" y="93"/>
                          <a:pt x="577" y="91"/>
                          <a:pt x="589" y="94"/>
                        </a:cubicBezTo>
                        <a:cubicBezTo>
                          <a:pt x="595" y="108"/>
                          <a:pt x="602" y="93"/>
                          <a:pt x="611" y="88"/>
                        </a:cubicBezTo>
                        <a:cubicBezTo>
                          <a:pt x="613" y="86"/>
                          <a:pt x="613" y="83"/>
                          <a:pt x="616" y="82"/>
                        </a:cubicBezTo>
                        <a:cubicBezTo>
                          <a:pt x="618" y="80"/>
                          <a:pt x="622" y="81"/>
                          <a:pt x="624" y="80"/>
                        </a:cubicBezTo>
                        <a:cubicBezTo>
                          <a:pt x="626" y="78"/>
                          <a:pt x="626" y="75"/>
                          <a:pt x="627" y="73"/>
                        </a:cubicBezTo>
                        <a:cubicBezTo>
                          <a:pt x="632" y="65"/>
                          <a:pt x="638" y="63"/>
                          <a:pt x="648" y="61"/>
                        </a:cubicBezTo>
                        <a:cubicBezTo>
                          <a:pt x="664" y="62"/>
                          <a:pt x="684" y="69"/>
                          <a:pt x="700" y="69"/>
                        </a:cubicBezTo>
                        <a:lnTo>
                          <a:pt x="794" y="84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207" name="Freeform 63"/>
                  <p:cNvSpPr>
                    <a:spLocks/>
                  </p:cNvSpPr>
                  <p:nvPr/>
                </p:nvSpPr>
                <p:spPr bwMode="ltGray">
                  <a:xfrm>
                    <a:off x="1293" y="282"/>
                    <a:ext cx="13" cy="10"/>
                  </a:xfrm>
                  <a:custGeom>
                    <a:avLst/>
                    <a:gdLst/>
                    <a:ahLst/>
                    <a:cxnLst>
                      <a:cxn ang="0">
                        <a:pos x="3" y="28"/>
                      </a:cxn>
                      <a:cxn ang="0">
                        <a:pos x="31" y="0"/>
                      </a:cxn>
                      <a:cxn ang="0">
                        <a:pos x="19" y="24"/>
                      </a:cxn>
                      <a:cxn ang="0">
                        <a:pos x="3" y="28"/>
                      </a:cxn>
                    </a:cxnLst>
                    <a:rect l="0" t="0" r="r" b="b"/>
                    <a:pathLst>
                      <a:path w="31" h="30">
                        <a:moveTo>
                          <a:pt x="3" y="28"/>
                        </a:moveTo>
                        <a:cubicBezTo>
                          <a:pt x="8" y="8"/>
                          <a:pt x="12" y="6"/>
                          <a:pt x="31" y="0"/>
                        </a:cubicBezTo>
                        <a:cubicBezTo>
                          <a:pt x="29" y="5"/>
                          <a:pt x="25" y="22"/>
                          <a:pt x="19" y="24"/>
                        </a:cubicBezTo>
                        <a:cubicBezTo>
                          <a:pt x="0" y="30"/>
                          <a:pt x="3" y="9"/>
                          <a:pt x="3" y="2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208" name="Freeform 64"/>
                  <p:cNvSpPr>
                    <a:spLocks/>
                  </p:cNvSpPr>
                  <p:nvPr/>
                </p:nvSpPr>
                <p:spPr bwMode="ltGray">
                  <a:xfrm>
                    <a:off x="1278" y="296"/>
                    <a:ext cx="19" cy="11"/>
                  </a:xfrm>
                  <a:custGeom>
                    <a:avLst/>
                    <a:gdLst/>
                    <a:ahLst/>
                    <a:cxnLst>
                      <a:cxn ang="0">
                        <a:pos x="6" y="32"/>
                      </a:cxn>
                      <a:cxn ang="0">
                        <a:pos x="22" y="0"/>
                      </a:cxn>
                      <a:cxn ang="0">
                        <a:pos x="38" y="4"/>
                      </a:cxn>
                      <a:cxn ang="0">
                        <a:pos x="6" y="32"/>
                      </a:cxn>
                    </a:cxnLst>
                    <a:rect l="0" t="0" r="r" b="b"/>
                    <a:pathLst>
                      <a:path w="44" h="32">
                        <a:moveTo>
                          <a:pt x="6" y="32"/>
                        </a:moveTo>
                        <a:cubicBezTo>
                          <a:pt x="0" y="14"/>
                          <a:pt x="7" y="10"/>
                          <a:pt x="22" y="0"/>
                        </a:cubicBezTo>
                        <a:cubicBezTo>
                          <a:pt x="27" y="1"/>
                          <a:pt x="35" y="0"/>
                          <a:pt x="38" y="4"/>
                        </a:cubicBezTo>
                        <a:cubicBezTo>
                          <a:pt x="44" y="13"/>
                          <a:pt x="16" y="32"/>
                          <a:pt x="6" y="32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209" name="Freeform 65"/>
                  <p:cNvSpPr>
                    <a:spLocks/>
                  </p:cNvSpPr>
                  <p:nvPr/>
                </p:nvSpPr>
                <p:spPr bwMode="ltGray">
                  <a:xfrm>
                    <a:off x="1340" y="337"/>
                    <a:ext cx="32" cy="6"/>
                  </a:xfrm>
                  <a:custGeom>
                    <a:avLst/>
                    <a:gdLst/>
                    <a:ahLst/>
                    <a:cxnLst>
                      <a:cxn ang="0">
                        <a:pos x="37" y="18"/>
                      </a:cxn>
                      <a:cxn ang="0">
                        <a:pos x="25" y="2"/>
                      </a:cxn>
                      <a:cxn ang="0">
                        <a:pos x="37" y="18"/>
                      </a:cxn>
                    </a:cxnLst>
                    <a:rect l="0" t="0" r="r" b="b"/>
                    <a:pathLst>
                      <a:path w="76" h="18">
                        <a:moveTo>
                          <a:pt x="37" y="18"/>
                        </a:moveTo>
                        <a:cubicBezTo>
                          <a:pt x="25" y="14"/>
                          <a:pt x="0" y="10"/>
                          <a:pt x="25" y="2"/>
                        </a:cubicBezTo>
                        <a:cubicBezTo>
                          <a:pt x="76" y="9"/>
                          <a:pt x="46" y="0"/>
                          <a:pt x="37" y="1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210" name="Freeform 66"/>
                  <p:cNvSpPr>
                    <a:spLocks/>
                  </p:cNvSpPr>
                  <p:nvPr/>
                </p:nvSpPr>
                <p:spPr bwMode="ltGray">
                  <a:xfrm>
                    <a:off x="1395" y="336"/>
                    <a:ext cx="18" cy="15"/>
                  </a:xfrm>
                  <a:custGeom>
                    <a:avLst/>
                    <a:gdLst/>
                    <a:ahLst/>
                    <a:cxnLst>
                      <a:cxn ang="0">
                        <a:pos x="0" y="21"/>
                      </a:cxn>
                      <a:cxn ang="0">
                        <a:pos x="12" y="9"/>
                      </a:cxn>
                      <a:cxn ang="0">
                        <a:pos x="0" y="21"/>
                      </a:cxn>
                    </a:cxnLst>
                    <a:rect l="0" t="0" r="r" b="b"/>
                    <a:pathLst>
                      <a:path w="42" h="44">
                        <a:moveTo>
                          <a:pt x="0" y="21"/>
                        </a:moveTo>
                        <a:cubicBezTo>
                          <a:pt x="4" y="17"/>
                          <a:pt x="7" y="11"/>
                          <a:pt x="12" y="9"/>
                        </a:cubicBezTo>
                        <a:cubicBezTo>
                          <a:pt x="42" y="0"/>
                          <a:pt x="23" y="44"/>
                          <a:pt x="0" y="21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211" name="Freeform 67"/>
                  <p:cNvSpPr>
                    <a:spLocks/>
                  </p:cNvSpPr>
                  <p:nvPr/>
                </p:nvSpPr>
                <p:spPr bwMode="ltGray">
                  <a:xfrm>
                    <a:off x="1248" y="295"/>
                    <a:ext cx="14" cy="10"/>
                  </a:xfrm>
                  <a:custGeom>
                    <a:avLst/>
                    <a:gdLst/>
                    <a:ahLst/>
                    <a:cxnLst>
                      <a:cxn ang="0">
                        <a:pos x="7" y="22"/>
                      </a:cxn>
                      <a:cxn ang="0">
                        <a:pos x="31" y="10"/>
                      </a:cxn>
                      <a:cxn ang="0">
                        <a:pos x="7" y="22"/>
                      </a:cxn>
                    </a:cxnLst>
                    <a:rect l="0" t="0" r="r" b="b"/>
                    <a:pathLst>
                      <a:path w="31" h="30">
                        <a:moveTo>
                          <a:pt x="7" y="22"/>
                        </a:moveTo>
                        <a:cubicBezTo>
                          <a:pt x="0" y="0"/>
                          <a:pt x="15" y="6"/>
                          <a:pt x="31" y="10"/>
                        </a:cubicBezTo>
                        <a:cubicBezTo>
                          <a:pt x="14" y="16"/>
                          <a:pt x="15" y="30"/>
                          <a:pt x="7" y="22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</p:grpSp>
            <p:grpSp>
              <p:nvGrpSpPr>
                <p:cNvPr id="6" name="Group 68"/>
                <p:cNvGrpSpPr>
                  <a:grpSpLocks/>
                </p:cNvGrpSpPr>
                <p:nvPr/>
              </p:nvGrpSpPr>
              <p:grpSpPr bwMode="auto">
                <a:xfrm>
                  <a:off x="3709" y="240"/>
                  <a:ext cx="1139" cy="429"/>
                  <a:chOff x="3709" y="240"/>
                  <a:chExt cx="1139" cy="429"/>
                </a:xfrm>
              </p:grpSpPr>
              <p:sp>
                <p:nvSpPr>
                  <p:cNvPr id="1030213" name="Freeform 69"/>
                  <p:cNvSpPr>
                    <a:spLocks/>
                  </p:cNvSpPr>
                  <p:nvPr/>
                </p:nvSpPr>
                <p:spPr bwMode="ltGray">
                  <a:xfrm>
                    <a:off x="4808" y="616"/>
                    <a:ext cx="13" cy="14"/>
                  </a:xfrm>
                  <a:custGeom>
                    <a:avLst/>
                    <a:gdLst/>
                    <a:ahLst/>
                    <a:cxnLst>
                      <a:cxn ang="0">
                        <a:pos x="16" y="33"/>
                      </a:cxn>
                      <a:cxn ang="0">
                        <a:pos x="8" y="21"/>
                      </a:cxn>
                      <a:cxn ang="0">
                        <a:pos x="0" y="9"/>
                      </a:cxn>
                      <a:cxn ang="0">
                        <a:pos x="16" y="3"/>
                      </a:cxn>
                      <a:cxn ang="0">
                        <a:pos x="30" y="23"/>
                      </a:cxn>
                      <a:cxn ang="0">
                        <a:pos x="28" y="31"/>
                      </a:cxn>
                      <a:cxn ang="0">
                        <a:pos x="16" y="33"/>
                      </a:cxn>
                    </a:cxnLst>
                    <a:rect l="0" t="0" r="r" b="b"/>
                    <a:pathLst>
                      <a:path w="30" h="42">
                        <a:moveTo>
                          <a:pt x="16" y="33"/>
                        </a:moveTo>
                        <a:cubicBezTo>
                          <a:pt x="3" y="20"/>
                          <a:pt x="15" y="34"/>
                          <a:pt x="8" y="21"/>
                        </a:cubicBezTo>
                        <a:cubicBezTo>
                          <a:pt x="6" y="17"/>
                          <a:pt x="0" y="9"/>
                          <a:pt x="0" y="9"/>
                        </a:cubicBezTo>
                        <a:cubicBezTo>
                          <a:pt x="5" y="1"/>
                          <a:pt x="7" y="0"/>
                          <a:pt x="16" y="3"/>
                        </a:cubicBezTo>
                        <a:cubicBezTo>
                          <a:pt x="25" y="16"/>
                          <a:pt x="10" y="16"/>
                          <a:pt x="30" y="23"/>
                        </a:cubicBezTo>
                        <a:cubicBezTo>
                          <a:pt x="29" y="26"/>
                          <a:pt x="30" y="29"/>
                          <a:pt x="28" y="31"/>
                        </a:cubicBezTo>
                        <a:cubicBezTo>
                          <a:pt x="15" y="42"/>
                          <a:pt x="16" y="38"/>
                          <a:pt x="16" y="33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214" name="Freeform 70"/>
                  <p:cNvSpPr>
                    <a:spLocks/>
                  </p:cNvSpPr>
                  <p:nvPr/>
                </p:nvSpPr>
                <p:spPr bwMode="ltGray">
                  <a:xfrm>
                    <a:off x="4655" y="629"/>
                    <a:ext cx="11" cy="5"/>
                  </a:xfrm>
                  <a:custGeom>
                    <a:avLst/>
                    <a:gdLst/>
                    <a:ahLst/>
                    <a:cxnLst>
                      <a:cxn ang="0">
                        <a:pos x="15" y="16"/>
                      </a:cxn>
                      <a:cxn ang="0">
                        <a:pos x="3" y="8"/>
                      </a:cxn>
                      <a:cxn ang="0">
                        <a:pos x="15" y="0"/>
                      </a:cxn>
                      <a:cxn ang="0">
                        <a:pos x="15" y="16"/>
                      </a:cxn>
                    </a:cxnLst>
                    <a:rect l="0" t="0" r="r" b="b"/>
                    <a:pathLst>
                      <a:path w="25" h="16">
                        <a:moveTo>
                          <a:pt x="15" y="16"/>
                        </a:moveTo>
                        <a:cubicBezTo>
                          <a:pt x="10" y="15"/>
                          <a:pt x="0" y="12"/>
                          <a:pt x="3" y="8"/>
                        </a:cubicBezTo>
                        <a:cubicBezTo>
                          <a:pt x="6" y="4"/>
                          <a:pt x="15" y="0"/>
                          <a:pt x="15" y="0"/>
                        </a:cubicBezTo>
                        <a:cubicBezTo>
                          <a:pt x="17" y="3"/>
                          <a:pt x="25" y="16"/>
                          <a:pt x="15" y="16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215" name="Freeform 71"/>
                  <p:cNvSpPr>
                    <a:spLocks/>
                  </p:cNvSpPr>
                  <p:nvPr/>
                </p:nvSpPr>
                <p:spPr bwMode="ltGray">
                  <a:xfrm>
                    <a:off x="4609" y="635"/>
                    <a:ext cx="28" cy="16"/>
                  </a:xfrm>
                  <a:custGeom>
                    <a:avLst/>
                    <a:gdLst/>
                    <a:ahLst/>
                    <a:cxnLst>
                      <a:cxn ang="0">
                        <a:pos x="14" y="24"/>
                      </a:cxn>
                      <a:cxn ang="0">
                        <a:pos x="30" y="4"/>
                      </a:cxn>
                      <a:cxn ang="0">
                        <a:pos x="42" y="0"/>
                      </a:cxn>
                      <a:cxn ang="0">
                        <a:pos x="58" y="12"/>
                      </a:cxn>
                      <a:cxn ang="0">
                        <a:pos x="32" y="26"/>
                      </a:cxn>
                      <a:cxn ang="0">
                        <a:pos x="12" y="46"/>
                      </a:cxn>
                      <a:cxn ang="0">
                        <a:pos x="8" y="20"/>
                      </a:cxn>
                      <a:cxn ang="0">
                        <a:pos x="12" y="14"/>
                      </a:cxn>
                      <a:cxn ang="0">
                        <a:pos x="14" y="24"/>
                      </a:cxn>
                    </a:cxnLst>
                    <a:rect l="0" t="0" r="r" b="b"/>
                    <a:pathLst>
                      <a:path w="65" h="46">
                        <a:moveTo>
                          <a:pt x="14" y="24"/>
                        </a:moveTo>
                        <a:cubicBezTo>
                          <a:pt x="18" y="13"/>
                          <a:pt x="16" y="9"/>
                          <a:pt x="30" y="4"/>
                        </a:cubicBezTo>
                        <a:cubicBezTo>
                          <a:pt x="34" y="3"/>
                          <a:pt x="42" y="0"/>
                          <a:pt x="42" y="0"/>
                        </a:cubicBezTo>
                        <a:cubicBezTo>
                          <a:pt x="50" y="1"/>
                          <a:pt x="65" y="0"/>
                          <a:pt x="58" y="12"/>
                        </a:cubicBezTo>
                        <a:cubicBezTo>
                          <a:pt x="53" y="21"/>
                          <a:pt x="40" y="21"/>
                          <a:pt x="32" y="26"/>
                        </a:cubicBezTo>
                        <a:cubicBezTo>
                          <a:pt x="26" y="35"/>
                          <a:pt x="23" y="42"/>
                          <a:pt x="12" y="46"/>
                        </a:cubicBezTo>
                        <a:cubicBezTo>
                          <a:pt x="0" y="42"/>
                          <a:pt x="5" y="30"/>
                          <a:pt x="8" y="20"/>
                        </a:cubicBezTo>
                        <a:cubicBezTo>
                          <a:pt x="9" y="18"/>
                          <a:pt x="10" y="13"/>
                          <a:pt x="12" y="14"/>
                        </a:cubicBezTo>
                        <a:cubicBezTo>
                          <a:pt x="15" y="16"/>
                          <a:pt x="13" y="21"/>
                          <a:pt x="14" y="24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216" name="Freeform 72"/>
                  <p:cNvSpPr>
                    <a:spLocks/>
                  </p:cNvSpPr>
                  <p:nvPr/>
                </p:nvSpPr>
                <p:spPr bwMode="ltGray">
                  <a:xfrm>
                    <a:off x="4580" y="634"/>
                    <a:ext cx="29" cy="16"/>
                  </a:xfrm>
                  <a:custGeom>
                    <a:avLst/>
                    <a:gdLst/>
                    <a:ahLst/>
                    <a:cxnLst>
                      <a:cxn ang="0">
                        <a:pos x="0" y="31"/>
                      </a:cxn>
                      <a:cxn ang="0">
                        <a:pos x="18" y="25"/>
                      </a:cxn>
                      <a:cxn ang="0">
                        <a:pos x="52" y="1"/>
                      </a:cxn>
                      <a:cxn ang="0">
                        <a:pos x="64" y="3"/>
                      </a:cxn>
                      <a:cxn ang="0">
                        <a:pos x="50" y="19"/>
                      </a:cxn>
                      <a:cxn ang="0">
                        <a:pos x="28" y="33"/>
                      </a:cxn>
                      <a:cxn ang="0">
                        <a:pos x="22" y="47"/>
                      </a:cxn>
                      <a:cxn ang="0">
                        <a:pos x="16" y="45"/>
                      </a:cxn>
                      <a:cxn ang="0">
                        <a:pos x="12" y="39"/>
                      </a:cxn>
                      <a:cxn ang="0">
                        <a:pos x="0" y="35"/>
                      </a:cxn>
                      <a:cxn ang="0">
                        <a:pos x="0" y="31"/>
                      </a:cxn>
                    </a:cxnLst>
                    <a:rect l="0" t="0" r="r" b="b"/>
                    <a:pathLst>
                      <a:path w="69" h="47">
                        <a:moveTo>
                          <a:pt x="0" y="31"/>
                        </a:moveTo>
                        <a:cubicBezTo>
                          <a:pt x="7" y="24"/>
                          <a:pt x="9" y="22"/>
                          <a:pt x="18" y="25"/>
                        </a:cubicBezTo>
                        <a:cubicBezTo>
                          <a:pt x="25" y="4"/>
                          <a:pt x="36" y="12"/>
                          <a:pt x="52" y="1"/>
                        </a:cubicBezTo>
                        <a:cubicBezTo>
                          <a:pt x="56" y="2"/>
                          <a:pt x="61" y="0"/>
                          <a:pt x="64" y="3"/>
                        </a:cubicBezTo>
                        <a:cubicBezTo>
                          <a:pt x="69" y="8"/>
                          <a:pt x="50" y="19"/>
                          <a:pt x="50" y="19"/>
                        </a:cubicBezTo>
                        <a:cubicBezTo>
                          <a:pt x="46" y="31"/>
                          <a:pt x="35" y="22"/>
                          <a:pt x="28" y="33"/>
                        </a:cubicBezTo>
                        <a:cubicBezTo>
                          <a:pt x="31" y="41"/>
                          <a:pt x="31" y="44"/>
                          <a:pt x="22" y="47"/>
                        </a:cubicBezTo>
                        <a:cubicBezTo>
                          <a:pt x="20" y="46"/>
                          <a:pt x="18" y="46"/>
                          <a:pt x="16" y="45"/>
                        </a:cubicBezTo>
                        <a:cubicBezTo>
                          <a:pt x="14" y="43"/>
                          <a:pt x="14" y="40"/>
                          <a:pt x="12" y="39"/>
                        </a:cubicBezTo>
                        <a:cubicBezTo>
                          <a:pt x="8" y="37"/>
                          <a:pt x="0" y="35"/>
                          <a:pt x="0" y="35"/>
                        </a:cubicBezTo>
                        <a:cubicBezTo>
                          <a:pt x="2" y="26"/>
                          <a:pt x="3" y="25"/>
                          <a:pt x="0" y="31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217" name="Freeform 73"/>
                  <p:cNvSpPr>
                    <a:spLocks/>
                  </p:cNvSpPr>
                  <p:nvPr/>
                </p:nvSpPr>
                <p:spPr bwMode="ltGray">
                  <a:xfrm>
                    <a:off x="4423" y="547"/>
                    <a:ext cx="151" cy="93"/>
                  </a:xfrm>
                  <a:custGeom>
                    <a:avLst/>
                    <a:gdLst/>
                    <a:ahLst/>
                    <a:cxnLst>
                      <a:cxn ang="0">
                        <a:pos x="10" y="4"/>
                      </a:cxn>
                      <a:cxn ang="0">
                        <a:pos x="36" y="18"/>
                      </a:cxn>
                      <a:cxn ang="0">
                        <a:pos x="46" y="30"/>
                      </a:cxn>
                      <a:cxn ang="0">
                        <a:pos x="76" y="52"/>
                      </a:cxn>
                      <a:cxn ang="0">
                        <a:pos x="92" y="66"/>
                      </a:cxn>
                      <a:cxn ang="0">
                        <a:pos x="122" y="98"/>
                      </a:cxn>
                      <a:cxn ang="0">
                        <a:pos x="136" y="128"/>
                      </a:cxn>
                      <a:cxn ang="0">
                        <a:pos x="148" y="132"/>
                      </a:cxn>
                      <a:cxn ang="0">
                        <a:pos x="154" y="150"/>
                      </a:cxn>
                      <a:cxn ang="0">
                        <a:pos x="176" y="152"/>
                      </a:cxn>
                      <a:cxn ang="0">
                        <a:pos x="170" y="196"/>
                      </a:cxn>
                      <a:cxn ang="0">
                        <a:pos x="180" y="224"/>
                      </a:cxn>
                      <a:cxn ang="0">
                        <a:pos x="198" y="232"/>
                      </a:cxn>
                      <a:cxn ang="0">
                        <a:pos x="216" y="234"/>
                      </a:cxn>
                      <a:cxn ang="0">
                        <a:pos x="236" y="242"/>
                      </a:cxn>
                      <a:cxn ang="0">
                        <a:pos x="254" y="236"/>
                      </a:cxn>
                      <a:cxn ang="0">
                        <a:pos x="272" y="248"/>
                      </a:cxn>
                      <a:cxn ang="0">
                        <a:pos x="296" y="256"/>
                      </a:cxn>
                      <a:cxn ang="0">
                        <a:pos x="314" y="264"/>
                      </a:cxn>
                      <a:cxn ang="0">
                        <a:pos x="352" y="266"/>
                      </a:cxn>
                      <a:cxn ang="0">
                        <a:pos x="342" y="274"/>
                      </a:cxn>
                      <a:cxn ang="0">
                        <a:pos x="322" y="272"/>
                      </a:cxn>
                      <a:cxn ang="0">
                        <a:pos x="300" y="270"/>
                      </a:cxn>
                      <a:cxn ang="0">
                        <a:pos x="288" y="266"/>
                      </a:cxn>
                      <a:cxn ang="0">
                        <a:pos x="252" y="264"/>
                      </a:cxn>
                      <a:cxn ang="0">
                        <a:pos x="234" y="260"/>
                      </a:cxn>
                      <a:cxn ang="0">
                        <a:pos x="172" y="242"/>
                      </a:cxn>
                      <a:cxn ang="0">
                        <a:pos x="160" y="216"/>
                      </a:cxn>
                      <a:cxn ang="0">
                        <a:pos x="126" y="200"/>
                      </a:cxn>
                      <a:cxn ang="0">
                        <a:pos x="108" y="186"/>
                      </a:cxn>
                      <a:cxn ang="0">
                        <a:pos x="94" y="158"/>
                      </a:cxn>
                      <a:cxn ang="0">
                        <a:pos x="68" y="108"/>
                      </a:cxn>
                      <a:cxn ang="0">
                        <a:pos x="64" y="102"/>
                      </a:cxn>
                      <a:cxn ang="0">
                        <a:pos x="58" y="100"/>
                      </a:cxn>
                      <a:cxn ang="0">
                        <a:pos x="54" y="88"/>
                      </a:cxn>
                      <a:cxn ang="0">
                        <a:pos x="38" y="58"/>
                      </a:cxn>
                      <a:cxn ang="0">
                        <a:pos x="20" y="40"/>
                      </a:cxn>
                      <a:cxn ang="0">
                        <a:pos x="4" y="22"/>
                      </a:cxn>
                      <a:cxn ang="0">
                        <a:pos x="10" y="2"/>
                      </a:cxn>
                      <a:cxn ang="0">
                        <a:pos x="10" y="4"/>
                      </a:cxn>
                    </a:cxnLst>
                    <a:rect l="0" t="0" r="r" b="b"/>
                    <a:pathLst>
                      <a:path w="355" h="277">
                        <a:moveTo>
                          <a:pt x="10" y="4"/>
                        </a:moveTo>
                        <a:cubicBezTo>
                          <a:pt x="22" y="0"/>
                          <a:pt x="24" y="14"/>
                          <a:pt x="36" y="18"/>
                        </a:cubicBezTo>
                        <a:cubicBezTo>
                          <a:pt x="37" y="19"/>
                          <a:pt x="45" y="29"/>
                          <a:pt x="46" y="30"/>
                        </a:cubicBezTo>
                        <a:cubicBezTo>
                          <a:pt x="56" y="40"/>
                          <a:pt x="67" y="38"/>
                          <a:pt x="76" y="52"/>
                        </a:cubicBezTo>
                        <a:cubicBezTo>
                          <a:pt x="80" y="58"/>
                          <a:pt x="92" y="66"/>
                          <a:pt x="92" y="66"/>
                        </a:cubicBezTo>
                        <a:cubicBezTo>
                          <a:pt x="96" y="79"/>
                          <a:pt x="112" y="88"/>
                          <a:pt x="122" y="98"/>
                        </a:cubicBezTo>
                        <a:cubicBezTo>
                          <a:pt x="124" y="105"/>
                          <a:pt x="130" y="124"/>
                          <a:pt x="136" y="128"/>
                        </a:cubicBezTo>
                        <a:cubicBezTo>
                          <a:pt x="140" y="130"/>
                          <a:pt x="148" y="132"/>
                          <a:pt x="148" y="132"/>
                        </a:cubicBezTo>
                        <a:cubicBezTo>
                          <a:pt x="150" y="138"/>
                          <a:pt x="154" y="150"/>
                          <a:pt x="154" y="150"/>
                        </a:cubicBezTo>
                        <a:cubicBezTo>
                          <a:pt x="161" y="139"/>
                          <a:pt x="168" y="144"/>
                          <a:pt x="176" y="152"/>
                        </a:cubicBezTo>
                        <a:cubicBezTo>
                          <a:pt x="174" y="167"/>
                          <a:pt x="173" y="181"/>
                          <a:pt x="170" y="196"/>
                        </a:cubicBezTo>
                        <a:cubicBezTo>
                          <a:pt x="171" y="202"/>
                          <a:pt x="174" y="220"/>
                          <a:pt x="180" y="224"/>
                        </a:cubicBezTo>
                        <a:cubicBezTo>
                          <a:pt x="185" y="228"/>
                          <a:pt x="193" y="228"/>
                          <a:pt x="198" y="232"/>
                        </a:cubicBezTo>
                        <a:cubicBezTo>
                          <a:pt x="204" y="230"/>
                          <a:pt x="216" y="234"/>
                          <a:pt x="216" y="234"/>
                        </a:cubicBezTo>
                        <a:cubicBezTo>
                          <a:pt x="223" y="241"/>
                          <a:pt x="225" y="245"/>
                          <a:pt x="236" y="242"/>
                        </a:cubicBezTo>
                        <a:cubicBezTo>
                          <a:pt x="242" y="240"/>
                          <a:pt x="254" y="236"/>
                          <a:pt x="254" y="236"/>
                        </a:cubicBezTo>
                        <a:cubicBezTo>
                          <a:pt x="260" y="240"/>
                          <a:pt x="265" y="246"/>
                          <a:pt x="272" y="248"/>
                        </a:cubicBezTo>
                        <a:cubicBezTo>
                          <a:pt x="277" y="250"/>
                          <a:pt x="291" y="252"/>
                          <a:pt x="296" y="256"/>
                        </a:cubicBezTo>
                        <a:cubicBezTo>
                          <a:pt x="301" y="260"/>
                          <a:pt x="314" y="264"/>
                          <a:pt x="314" y="264"/>
                        </a:cubicBezTo>
                        <a:cubicBezTo>
                          <a:pt x="330" y="263"/>
                          <a:pt x="338" y="261"/>
                          <a:pt x="352" y="266"/>
                        </a:cubicBezTo>
                        <a:cubicBezTo>
                          <a:pt x="355" y="275"/>
                          <a:pt x="350" y="277"/>
                          <a:pt x="342" y="274"/>
                        </a:cubicBezTo>
                        <a:cubicBezTo>
                          <a:pt x="336" y="276"/>
                          <a:pt x="322" y="272"/>
                          <a:pt x="322" y="272"/>
                        </a:cubicBezTo>
                        <a:cubicBezTo>
                          <a:pt x="314" y="275"/>
                          <a:pt x="308" y="272"/>
                          <a:pt x="300" y="270"/>
                        </a:cubicBezTo>
                        <a:cubicBezTo>
                          <a:pt x="296" y="269"/>
                          <a:pt x="288" y="266"/>
                          <a:pt x="288" y="266"/>
                        </a:cubicBezTo>
                        <a:cubicBezTo>
                          <a:pt x="276" y="270"/>
                          <a:pt x="264" y="266"/>
                          <a:pt x="252" y="264"/>
                        </a:cubicBezTo>
                        <a:cubicBezTo>
                          <a:pt x="245" y="259"/>
                          <a:pt x="242" y="257"/>
                          <a:pt x="234" y="260"/>
                        </a:cubicBezTo>
                        <a:cubicBezTo>
                          <a:pt x="211" y="252"/>
                          <a:pt x="192" y="256"/>
                          <a:pt x="172" y="242"/>
                        </a:cubicBezTo>
                        <a:cubicBezTo>
                          <a:pt x="165" y="231"/>
                          <a:pt x="176" y="221"/>
                          <a:pt x="160" y="216"/>
                        </a:cubicBezTo>
                        <a:cubicBezTo>
                          <a:pt x="154" y="233"/>
                          <a:pt x="136" y="203"/>
                          <a:pt x="126" y="200"/>
                        </a:cubicBezTo>
                        <a:cubicBezTo>
                          <a:pt x="120" y="196"/>
                          <a:pt x="114" y="190"/>
                          <a:pt x="108" y="186"/>
                        </a:cubicBezTo>
                        <a:cubicBezTo>
                          <a:pt x="104" y="175"/>
                          <a:pt x="104" y="165"/>
                          <a:pt x="94" y="158"/>
                        </a:cubicBezTo>
                        <a:cubicBezTo>
                          <a:pt x="83" y="142"/>
                          <a:pt x="85" y="119"/>
                          <a:pt x="68" y="108"/>
                        </a:cubicBezTo>
                        <a:cubicBezTo>
                          <a:pt x="67" y="106"/>
                          <a:pt x="66" y="104"/>
                          <a:pt x="64" y="102"/>
                        </a:cubicBezTo>
                        <a:cubicBezTo>
                          <a:pt x="62" y="101"/>
                          <a:pt x="59" y="102"/>
                          <a:pt x="58" y="100"/>
                        </a:cubicBezTo>
                        <a:cubicBezTo>
                          <a:pt x="56" y="97"/>
                          <a:pt x="54" y="88"/>
                          <a:pt x="54" y="88"/>
                        </a:cubicBezTo>
                        <a:cubicBezTo>
                          <a:pt x="59" y="73"/>
                          <a:pt x="52" y="61"/>
                          <a:pt x="38" y="58"/>
                        </a:cubicBezTo>
                        <a:cubicBezTo>
                          <a:pt x="32" y="49"/>
                          <a:pt x="31" y="44"/>
                          <a:pt x="20" y="40"/>
                        </a:cubicBezTo>
                        <a:cubicBezTo>
                          <a:pt x="16" y="27"/>
                          <a:pt x="16" y="26"/>
                          <a:pt x="4" y="22"/>
                        </a:cubicBezTo>
                        <a:cubicBezTo>
                          <a:pt x="1" y="13"/>
                          <a:pt x="0" y="5"/>
                          <a:pt x="10" y="2"/>
                        </a:cubicBezTo>
                        <a:cubicBezTo>
                          <a:pt x="18" y="5"/>
                          <a:pt x="18" y="4"/>
                          <a:pt x="10" y="4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218" name="Freeform 74"/>
                  <p:cNvSpPr>
                    <a:spLocks/>
                  </p:cNvSpPr>
                  <p:nvPr/>
                </p:nvSpPr>
                <p:spPr bwMode="ltGray">
                  <a:xfrm>
                    <a:off x="4515" y="541"/>
                    <a:ext cx="67" cy="68"/>
                  </a:xfrm>
                  <a:custGeom>
                    <a:avLst/>
                    <a:gdLst/>
                    <a:ahLst/>
                    <a:cxnLst>
                      <a:cxn ang="0">
                        <a:pos x="54" y="66"/>
                      </a:cxn>
                      <a:cxn ang="0">
                        <a:pos x="66" y="58"/>
                      </a:cxn>
                      <a:cxn ang="0">
                        <a:pos x="68" y="52"/>
                      </a:cxn>
                      <a:cxn ang="0">
                        <a:pos x="80" y="44"/>
                      </a:cxn>
                      <a:cxn ang="0">
                        <a:pos x="106" y="22"/>
                      </a:cxn>
                      <a:cxn ang="0">
                        <a:pos x="112" y="4"/>
                      </a:cxn>
                      <a:cxn ang="0">
                        <a:pos x="124" y="0"/>
                      </a:cxn>
                      <a:cxn ang="0">
                        <a:pos x="150" y="28"/>
                      </a:cxn>
                      <a:cxn ang="0">
                        <a:pos x="146" y="44"/>
                      </a:cxn>
                      <a:cxn ang="0">
                        <a:pos x="126" y="64"/>
                      </a:cxn>
                      <a:cxn ang="0">
                        <a:pos x="132" y="94"/>
                      </a:cxn>
                      <a:cxn ang="0">
                        <a:pos x="142" y="110"/>
                      </a:cxn>
                      <a:cxn ang="0">
                        <a:pos x="146" y="128"/>
                      </a:cxn>
                      <a:cxn ang="0">
                        <a:pos x="128" y="128"/>
                      </a:cxn>
                      <a:cxn ang="0">
                        <a:pos x="116" y="146"/>
                      </a:cxn>
                      <a:cxn ang="0">
                        <a:pos x="104" y="156"/>
                      </a:cxn>
                      <a:cxn ang="0">
                        <a:pos x="100" y="198"/>
                      </a:cxn>
                      <a:cxn ang="0">
                        <a:pos x="88" y="202"/>
                      </a:cxn>
                      <a:cxn ang="0">
                        <a:pos x="82" y="206"/>
                      </a:cxn>
                      <a:cxn ang="0">
                        <a:pos x="76" y="202"/>
                      </a:cxn>
                      <a:cxn ang="0">
                        <a:pos x="72" y="190"/>
                      </a:cxn>
                      <a:cxn ang="0">
                        <a:pos x="60" y="186"/>
                      </a:cxn>
                      <a:cxn ang="0">
                        <a:pos x="42" y="194"/>
                      </a:cxn>
                      <a:cxn ang="0">
                        <a:pos x="28" y="186"/>
                      </a:cxn>
                      <a:cxn ang="0">
                        <a:pos x="10" y="148"/>
                      </a:cxn>
                      <a:cxn ang="0">
                        <a:pos x="4" y="130"/>
                      </a:cxn>
                      <a:cxn ang="0">
                        <a:pos x="0" y="118"/>
                      </a:cxn>
                      <a:cxn ang="0">
                        <a:pos x="20" y="96"/>
                      </a:cxn>
                      <a:cxn ang="0">
                        <a:pos x="32" y="104"/>
                      </a:cxn>
                      <a:cxn ang="0">
                        <a:pos x="34" y="80"/>
                      </a:cxn>
                      <a:cxn ang="0">
                        <a:pos x="52" y="70"/>
                      </a:cxn>
                      <a:cxn ang="0">
                        <a:pos x="54" y="66"/>
                      </a:cxn>
                    </a:cxnLst>
                    <a:rect l="0" t="0" r="r" b="b"/>
                    <a:pathLst>
                      <a:path w="156" h="206">
                        <a:moveTo>
                          <a:pt x="54" y="66"/>
                        </a:moveTo>
                        <a:cubicBezTo>
                          <a:pt x="58" y="63"/>
                          <a:pt x="64" y="63"/>
                          <a:pt x="66" y="58"/>
                        </a:cubicBezTo>
                        <a:cubicBezTo>
                          <a:pt x="67" y="56"/>
                          <a:pt x="67" y="53"/>
                          <a:pt x="68" y="52"/>
                        </a:cubicBezTo>
                        <a:cubicBezTo>
                          <a:pt x="71" y="49"/>
                          <a:pt x="80" y="44"/>
                          <a:pt x="80" y="44"/>
                        </a:cubicBezTo>
                        <a:cubicBezTo>
                          <a:pt x="113" y="55"/>
                          <a:pt x="85" y="29"/>
                          <a:pt x="106" y="22"/>
                        </a:cubicBezTo>
                        <a:cubicBezTo>
                          <a:pt x="110" y="17"/>
                          <a:pt x="108" y="9"/>
                          <a:pt x="112" y="4"/>
                        </a:cubicBezTo>
                        <a:cubicBezTo>
                          <a:pt x="115" y="1"/>
                          <a:pt x="124" y="0"/>
                          <a:pt x="124" y="0"/>
                        </a:cubicBezTo>
                        <a:cubicBezTo>
                          <a:pt x="138" y="14"/>
                          <a:pt x="126" y="23"/>
                          <a:pt x="150" y="28"/>
                        </a:cubicBezTo>
                        <a:cubicBezTo>
                          <a:pt x="156" y="36"/>
                          <a:pt x="154" y="39"/>
                          <a:pt x="146" y="44"/>
                        </a:cubicBezTo>
                        <a:cubicBezTo>
                          <a:pt x="141" y="52"/>
                          <a:pt x="135" y="61"/>
                          <a:pt x="126" y="64"/>
                        </a:cubicBezTo>
                        <a:cubicBezTo>
                          <a:pt x="118" y="75"/>
                          <a:pt x="128" y="83"/>
                          <a:pt x="132" y="94"/>
                        </a:cubicBezTo>
                        <a:cubicBezTo>
                          <a:pt x="129" y="103"/>
                          <a:pt x="135" y="105"/>
                          <a:pt x="142" y="110"/>
                        </a:cubicBezTo>
                        <a:cubicBezTo>
                          <a:pt x="145" y="119"/>
                          <a:pt x="141" y="120"/>
                          <a:pt x="146" y="128"/>
                        </a:cubicBezTo>
                        <a:cubicBezTo>
                          <a:pt x="142" y="139"/>
                          <a:pt x="135" y="133"/>
                          <a:pt x="128" y="128"/>
                        </a:cubicBezTo>
                        <a:cubicBezTo>
                          <a:pt x="116" y="132"/>
                          <a:pt x="122" y="136"/>
                          <a:pt x="116" y="146"/>
                        </a:cubicBezTo>
                        <a:cubicBezTo>
                          <a:pt x="113" y="151"/>
                          <a:pt x="108" y="152"/>
                          <a:pt x="104" y="156"/>
                        </a:cubicBezTo>
                        <a:cubicBezTo>
                          <a:pt x="107" y="167"/>
                          <a:pt x="112" y="191"/>
                          <a:pt x="100" y="198"/>
                        </a:cubicBezTo>
                        <a:cubicBezTo>
                          <a:pt x="96" y="200"/>
                          <a:pt x="92" y="200"/>
                          <a:pt x="88" y="202"/>
                        </a:cubicBezTo>
                        <a:cubicBezTo>
                          <a:pt x="86" y="203"/>
                          <a:pt x="84" y="205"/>
                          <a:pt x="82" y="206"/>
                        </a:cubicBezTo>
                        <a:cubicBezTo>
                          <a:pt x="80" y="205"/>
                          <a:pt x="77" y="204"/>
                          <a:pt x="76" y="202"/>
                        </a:cubicBezTo>
                        <a:cubicBezTo>
                          <a:pt x="74" y="198"/>
                          <a:pt x="76" y="191"/>
                          <a:pt x="72" y="190"/>
                        </a:cubicBezTo>
                        <a:cubicBezTo>
                          <a:pt x="68" y="189"/>
                          <a:pt x="60" y="186"/>
                          <a:pt x="60" y="186"/>
                        </a:cubicBezTo>
                        <a:cubicBezTo>
                          <a:pt x="53" y="188"/>
                          <a:pt x="49" y="192"/>
                          <a:pt x="42" y="194"/>
                        </a:cubicBezTo>
                        <a:cubicBezTo>
                          <a:pt x="34" y="189"/>
                          <a:pt x="37" y="183"/>
                          <a:pt x="28" y="186"/>
                        </a:cubicBezTo>
                        <a:cubicBezTo>
                          <a:pt x="12" y="181"/>
                          <a:pt x="19" y="161"/>
                          <a:pt x="10" y="148"/>
                        </a:cubicBezTo>
                        <a:cubicBezTo>
                          <a:pt x="5" y="121"/>
                          <a:pt x="11" y="147"/>
                          <a:pt x="4" y="130"/>
                        </a:cubicBezTo>
                        <a:cubicBezTo>
                          <a:pt x="2" y="126"/>
                          <a:pt x="0" y="118"/>
                          <a:pt x="0" y="118"/>
                        </a:cubicBezTo>
                        <a:cubicBezTo>
                          <a:pt x="2" y="95"/>
                          <a:pt x="0" y="83"/>
                          <a:pt x="20" y="96"/>
                        </a:cubicBezTo>
                        <a:cubicBezTo>
                          <a:pt x="23" y="105"/>
                          <a:pt x="23" y="110"/>
                          <a:pt x="32" y="104"/>
                        </a:cubicBezTo>
                        <a:cubicBezTo>
                          <a:pt x="35" y="95"/>
                          <a:pt x="29" y="88"/>
                          <a:pt x="34" y="80"/>
                        </a:cubicBezTo>
                        <a:cubicBezTo>
                          <a:pt x="36" y="76"/>
                          <a:pt x="48" y="73"/>
                          <a:pt x="52" y="70"/>
                        </a:cubicBezTo>
                        <a:cubicBezTo>
                          <a:pt x="57" y="63"/>
                          <a:pt x="58" y="62"/>
                          <a:pt x="54" y="66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219" name="Freeform 75"/>
                  <p:cNvSpPr>
                    <a:spLocks/>
                  </p:cNvSpPr>
                  <p:nvPr/>
                </p:nvSpPr>
                <p:spPr bwMode="ltGray">
                  <a:xfrm>
                    <a:off x="4580" y="572"/>
                    <a:ext cx="47" cy="13"/>
                  </a:xfrm>
                  <a:custGeom>
                    <a:avLst/>
                    <a:gdLst/>
                    <a:ahLst/>
                    <a:cxnLst>
                      <a:cxn ang="0">
                        <a:pos x="4" y="32"/>
                      </a:cxn>
                      <a:cxn ang="0">
                        <a:pos x="18" y="10"/>
                      </a:cxn>
                      <a:cxn ang="0">
                        <a:pos x="46" y="20"/>
                      </a:cxn>
                      <a:cxn ang="0">
                        <a:pos x="72" y="14"/>
                      </a:cxn>
                      <a:cxn ang="0">
                        <a:pos x="90" y="0"/>
                      </a:cxn>
                      <a:cxn ang="0">
                        <a:pos x="76" y="26"/>
                      </a:cxn>
                      <a:cxn ang="0">
                        <a:pos x="60" y="38"/>
                      </a:cxn>
                      <a:cxn ang="0">
                        <a:pos x="42" y="32"/>
                      </a:cxn>
                      <a:cxn ang="0">
                        <a:pos x="14" y="30"/>
                      </a:cxn>
                      <a:cxn ang="0">
                        <a:pos x="4" y="32"/>
                      </a:cxn>
                    </a:cxnLst>
                    <a:rect l="0" t="0" r="r" b="b"/>
                    <a:pathLst>
                      <a:path w="109" h="38">
                        <a:moveTo>
                          <a:pt x="4" y="32"/>
                        </a:moveTo>
                        <a:cubicBezTo>
                          <a:pt x="7" y="22"/>
                          <a:pt x="7" y="14"/>
                          <a:pt x="18" y="10"/>
                        </a:cubicBezTo>
                        <a:cubicBezTo>
                          <a:pt x="28" y="12"/>
                          <a:pt x="37" y="14"/>
                          <a:pt x="46" y="20"/>
                        </a:cubicBezTo>
                        <a:cubicBezTo>
                          <a:pt x="62" y="15"/>
                          <a:pt x="54" y="17"/>
                          <a:pt x="72" y="14"/>
                        </a:cubicBezTo>
                        <a:cubicBezTo>
                          <a:pt x="77" y="9"/>
                          <a:pt x="90" y="0"/>
                          <a:pt x="90" y="0"/>
                        </a:cubicBezTo>
                        <a:cubicBezTo>
                          <a:pt x="109" y="6"/>
                          <a:pt x="85" y="23"/>
                          <a:pt x="76" y="26"/>
                        </a:cubicBezTo>
                        <a:cubicBezTo>
                          <a:pt x="71" y="33"/>
                          <a:pt x="68" y="35"/>
                          <a:pt x="60" y="38"/>
                        </a:cubicBezTo>
                        <a:cubicBezTo>
                          <a:pt x="54" y="36"/>
                          <a:pt x="42" y="32"/>
                          <a:pt x="42" y="32"/>
                        </a:cubicBezTo>
                        <a:cubicBezTo>
                          <a:pt x="33" y="23"/>
                          <a:pt x="26" y="26"/>
                          <a:pt x="14" y="30"/>
                        </a:cubicBezTo>
                        <a:cubicBezTo>
                          <a:pt x="1" y="28"/>
                          <a:pt x="0" y="24"/>
                          <a:pt x="4" y="32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220" name="Freeform 76"/>
                  <p:cNvSpPr>
                    <a:spLocks/>
                  </p:cNvSpPr>
                  <p:nvPr/>
                </p:nvSpPr>
                <p:spPr bwMode="ltGray">
                  <a:xfrm>
                    <a:off x="4578" y="588"/>
                    <a:ext cx="32" cy="34"/>
                  </a:xfrm>
                  <a:custGeom>
                    <a:avLst/>
                    <a:gdLst/>
                    <a:ahLst/>
                    <a:cxnLst>
                      <a:cxn ang="0">
                        <a:pos x="8" y="18"/>
                      </a:cxn>
                      <a:cxn ang="0">
                        <a:pos x="18" y="0"/>
                      </a:cxn>
                      <a:cxn ang="0">
                        <a:pos x="34" y="18"/>
                      </a:cxn>
                      <a:cxn ang="0">
                        <a:pos x="62" y="4"/>
                      </a:cxn>
                      <a:cxn ang="0">
                        <a:pos x="46" y="34"/>
                      </a:cxn>
                      <a:cxn ang="0">
                        <a:pos x="54" y="48"/>
                      </a:cxn>
                      <a:cxn ang="0">
                        <a:pos x="58" y="60"/>
                      </a:cxn>
                      <a:cxn ang="0">
                        <a:pos x="46" y="74"/>
                      </a:cxn>
                      <a:cxn ang="0">
                        <a:pos x="34" y="60"/>
                      </a:cxn>
                      <a:cxn ang="0">
                        <a:pos x="22" y="48"/>
                      </a:cxn>
                      <a:cxn ang="0">
                        <a:pos x="28" y="68"/>
                      </a:cxn>
                      <a:cxn ang="0">
                        <a:pos x="30" y="74"/>
                      </a:cxn>
                      <a:cxn ang="0">
                        <a:pos x="20" y="104"/>
                      </a:cxn>
                      <a:cxn ang="0">
                        <a:pos x="12" y="102"/>
                      </a:cxn>
                      <a:cxn ang="0">
                        <a:pos x="8" y="90"/>
                      </a:cxn>
                      <a:cxn ang="0">
                        <a:pos x="0" y="54"/>
                      </a:cxn>
                      <a:cxn ang="0">
                        <a:pos x="2" y="30"/>
                      </a:cxn>
                      <a:cxn ang="0">
                        <a:pos x="8" y="18"/>
                      </a:cxn>
                    </a:cxnLst>
                    <a:rect l="0" t="0" r="r" b="b"/>
                    <a:pathLst>
                      <a:path w="76" h="104">
                        <a:moveTo>
                          <a:pt x="8" y="18"/>
                        </a:moveTo>
                        <a:cubicBezTo>
                          <a:pt x="10" y="8"/>
                          <a:pt x="9" y="3"/>
                          <a:pt x="18" y="0"/>
                        </a:cubicBezTo>
                        <a:cubicBezTo>
                          <a:pt x="28" y="3"/>
                          <a:pt x="25" y="12"/>
                          <a:pt x="34" y="18"/>
                        </a:cubicBezTo>
                        <a:cubicBezTo>
                          <a:pt x="46" y="16"/>
                          <a:pt x="51" y="8"/>
                          <a:pt x="62" y="4"/>
                        </a:cubicBezTo>
                        <a:cubicBezTo>
                          <a:pt x="76" y="9"/>
                          <a:pt x="56" y="31"/>
                          <a:pt x="46" y="34"/>
                        </a:cubicBezTo>
                        <a:cubicBezTo>
                          <a:pt x="51" y="56"/>
                          <a:pt x="43" y="29"/>
                          <a:pt x="54" y="48"/>
                        </a:cubicBezTo>
                        <a:cubicBezTo>
                          <a:pt x="56" y="52"/>
                          <a:pt x="58" y="60"/>
                          <a:pt x="58" y="60"/>
                        </a:cubicBezTo>
                        <a:cubicBezTo>
                          <a:pt x="55" y="68"/>
                          <a:pt x="54" y="71"/>
                          <a:pt x="46" y="74"/>
                        </a:cubicBezTo>
                        <a:cubicBezTo>
                          <a:pt x="38" y="71"/>
                          <a:pt x="37" y="68"/>
                          <a:pt x="34" y="60"/>
                        </a:cubicBezTo>
                        <a:cubicBezTo>
                          <a:pt x="33" y="50"/>
                          <a:pt x="32" y="33"/>
                          <a:pt x="22" y="48"/>
                        </a:cubicBezTo>
                        <a:cubicBezTo>
                          <a:pt x="25" y="60"/>
                          <a:pt x="23" y="53"/>
                          <a:pt x="28" y="68"/>
                        </a:cubicBezTo>
                        <a:cubicBezTo>
                          <a:pt x="29" y="70"/>
                          <a:pt x="30" y="74"/>
                          <a:pt x="30" y="74"/>
                        </a:cubicBezTo>
                        <a:cubicBezTo>
                          <a:pt x="24" y="84"/>
                          <a:pt x="22" y="93"/>
                          <a:pt x="20" y="104"/>
                        </a:cubicBezTo>
                        <a:cubicBezTo>
                          <a:pt x="17" y="103"/>
                          <a:pt x="14" y="104"/>
                          <a:pt x="12" y="102"/>
                        </a:cubicBezTo>
                        <a:cubicBezTo>
                          <a:pt x="9" y="99"/>
                          <a:pt x="8" y="90"/>
                          <a:pt x="8" y="90"/>
                        </a:cubicBezTo>
                        <a:cubicBezTo>
                          <a:pt x="13" y="75"/>
                          <a:pt x="14" y="64"/>
                          <a:pt x="0" y="54"/>
                        </a:cubicBezTo>
                        <a:cubicBezTo>
                          <a:pt x="1" y="46"/>
                          <a:pt x="1" y="38"/>
                          <a:pt x="2" y="30"/>
                        </a:cubicBezTo>
                        <a:cubicBezTo>
                          <a:pt x="2" y="27"/>
                          <a:pt x="13" y="2"/>
                          <a:pt x="8" y="1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221" name="Freeform 77"/>
                  <p:cNvSpPr>
                    <a:spLocks/>
                  </p:cNvSpPr>
                  <p:nvPr/>
                </p:nvSpPr>
                <p:spPr bwMode="ltGray">
                  <a:xfrm>
                    <a:off x="4632" y="569"/>
                    <a:ext cx="16" cy="20"/>
                  </a:xfrm>
                  <a:custGeom>
                    <a:avLst/>
                    <a:gdLst/>
                    <a:ahLst/>
                    <a:cxnLst>
                      <a:cxn ang="0">
                        <a:pos x="3" y="28"/>
                      </a:cxn>
                      <a:cxn ang="0">
                        <a:pos x="13" y="0"/>
                      </a:cxn>
                      <a:cxn ang="0">
                        <a:pos x="15" y="28"/>
                      </a:cxn>
                      <a:cxn ang="0">
                        <a:pos x="37" y="38"/>
                      </a:cxn>
                      <a:cxn ang="0">
                        <a:pos x="19" y="44"/>
                      </a:cxn>
                      <a:cxn ang="0">
                        <a:pos x="5" y="58"/>
                      </a:cxn>
                      <a:cxn ang="0">
                        <a:pos x="1" y="34"/>
                      </a:cxn>
                      <a:cxn ang="0">
                        <a:pos x="3" y="28"/>
                      </a:cxn>
                    </a:cxnLst>
                    <a:rect l="0" t="0" r="r" b="b"/>
                    <a:pathLst>
                      <a:path w="37" h="61">
                        <a:moveTo>
                          <a:pt x="3" y="28"/>
                        </a:moveTo>
                        <a:cubicBezTo>
                          <a:pt x="5" y="14"/>
                          <a:pt x="2" y="7"/>
                          <a:pt x="13" y="0"/>
                        </a:cubicBezTo>
                        <a:cubicBezTo>
                          <a:pt x="26" y="9"/>
                          <a:pt x="23" y="17"/>
                          <a:pt x="15" y="28"/>
                        </a:cubicBezTo>
                        <a:cubicBezTo>
                          <a:pt x="25" y="31"/>
                          <a:pt x="33" y="27"/>
                          <a:pt x="37" y="38"/>
                        </a:cubicBezTo>
                        <a:cubicBezTo>
                          <a:pt x="30" y="45"/>
                          <a:pt x="28" y="47"/>
                          <a:pt x="19" y="44"/>
                        </a:cubicBezTo>
                        <a:cubicBezTo>
                          <a:pt x="13" y="54"/>
                          <a:pt x="18" y="61"/>
                          <a:pt x="5" y="58"/>
                        </a:cubicBezTo>
                        <a:cubicBezTo>
                          <a:pt x="0" y="50"/>
                          <a:pt x="3" y="44"/>
                          <a:pt x="1" y="34"/>
                        </a:cubicBezTo>
                        <a:cubicBezTo>
                          <a:pt x="2" y="32"/>
                          <a:pt x="3" y="28"/>
                          <a:pt x="3" y="2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222" name="Freeform 78"/>
                  <p:cNvSpPr>
                    <a:spLocks/>
                  </p:cNvSpPr>
                  <p:nvPr/>
                </p:nvSpPr>
                <p:spPr bwMode="ltGray">
                  <a:xfrm>
                    <a:off x="4636" y="600"/>
                    <a:ext cx="20" cy="10"/>
                  </a:xfrm>
                  <a:custGeom>
                    <a:avLst/>
                    <a:gdLst/>
                    <a:ahLst/>
                    <a:cxnLst>
                      <a:cxn ang="0">
                        <a:pos x="7" y="0"/>
                      </a:cxn>
                      <a:cxn ang="0">
                        <a:pos x="29" y="0"/>
                      </a:cxn>
                      <a:cxn ang="0">
                        <a:pos x="49" y="16"/>
                      </a:cxn>
                      <a:cxn ang="0">
                        <a:pos x="35" y="14"/>
                      </a:cxn>
                      <a:cxn ang="0">
                        <a:pos x="3" y="16"/>
                      </a:cxn>
                      <a:cxn ang="0">
                        <a:pos x="7" y="0"/>
                      </a:cxn>
                    </a:cxnLst>
                    <a:rect l="0" t="0" r="r" b="b"/>
                    <a:pathLst>
                      <a:path w="49" h="29">
                        <a:moveTo>
                          <a:pt x="7" y="0"/>
                        </a:moveTo>
                        <a:cubicBezTo>
                          <a:pt x="15" y="6"/>
                          <a:pt x="19" y="2"/>
                          <a:pt x="29" y="0"/>
                        </a:cubicBezTo>
                        <a:cubicBezTo>
                          <a:pt x="45" y="5"/>
                          <a:pt x="40" y="3"/>
                          <a:pt x="49" y="16"/>
                        </a:cubicBezTo>
                        <a:cubicBezTo>
                          <a:pt x="46" y="29"/>
                          <a:pt x="42" y="21"/>
                          <a:pt x="35" y="14"/>
                        </a:cubicBezTo>
                        <a:cubicBezTo>
                          <a:pt x="26" y="15"/>
                          <a:pt x="12" y="19"/>
                          <a:pt x="3" y="16"/>
                        </a:cubicBezTo>
                        <a:cubicBezTo>
                          <a:pt x="0" y="6"/>
                          <a:pt x="7" y="10"/>
                          <a:pt x="7" y="0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223" name="Freeform 79"/>
                  <p:cNvSpPr>
                    <a:spLocks/>
                  </p:cNvSpPr>
                  <p:nvPr/>
                </p:nvSpPr>
                <p:spPr bwMode="ltGray">
                  <a:xfrm>
                    <a:off x="4657" y="585"/>
                    <a:ext cx="26" cy="17"/>
                  </a:xfrm>
                  <a:custGeom>
                    <a:avLst/>
                    <a:gdLst/>
                    <a:ahLst/>
                    <a:cxnLst>
                      <a:cxn ang="0">
                        <a:pos x="21" y="38"/>
                      </a:cxn>
                      <a:cxn ang="0">
                        <a:pos x="15" y="26"/>
                      </a:cxn>
                      <a:cxn ang="0">
                        <a:pos x="3" y="22"/>
                      </a:cxn>
                      <a:cxn ang="0">
                        <a:pos x="13" y="8"/>
                      </a:cxn>
                      <a:cxn ang="0">
                        <a:pos x="25" y="0"/>
                      </a:cxn>
                      <a:cxn ang="0">
                        <a:pos x="49" y="10"/>
                      </a:cxn>
                      <a:cxn ang="0">
                        <a:pos x="53" y="20"/>
                      </a:cxn>
                      <a:cxn ang="0">
                        <a:pos x="61" y="32"/>
                      </a:cxn>
                      <a:cxn ang="0">
                        <a:pos x="41" y="38"/>
                      </a:cxn>
                      <a:cxn ang="0">
                        <a:pos x="23" y="44"/>
                      </a:cxn>
                      <a:cxn ang="0">
                        <a:pos x="21" y="38"/>
                      </a:cxn>
                    </a:cxnLst>
                    <a:rect l="0" t="0" r="r" b="b"/>
                    <a:pathLst>
                      <a:path w="61" h="48">
                        <a:moveTo>
                          <a:pt x="21" y="38"/>
                        </a:moveTo>
                        <a:cubicBezTo>
                          <a:pt x="19" y="34"/>
                          <a:pt x="19" y="29"/>
                          <a:pt x="15" y="26"/>
                        </a:cubicBezTo>
                        <a:cubicBezTo>
                          <a:pt x="12" y="24"/>
                          <a:pt x="3" y="22"/>
                          <a:pt x="3" y="22"/>
                        </a:cubicBezTo>
                        <a:cubicBezTo>
                          <a:pt x="0" y="12"/>
                          <a:pt x="5" y="12"/>
                          <a:pt x="13" y="8"/>
                        </a:cubicBezTo>
                        <a:cubicBezTo>
                          <a:pt x="17" y="6"/>
                          <a:pt x="25" y="0"/>
                          <a:pt x="25" y="0"/>
                        </a:cubicBezTo>
                        <a:cubicBezTo>
                          <a:pt x="37" y="2"/>
                          <a:pt x="41" y="2"/>
                          <a:pt x="49" y="10"/>
                        </a:cubicBezTo>
                        <a:cubicBezTo>
                          <a:pt x="45" y="21"/>
                          <a:pt x="46" y="12"/>
                          <a:pt x="53" y="20"/>
                        </a:cubicBezTo>
                        <a:cubicBezTo>
                          <a:pt x="56" y="24"/>
                          <a:pt x="61" y="32"/>
                          <a:pt x="61" y="32"/>
                        </a:cubicBezTo>
                        <a:cubicBezTo>
                          <a:pt x="56" y="47"/>
                          <a:pt x="53" y="42"/>
                          <a:pt x="41" y="38"/>
                        </a:cubicBezTo>
                        <a:cubicBezTo>
                          <a:pt x="27" y="47"/>
                          <a:pt x="34" y="48"/>
                          <a:pt x="23" y="44"/>
                        </a:cubicBezTo>
                        <a:cubicBezTo>
                          <a:pt x="22" y="42"/>
                          <a:pt x="21" y="38"/>
                          <a:pt x="21" y="3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224" name="Freeform 80"/>
                  <p:cNvSpPr>
                    <a:spLocks/>
                  </p:cNvSpPr>
                  <p:nvPr/>
                </p:nvSpPr>
                <p:spPr bwMode="ltGray">
                  <a:xfrm>
                    <a:off x="4664" y="593"/>
                    <a:ext cx="122" cy="61"/>
                  </a:xfrm>
                  <a:custGeom>
                    <a:avLst/>
                    <a:gdLst/>
                    <a:ahLst/>
                    <a:cxnLst>
                      <a:cxn ang="0">
                        <a:pos x="46" y="28"/>
                      </a:cxn>
                      <a:cxn ang="0">
                        <a:pos x="36" y="14"/>
                      </a:cxn>
                      <a:cxn ang="0">
                        <a:pos x="26" y="30"/>
                      </a:cxn>
                      <a:cxn ang="0">
                        <a:pos x="0" y="24"/>
                      </a:cxn>
                      <a:cxn ang="0">
                        <a:pos x="10" y="42"/>
                      </a:cxn>
                      <a:cxn ang="0">
                        <a:pos x="16" y="62"/>
                      </a:cxn>
                      <a:cxn ang="0">
                        <a:pos x="24" y="48"/>
                      </a:cxn>
                      <a:cxn ang="0">
                        <a:pos x="30" y="44"/>
                      </a:cxn>
                      <a:cxn ang="0">
                        <a:pos x="48" y="56"/>
                      </a:cxn>
                      <a:cxn ang="0">
                        <a:pos x="70" y="62"/>
                      </a:cxn>
                      <a:cxn ang="0">
                        <a:pos x="88" y="72"/>
                      </a:cxn>
                      <a:cxn ang="0">
                        <a:pos x="106" y="102"/>
                      </a:cxn>
                      <a:cxn ang="0">
                        <a:pos x="104" y="122"/>
                      </a:cxn>
                      <a:cxn ang="0">
                        <a:pos x="98" y="134"/>
                      </a:cxn>
                      <a:cxn ang="0">
                        <a:pos x="122" y="128"/>
                      </a:cxn>
                      <a:cxn ang="0">
                        <a:pos x="140" y="140"/>
                      </a:cxn>
                      <a:cxn ang="0">
                        <a:pos x="168" y="148"/>
                      </a:cxn>
                      <a:cxn ang="0">
                        <a:pos x="174" y="146"/>
                      </a:cxn>
                      <a:cxn ang="0">
                        <a:pos x="168" y="134"/>
                      </a:cxn>
                      <a:cxn ang="0">
                        <a:pos x="178" y="136"/>
                      </a:cxn>
                      <a:cxn ang="0">
                        <a:pos x="186" y="118"/>
                      </a:cxn>
                      <a:cxn ang="0">
                        <a:pos x="202" y="122"/>
                      </a:cxn>
                      <a:cxn ang="0">
                        <a:pos x="214" y="130"/>
                      </a:cxn>
                      <a:cxn ang="0">
                        <a:pos x="244" y="168"/>
                      </a:cxn>
                      <a:cxn ang="0">
                        <a:pos x="262" y="178"/>
                      </a:cxn>
                      <a:cxn ang="0">
                        <a:pos x="284" y="170"/>
                      </a:cxn>
                      <a:cxn ang="0">
                        <a:pos x="268" y="160"/>
                      </a:cxn>
                      <a:cxn ang="0">
                        <a:pos x="256" y="138"/>
                      </a:cxn>
                      <a:cxn ang="0">
                        <a:pos x="250" y="132"/>
                      </a:cxn>
                      <a:cxn ang="0">
                        <a:pos x="248" y="122"/>
                      </a:cxn>
                      <a:cxn ang="0">
                        <a:pos x="236" y="116"/>
                      </a:cxn>
                      <a:cxn ang="0">
                        <a:pos x="240" y="96"/>
                      </a:cxn>
                      <a:cxn ang="0">
                        <a:pos x="220" y="86"/>
                      </a:cxn>
                      <a:cxn ang="0">
                        <a:pos x="210" y="70"/>
                      </a:cxn>
                      <a:cxn ang="0">
                        <a:pos x="190" y="54"/>
                      </a:cxn>
                      <a:cxn ang="0">
                        <a:pos x="168" y="38"/>
                      </a:cxn>
                      <a:cxn ang="0">
                        <a:pos x="156" y="34"/>
                      </a:cxn>
                      <a:cxn ang="0">
                        <a:pos x="120" y="16"/>
                      </a:cxn>
                      <a:cxn ang="0">
                        <a:pos x="102" y="4"/>
                      </a:cxn>
                      <a:cxn ang="0">
                        <a:pos x="96" y="0"/>
                      </a:cxn>
                      <a:cxn ang="0">
                        <a:pos x="70" y="10"/>
                      </a:cxn>
                      <a:cxn ang="0">
                        <a:pos x="56" y="32"/>
                      </a:cxn>
                      <a:cxn ang="0">
                        <a:pos x="46" y="28"/>
                      </a:cxn>
                    </a:cxnLst>
                    <a:rect l="0" t="0" r="r" b="b"/>
                    <a:pathLst>
                      <a:path w="286" h="182">
                        <a:moveTo>
                          <a:pt x="46" y="28"/>
                        </a:moveTo>
                        <a:cubicBezTo>
                          <a:pt x="41" y="14"/>
                          <a:pt x="46" y="17"/>
                          <a:pt x="36" y="14"/>
                        </a:cubicBezTo>
                        <a:cubicBezTo>
                          <a:pt x="31" y="17"/>
                          <a:pt x="26" y="30"/>
                          <a:pt x="26" y="30"/>
                        </a:cubicBezTo>
                        <a:cubicBezTo>
                          <a:pt x="12" y="25"/>
                          <a:pt x="19" y="21"/>
                          <a:pt x="0" y="24"/>
                        </a:cubicBezTo>
                        <a:cubicBezTo>
                          <a:pt x="2" y="33"/>
                          <a:pt x="2" y="37"/>
                          <a:pt x="10" y="42"/>
                        </a:cubicBezTo>
                        <a:cubicBezTo>
                          <a:pt x="12" y="49"/>
                          <a:pt x="14" y="55"/>
                          <a:pt x="16" y="62"/>
                        </a:cubicBezTo>
                        <a:cubicBezTo>
                          <a:pt x="24" y="59"/>
                          <a:pt x="27" y="57"/>
                          <a:pt x="24" y="48"/>
                        </a:cubicBezTo>
                        <a:cubicBezTo>
                          <a:pt x="26" y="47"/>
                          <a:pt x="28" y="43"/>
                          <a:pt x="30" y="44"/>
                        </a:cubicBezTo>
                        <a:cubicBezTo>
                          <a:pt x="48" y="48"/>
                          <a:pt x="36" y="52"/>
                          <a:pt x="48" y="56"/>
                        </a:cubicBezTo>
                        <a:cubicBezTo>
                          <a:pt x="74" y="65"/>
                          <a:pt x="47" y="56"/>
                          <a:pt x="70" y="62"/>
                        </a:cubicBezTo>
                        <a:cubicBezTo>
                          <a:pt x="77" y="64"/>
                          <a:pt x="88" y="72"/>
                          <a:pt x="88" y="72"/>
                        </a:cubicBezTo>
                        <a:cubicBezTo>
                          <a:pt x="96" y="84"/>
                          <a:pt x="102" y="87"/>
                          <a:pt x="106" y="102"/>
                        </a:cubicBezTo>
                        <a:cubicBezTo>
                          <a:pt x="105" y="109"/>
                          <a:pt x="106" y="115"/>
                          <a:pt x="104" y="122"/>
                        </a:cubicBezTo>
                        <a:cubicBezTo>
                          <a:pt x="103" y="126"/>
                          <a:pt x="94" y="132"/>
                          <a:pt x="98" y="134"/>
                        </a:cubicBezTo>
                        <a:cubicBezTo>
                          <a:pt x="106" y="137"/>
                          <a:pt x="122" y="128"/>
                          <a:pt x="122" y="128"/>
                        </a:cubicBezTo>
                        <a:cubicBezTo>
                          <a:pt x="130" y="131"/>
                          <a:pt x="133" y="135"/>
                          <a:pt x="140" y="140"/>
                        </a:cubicBezTo>
                        <a:cubicBezTo>
                          <a:pt x="148" y="145"/>
                          <a:pt x="159" y="145"/>
                          <a:pt x="168" y="148"/>
                        </a:cubicBezTo>
                        <a:cubicBezTo>
                          <a:pt x="170" y="147"/>
                          <a:pt x="173" y="148"/>
                          <a:pt x="174" y="146"/>
                        </a:cubicBezTo>
                        <a:cubicBezTo>
                          <a:pt x="176" y="142"/>
                          <a:pt x="164" y="136"/>
                          <a:pt x="168" y="134"/>
                        </a:cubicBezTo>
                        <a:cubicBezTo>
                          <a:pt x="171" y="132"/>
                          <a:pt x="175" y="135"/>
                          <a:pt x="178" y="136"/>
                        </a:cubicBezTo>
                        <a:cubicBezTo>
                          <a:pt x="182" y="131"/>
                          <a:pt x="186" y="118"/>
                          <a:pt x="186" y="118"/>
                        </a:cubicBezTo>
                        <a:cubicBezTo>
                          <a:pt x="189" y="119"/>
                          <a:pt x="199" y="120"/>
                          <a:pt x="202" y="122"/>
                        </a:cubicBezTo>
                        <a:cubicBezTo>
                          <a:pt x="206" y="124"/>
                          <a:pt x="214" y="130"/>
                          <a:pt x="214" y="130"/>
                        </a:cubicBezTo>
                        <a:cubicBezTo>
                          <a:pt x="224" y="145"/>
                          <a:pt x="228" y="158"/>
                          <a:pt x="244" y="168"/>
                        </a:cubicBezTo>
                        <a:cubicBezTo>
                          <a:pt x="250" y="172"/>
                          <a:pt x="262" y="178"/>
                          <a:pt x="262" y="178"/>
                        </a:cubicBezTo>
                        <a:cubicBezTo>
                          <a:pt x="265" y="178"/>
                          <a:pt x="286" y="182"/>
                          <a:pt x="284" y="170"/>
                        </a:cubicBezTo>
                        <a:cubicBezTo>
                          <a:pt x="283" y="164"/>
                          <a:pt x="268" y="160"/>
                          <a:pt x="268" y="160"/>
                        </a:cubicBezTo>
                        <a:cubicBezTo>
                          <a:pt x="261" y="150"/>
                          <a:pt x="270" y="143"/>
                          <a:pt x="256" y="138"/>
                        </a:cubicBezTo>
                        <a:cubicBezTo>
                          <a:pt x="254" y="136"/>
                          <a:pt x="251" y="135"/>
                          <a:pt x="250" y="132"/>
                        </a:cubicBezTo>
                        <a:cubicBezTo>
                          <a:pt x="248" y="129"/>
                          <a:pt x="250" y="125"/>
                          <a:pt x="248" y="122"/>
                        </a:cubicBezTo>
                        <a:cubicBezTo>
                          <a:pt x="246" y="118"/>
                          <a:pt x="240" y="118"/>
                          <a:pt x="236" y="116"/>
                        </a:cubicBezTo>
                        <a:cubicBezTo>
                          <a:pt x="230" y="107"/>
                          <a:pt x="227" y="100"/>
                          <a:pt x="240" y="96"/>
                        </a:cubicBezTo>
                        <a:cubicBezTo>
                          <a:pt x="236" y="83"/>
                          <a:pt x="236" y="84"/>
                          <a:pt x="220" y="86"/>
                        </a:cubicBezTo>
                        <a:cubicBezTo>
                          <a:pt x="209" y="82"/>
                          <a:pt x="208" y="82"/>
                          <a:pt x="210" y="70"/>
                        </a:cubicBezTo>
                        <a:cubicBezTo>
                          <a:pt x="207" y="60"/>
                          <a:pt x="199" y="57"/>
                          <a:pt x="190" y="54"/>
                        </a:cubicBezTo>
                        <a:cubicBezTo>
                          <a:pt x="181" y="45"/>
                          <a:pt x="181" y="42"/>
                          <a:pt x="168" y="38"/>
                        </a:cubicBezTo>
                        <a:cubicBezTo>
                          <a:pt x="164" y="37"/>
                          <a:pt x="156" y="34"/>
                          <a:pt x="156" y="34"/>
                        </a:cubicBezTo>
                        <a:cubicBezTo>
                          <a:pt x="146" y="24"/>
                          <a:pt x="134" y="21"/>
                          <a:pt x="120" y="16"/>
                        </a:cubicBezTo>
                        <a:cubicBezTo>
                          <a:pt x="113" y="14"/>
                          <a:pt x="108" y="8"/>
                          <a:pt x="102" y="4"/>
                        </a:cubicBezTo>
                        <a:cubicBezTo>
                          <a:pt x="100" y="3"/>
                          <a:pt x="96" y="0"/>
                          <a:pt x="96" y="0"/>
                        </a:cubicBezTo>
                        <a:cubicBezTo>
                          <a:pt x="83" y="2"/>
                          <a:pt x="79" y="1"/>
                          <a:pt x="70" y="10"/>
                        </a:cubicBezTo>
                        <a:cubicBezTo>
                          <a:pt x="67" y="19"/>
                          <a:pt x="63" y="27"/>
                          <a:pt x="56" y="32"/>
                        </a:cubicBezTo>
                        <a:cubicBezTo>
                          <a:pt x="49" y="30"/>
                          <a:pt x="52" y="31"/>
                          <a:pt x="46" y="2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225" name="Freeform 81"/>
                  <p:cNvSpPr>
                    <a:spLocks/>
                  </p:cNvSpPr>
                  <p:nvPr/>
                </p:nvSpPr>
                <p:spPr bwMode="ltGray">
                  <a:xfrm>
                    <a:off x="4770" y="599"/>
                    <a:ext cx="33" cy="26"/>
                  </a:xfrm>
                  <a:custGeom>
                    <a:avLst/>
                    <a:gdLst/>
                    <a:ahLst/>
                    <a:cxnLst>
                      <a:cxn ang="0">
                        <a:pos x="1" y="58"/>
                      </a:cxn>
                      <a:cxn ang="0">
                        <a:pos x="27" y="60"/>
                      </a:cxn>
                      <a:cxn ang="0">
                        <a:pos x="45" y="48"/>
                      </a:cxn>
                      <a:cxn ang="0">
                        <a:pos x="57" y="30"/>
                      </a:cxn>
                      <a:cxn ang="0">
                        <a:pos x="43" y="14"/>
                      </a:cxn>
                      <a:cxn ang="0">
                        <a:pos x="43" y="4"/>
                      </a:cxn>
                      <a:cxn ang="0">
                        <a:pos x="71" y="26"/>
                      </a:cxn>
                      <a:cxn ang="0">
                        <a:pos x="67" y="54"/>
                      </a:cxn>
                      <a:cxn ang="0">
                        <a:pos x="33" y="78"/>
                      </a:cxn>
                      <a:cxn ang="0">
                        <a:pos x="9" y="66"/>
                      </a:cxn>
                      <a:cxn ang="0">
                        <a:pos x="3" y="62"/>
                      </a:cxn>
                      <a:cxn ang="0">
                        <a:pos x="1" y="58"/>
                      </a:cxn>
                    </a:cxnLst>
                    <a:rect l="0" t="0" r="r" b="b"/>
                    <a:pathLst>
                      <a:path w="78" h="78">
                        <a:moveTo>
                          <a:pt x="1" y="58"/>
                        </a:moveTo>
                        <a:cubicBezTo>
                          <a:pt x="6" y="44"/>
                          <a:pt x="18" y="57"/>
                          <a:pt x="27" y="60"/>
                        </a:cubicBezTo>
                        <a:cubicBezTo>
                          <a:pt x="35" y="57"/>
                          <a:pt x="38" y="52"/>
                          <a:pt x="45" y="48"/>
                        </a:cubicBezTo>
                        <a:cubicBezTo>
                          <a:pt x="48" y="40"/>
                          <a:pt x="51" y="36"/>
                          <a:pt x="57" y="30"/>
                        </a:cubicBezTo>
                        <a:cubicBezTo>
                          <a:pt x="55" y="23"/>
                          <a:pt x="43" y="14"/>
                          <a:pt x="43" y="14"/>
                        </a:cubicBezTo>
                        <a:cubicBezTo>
                          <a:pt x="33" y="0"/>
                          <a:pt x="30" y="1"/>
                          <a:pt x="43" y="4"/>
                        </a:cubicBezTo>
                        <a:cubicBezTo>
                          <a:pt x="54" y="11"/>
                          <a:pt x="58" y="22"/>
                          <a:pt x="71" y="26"/>
                        </a:cubicBezTo>
                        <a:cubicBezTo>
                          <a:pt x="78" y="37"/>
                          <a:pt x="78" y="46"/>
                          <a:pt x="67" y="54"/>
                        </a:cubicBezTo>
                        <a:cubicBezTo>
                          <a:pt x="51" y="49"/>
                          <a:pt x="53" y="71"/>
                          <a:pt x="33" y="78"/>
                        </a:cubicBezTo>
                        <a:cubicBezTo>
                          <a:pt x="16" y="72"/>
                          <a:pt x="25" y="76"/>
                          <a:pt x="9" y="66"/>
                        </a:cubicBezTo>
                        <a:cubicBezTo>
                          <a:pt x="7" y="65"/>
                          <a:pt x="3" y="62"/>
                          <a:pt x="3" y="62"/>
                        </a:cubicBezTo>
                        <a:cubicBezTo>
                          <a:pt x="0" y="54"/>
                          <a:pt x="13" y="42"/>
                          <a:pt x="1" y="5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226" name="Freeform 82"/>
                  <p:cNvSpPr>
                    <a:spLocks/>
                  </p:cNvSpPr>
                  <p:nvPr/>
                </p:nvSpPr>
                <p:spPr bwMode="ltGray">
                  <a:xfrm>
                    <a:off x="4840" y="544"/>
                    <a:ext cx="8" cy="6"/>
                  </a:xfrm>
                  <a:custGeom>
                    <a:avLst/>
                    <a:gdLst/>
                    <a:ahLst/>
                    <a:cxnLst>
                      <a:cxn ang="0">
                        <a:pos x="3" y="4"/>
                      </a:cxn>
                      <a:cxn ang="0">
                        <a:pos x="3" y="14"/>
                      </a:cxn>
                      <a:cxn ang="0">
                        <a:pos x="3" y="4"/>
                      </a:cxn>
                    </a:cxnLst>
                    <a:rect l="0" t="0" r="r" b="b"/>
                    <a:pathLst>
                      <a:path w="17" h="18">
                        <a:moveTo>
                          <a:pt x="3" y="4"/>
                        </a:moveTo>
                        <a:cubicBezTo>
                          <a:pt x="17" y="7"/>
                          <a:pt x="16" y="18"/>
                          <a:pt x="3" y="14"/>
                        </a:cubicBezTo>
                        <a:cubicBezTo>
                          <a:pt x="0" y="6"/>
                          <a:pt x="7" y="0"/>
                          <a:pt x="3" y="4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227" name="Freeform 83"/>
                  <p:cNvSpPr>
                    <a:spLocks/>
                  </p:cNvSpPr>
                  <p:nvPr/>
                </p:nvSpPr>
                <p:spPr bwMode="ltGray">
                  <a:xfrm>
                    <a:off x="4747" y="494"/>
                    <a:ext cx="8" cy="5"/>
                  </a:xfrm>
                  <a:custGeom>
                    <a:avLst/>
                    <a:gdLst/>
                    <a:ahLst/>
                    <a:cxnLst>
                      <a:cxn ang="0">
                        <a:pos x="7" y="12"/>
                      </a:cxn>
                      <a:cxn ang="0">
                        <a:pos x="17" y="2"/>
                      </a:cxn>
                      <a:cxn ang="0">
                        <a:pos x="9" y="12"/>
                      </a:cxn>
                      <a:cxn ang="0">
                        <a:pos x="7" y="12"/>
                      </a:cxn>
                    </a:cxnLst>
                    <a:rect l="0" t="0" r="r" b="b"/>
                    <a:pathLst>
                      <a:path w="20" h="15">
                        <a:moveTo>
                          <a:pt x="7" y="12"/>
                        </a:moveTo>
                        <a:cubicBezTo>
                          <a:pt x="0" y="1"/>
                          <a:pt x="6" y="0"/>
                          <a:pt x="17" y="2"/>
                        </a:cubicBezTo>
                        <a:cubicBezTo>
                          <a:pt x="20" y="10"/>
                          <a:pt x="18" y="15"/>
                          <a:pt x="9" y="12"/>
                        </a:cubicBezTo>
                        <a:cubicBezTo>
                          <a:pt x="4" y="4"/>
                          <a:pt x="4" y="4"/>
                          <a:pt x="7" y="12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228" name="Freeform 84"/>
                  <p:cNvSpPr>
                    <a:spLocks/>
                  </p:cNvSpPr>
                  <p:nvPr/>
                </p:nvSpPr>
                <p:spPr bwMode="ltGray">
                  <a:xfrm>
                    <a:off x="4676" y="536"/>
                    <a:ext cx="8" cy="5"/>
                  </a:xfrm>
                  <a:custGeom>
                    <a:avLst/>
                    <a:gdLst/>
                    <a:ahLst/>
                    <a:cxnLst>
                      <a:cxn ang="0">
                        <a:pos x="7" y="12"/>
                      </a:cxn>
                      <a:cxn ang="0">
                        <a:pos x="15" y="2"/>
                      </a:cxn>
                      <a:cxn ang="0">
                        <a:pos x="15" y="14"/>
                      </a:cxn>
                      <a:cxn ang="0">
                        <a:pos x="7" y="12"/>
                      </a:cxn>
                    </a:cxnLst>
                    <a:rect l="0" t="0" r="r" b="b"/>
                    <a:pathLst>
                      <a:path w="20" h="15">
                        <a:moveTo>
                          <a:pt x="7" y="12"/>
                        </a:moveTo>
                        <a:cubicBezTo>
                          <a:pt x="0" y="2"/>
                          <a:pt x="3" y="0"/>
                          <a:pt x="15" y="2"/>
                        </a:cubicBezTo>
                        <a:cubicBezTo>
                          <a:pt x="16" y="4"/>
                          <a:pt x="20" y="12"/>
                          <a:pt x="15" y="14"/>
                        </a:cubicBezTo>
                        <a:cubicBezTo>
                          <a:pt x="12" y="15"/>
                          <a:pt x="7" y="12"/>
                          <a:pt x="7" y="12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229" name="Freeform 85"/>
                  <p:cNvSpPr>
                    <a:spLocks/>
                  </p:cNvSpPr>
                  <p:nvPr/>
                </p:nvSpPr>
                <p:spPr bwMode="ltGray">
                  <a:xfrm>
                    <a:off x="4598" y="523"/>
                    <a:ext cx="34" cy="27"/>
                  </a:xfrm>
                  <a:custGeom>
                    <a:avLst/>
                    <a:gdLst/>
                    <a:ahLst/>
                    <a:cxnLst>
                      <a:cxn ang="0">
                        <a:pos x="0" y="50"/>
                      </a:cxn>
                      <a:cxn ang="0">
                        <a:pos x="14" y="24"/>
                      </a:cxn>
                      <a:cxn ang="0">
                        <a:pos x="26" y="20"/>
                      </a:cxn>
                      <a:cxn ang="0">
                        <a:pos x="48" y="18"/>
                      </a:cxn>
                      <a:cxn ang="0">
                        <a:pos x="58" y="0"/>
                      </a:cxn>
                      <a:cxn ang="0">
                        <a:pos x="80" y="40"/>
                      </a:cxn>
                      <a:cxn ang="0">
                        <a:pos x="70" y="56"/>
                      </a:cxn>
                      <a:cxn ang="0">
                        <a:pos x="54" y="62"/>
                      </a:cxn>
                      <a:cxn ang="0">
                        <a:pos x="48" y="80"/>
                      </a:cxn>
                      <a:cxn ang="0">
                        <a:pos x="32" y="68"/>
                      </a:cxn>
                      <a:cxn ang="0">
                        <a:pos x="38" y="52"/>
                      </a:cxn>
                      <a:cxn ang="0">
                        <a:pos x="30" y="28"/>
                      </a:cxn>
                      <a:cxn ang="0">
                        <a:pos x="20" y="48"/>
                      </a:cxn>
                      <a:cxn ang="0">
                        <a:pos x="8" y="56"/>
                      </a:cxn>
                      <a:cxn ang="0">
                        <a:pos x="0" y="50"/>
                      </a:cxn>
                    </a:cxnLst>
                    <a:rect l="0" t="0" r="r" b="b"/>
                    <a:pathLst>
                      <a:path w="80" h="80">
                        <a:moveTo>
                          <a:pt x="0" y="50"/>
                        </a:moveTo>
                        <a:cubicBezTo>
                          <a:pt x="1" y="47"/>
                          <a:pt x="12" y="25"/>
                          <a:pt x="14" y="24"/>
                        </a:cubicBezTo>
                        <a:cubicBezTo>
                          <a:pt x="17" y="22"/>
                          <a:pt x="26" y="20"/>
                          <a:pt x="26" y="20"/>
                        </a:cubicBezTo>
                        <a:cubicBezTo>
                          <a:pt x="34" y="23"/>
                          <a:pt x="40" y="21"/>
                          <a:pt x="48" y="18"/>
                        </a:cubicBezTo>
                        <a:cubicBezTo>
                          <a:pt x="52" y="12"/>
                          <a:pt x="54" y="6"/>
                          <a:pt x="58" y="0"/>
                        </a:cubicBezTo>
                        <a:cubicBezTo>
                          <a:pt x="70" y="4"/>
                          <a:pt x="76" y="28"/>
                          <a:pt x="80" y="40"/>
                        </a:cubicBezTo>
                        <a:cubicBezTo>
                          <a:pt x="75" y="54"/>
                          <a:pt x="80" y="50"/>
                          <a:pt x="70" y="56"/>
                        </a:cubicBezTo>
                        <a:cubicBezTo>
                          <a:pt x="61" y="53"/>
                          <a:pt x="59" y="54"/>
                          <a:pt x="54" y="62"/>
                        </a:cubicBezTo>
                        <a:cubicBezTo>
                          <a:pt x="57" y="71"/>
                          <a:pt x="56" y="75"/>
                          <a:pt x="48" y="80"/>
                        </a:cubicBezTo>
                        <a:cubicBezTo>
                          <a:pt x="40" y="77"/>
                          <a:pt x="39" y="72"/>
                          <a:pt x="32" y="68"/>
                        </a:cubicBezTo>
                        <a:cubicBezTo>
                          <a:pt x="26" y="59"/>
                          <a:pt x="30" y="57"/>
                          <a:pt x="38" y="52"/>
                        </a:cubicBezTo>
                        <a:cubicBezTo>
                          <a:pt x="41" y="42"/>
                          <a:pt x="39" y="34"/>
                          <a:pt x="30" y="28"/>
                        </a:cubicBezTo>
                        <a:cubicBezTo>
                          <a:pt x="20" y="31"/>
                          <a:pt x="30" y="40"/>
                          <a:pt x="20" y="48"/>
                        </a:cubicBezTo>
                        <a:cubicBezTo>
                          <a:pt x="16" y="51"/>
                          <a:pt x="8" y="56"/>
                          <a:pt x="8" y="56"/>
                        </a:cubicBezTo>
                        <a:cubicBezTo>
                          <a:pt x="2" y="50"/>
                          <a:pt x="5" y="50"/>
                          <a:pt x="0" y="50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230" name="Freeform 86"/>
                  <p:cNvSpPr>
                    <a:spLocks/>
                  </p:cNvSpPr>
                  <p:nvPr/>
                </p:nvSpPr>
                <p:spPr bwMode="ltGray">
                  <a:xfrm>
                    <a:off x="4587" y="466"/>
                    <a:ext cx="40" cy="58"/>
                  </a:xfrm>
                  <a:custGeom>
                    <a:avLst/>
                    <a:gdLst/>
                    <a:ahLst/>
                    <a:cxnLst>
                      <a:cxn ang="0">
                        <a:pos x="14" y="96"/>
                      </a:cxn>
                      <a:cxn ang="0">
                        <a:pos x="26" y="128"/>
                      </a:cxn>
                      <a:cxn ang="0">
                        <a:pos x="32" y="108"/>
                      </a:cxn>
                      <a:cxn ang="0">
                        <a:pos x="52" y="100"/>
                      </a:cxn>
                      <a:cxn ang="0">
                        <a:pos x="46" y="124"/>
                      </a:cxn>
                      <a:cxn ang="0">
                        <a:pos x="66" y="126"/>
                      </a:cxn>
                      <a:cxn ang="0">
                        <a:pos x="76" y="142"/>
                      </a:cxn>
                      <a:cxn ang="0">
                        <a:pos x="58" y="148"/>
                      </a:cxn>
                      <a:cxn ang="0">
                        <a:pos x="74" y="174"/>
                      </a:cxn>
                      <a:cxn ang="0">
                        <a:pos x="84" y="154"/>
                      </a:cxn>
                      <a:cxn ang="0">
                        <a:pos x="82" y="112"/>
                      </a:cxn>
                      <a:cxn ang="0">
                        <a:pos x="60" y="106"/>
                      </a:cxn>
                      <a:cxn ang="0">
                        <a:pos x="50" y="82"/>
                      </a:cxn>
                      <a:cxn ang="0">
                        <a:pos x="34" y="82"/>
                      </a:cxn>
                      <a:cxn ang="0">
                        <a:pos x="30" y="70"/>
                      </a:cxn>
                      <a:cxn ang="0">
                        <a:pos x="42" y="42"/>
                      </a:cxn>
                      <a:cxn ang="0">
                        <a:pos x="30" y="0"/>
                      </a:cxn>
                      <a:cxn ang="0">
                        <a:pos x="18" y="22"/>
                      </a:cxn>
                      <a:cxn ang="0">
                        <a:pos x="4" y="46"/>
                      </a:cxn>
                      <a:cxn ang="0">
                        <a:pos x="14" y="76"/>
                      </a:cxn>
                      <a:cxn ang="0">
                        <a:pos x="14" y="96"/>
                      </a:cxn>
                    </a:cxnLst>
                    <a:rect l="0" t="0" r="r" b="b"/>
                    <a:pathLst>
                      <a:path w="94" h="174">
                        <a:moveTo>
                          <a:pt x="14" y="96"/>
                        </a:moveTo>
                        <a:cubicBezTo>
                          <a:pt x="11" y="109"/>
                          <a:pt x="15" y="120"/>
                          <a:pt x="26" y="128"/>
                        </a:cubicBezTo>
                        <a:cubicBezTo>
                          <a:pt x="34" y="120"/>
                          <a:pt x="35" y="119"/>
                          <a:pt x="32" y="108"/>
                        </a:cubicBezTo>
                        <a:cubicBezTo>
                          <a:pt x="35" y="92"/>
                          <a:pt x="39" y="92"/>
                          <a:pt x="52" y="100"/>
                        </a:cubicBezTo>
                        <a:cubicBezTo>
                          <a:pt x="59" y="110"/>
                          <a:pt x="49" y="114"/>
                          <a:pt x="46" y="124"/>
                        </a:cubicBezTo>
                        <a:cubicBezTo>
                          <a:pt x="50" y="137"/>
                          <a:pt x="57" y="129"/>
                          <a:pt x="66" y="126"/>
                        </a:cubicBezTo>
                        <a:cubicBezTo>
                          <a:pt x="77" y="129"/>
                          <a:pt x="79" y="131"/>
                          <a:pt x="76" y="142"/>
                        </a:cubicBezTo>
                        <a:cubicBezTo>
                          <a:pt x="67" y="139"/>
                          <a:pt x="65" y="141"/>
                          <a:pt x="58" y="148"/>
                        </a:cubicBezTo>
                        <a:cubicBezTo>
                          <a:pt x="60" y="160"/>
                          <a:pt x="62" y="170"/>
                          <a:pt x="74" y="174"/>
                        </a:cubicBezTo>
                        <a:cubicBezTo>
                          <a:pt x="77" y="165"/>
                          <a:pt x="74" y="157"/>
                          <a:pt x="84" y="154"/>
                        </a:cubicBezTo>
                        <a:cubicBezTo>
                          <a:pt x="91" y="143"/>
                          <a:pt x="94" y="122"/>
                          <a:pt x="82" y="112"/>
                        </a:cubicBezTo>
                        <a:cubicBezTo>
                          <a:pt x="77" y="108"/>
                          <a:pt x="66" y="108"/>
                          <a:pt x="60" y="106"/>
                        </a:cubicBezTo>
                        <a:cubicBezTo>
                          <a:pt x="65" y="92"/>
                          <a:pt x="66" y="87"/>
                          <a:pt x="50" y="82"/>
                        </a:cubicBezTo>
                        <a:cubicBezTo>
                          <a:pt x="48" y="82"/>
                          <a:pt x="37" y="86"/>
                          <a:pt x="34" y="82"/>
                        </a:cubicBezTo>
                        <a:cubicBezTo>
                          <a:pt x="32" y="79"/>
                          <a:pt x="30" y="70"/>
                          <a:pt x="30" y="70"/>
                        </a:cubicBezTo>
                        <a:cubicBezTo>
                          <a:pt x="32" y="54"/>
                          <a:pt x="32" y="52"/>
                          <a:pt x="42" y="42"/>
                        </a:cubicBezTo>
                        <a:cubicBezTo>
                          <a:pt x="41" y="30"/>
                          <a:pt x="45" y="5"/>
                          <a:pt x="30" y="0"/>
                        </a:cubicBezTo>
                        <a:cubicBezTo>
                          <a:pt x="14" y="4"/>
                          <a:pt x="16" y="4"/>
                          <a:pt x="18" y="22"/>
                        </a:cubicBezTo>
                        <a:cubicBezTo>
                          <a:pt x="16" y="39"/>
                          <a:pt x="15" y="35"/>
                          <a:pt x="4" y="46"/>
                        </a:cubicBezTo>
                        <a:cubicBezTo>
                          <a:pt x="0" y="59"/>
                          <a:pt x="5" y="67"/>
                          <a:pt x="14" y="76"/>
                        </a:cubicBezTo>
                        <a:cubicBezTo>
                          <a:pt x="15" y="80"/>
                          <a:pt x="17" y="93"/>
                          <a:pt x="14" y="96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231" name="Freeform 87"/>
                  <p:cNvSpPr>
                    <a:spLocks/>
                  </p:cNvSpPr>
                  <p:nvPr/>
                </p:nvSpPr>
                <p:spPr bwMode="ltGray">
                  <a:xfrm>
                    <a:off x="4597" y="508"/>
                    <a:ext cx="14" cy="17"/>
                  </a:xfrm>
                  <a:custGeom>
                    <a:avLst/>
                    <a:gdLst/>
                    <a:ahLst/>
                    <a:cxnLst>
                      <a:cxn ang="0">
                        <a:pos x="6" y="24"/>
                      </a:cxn>
                      <a:cxn ang="0">
                        <a:pos x="12" y="0"/>
                      </a:cxn>
                      <a:cxn ang="0">
                        <a:pos x="20" y="16"/>
                      </a:cxn>
                      <a:cxn ang="0">
                        <a:pos x="22" y="24"/>
                      </a:cxn>
                      <a:cxn ang="0">
                        <a:pos x="28" y="26"/>
                      </a:cxn>
                      <a:cxn ang="0">
                        <a:pos x="32" y="38"/>
                      </a:cxn>
                      <a:cxn ang="0">
                        <a:pos x="18" y="50"/>
                      </a:cxn>
                      <a:cxn ang="0">
                        <a:pos x="6" y="24"/>
                      </a:cxn>
                    </a:cxnLst>
                    <a:rect l="0" t="0" r="r" b="b"/>
                    <a:pathLst>
                      <a:path w="32" h="50">
                        <a:moveTo>
                          <a:pt x="6" y="24"/>
                        </a:moveTo>
                        <a:cubicBezTo>
                          <a:pt x="0" y="15"/>
                          <a:pt x="3" y="6"/>
                          <a:pt x="12" y="0"/>
                        </a:cubicBezTo>
                        <a:cubicBezTo>
                          <a:pt x="23" y="3"/>
                          <a:pt x="23" y="5"/>
                          <a:pt x="20" y="16"/>
                        </a:cubicBezTo>
                        <a:cubicBezTo>
                          <a:pt x="21" y="19"/>
                          <a:pt x="20" y="22"/>
                          <a:pt x="22" y="24"/>
                        </a:cubicBezTo>
                        <a:cubicBezTo>
                          <a:pt x="23" y="26"/>
                          <a:pt x="27" y="24"/>
                          <a:pt x="28" y="26"/>
                        </a:cubicBezTo>
                        <a:cubicBezTo>
                          <a:pt x="30" y="29"/>
                          <a:pt x="32" y="38"/>
                          <a:pt x="32" y="38"/>
                        </a:cubicBezTo>
                        <a:cubicBezTo>
                          <a:pt x="29" y="46"/>
                          <a:pt x="26" y="47"/>
                          <a:pt x="18" y="50"/>
                        </a:cubicBezTo>
                        <a:cubicBezTo>
                          <a:pt x="12" y="41"/>
                          <a:pt x="18" y="24"/>
                          <a:pt x="6" y="24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232" name="Freeform 88"/>
                  <p:cNvSpPr>
                    <a:spLocks/>
                  </p:cNvSpPr>
                  <p:nvPr/>
                </p:nvSpPr>
                <p:spPr bwMode="ltGray">
                  <a:xfrm>
                    <a:off x="4569" y="512"/>
                    <a:ext cx="19" cy="17"/>
                  </a:xfrm>
                  <a:custGeom>
                    <a:avLst/>
                    <a:gdLst/>
                    <a:ahLst/>
                    <a:cxnLst>
                      <a:cxn ang="0">
                        <a:pos x="0" y="44"/>
                      </a:cxn>
                      <a:cxn ang="0">
                        <a:pos x="22" y="20"/>
                      </a:cxn>
                      <a:cxn ang="0">
                        <a:pos x="36" y="0"/>
                      </a:cxn>
                      <a:cxn ang="0">
                        <a:pos x="24" y="28"/>
                      </a:cxn>
                      <a:cxn ang="0">
                        <a:pos x="2" y="50"/>
                      </a:cxn>
                      <a:cxn ang="0">
                        <a:pos x="0" y="44"/>
                      </a:cxn>
                    </a:cxnLst>
                    <a:rect l="0" t="0" r="r" b="b"/>
                    <a:pathLst>
                      <a:path w="43" h="50">
                        <a:moveTo>
                          <a:pt x="0" y="44"/>
                        </a:moveTo>
                        <a:cubicBezTo>
                          <a:pt x="6" y="38"/>
                          <a:pt x="18" y="29"/>
                          <a:pt x="22" y="20"/>
                        </a:cubicBezTo>
                        <a:cubicBezTo>
                          <a:pt x="27" y="10"/>
                          <a:pt x="25" y="4"/>
                          <a:pt x="36" y="0"/>
                        </a:cubicBezTo>
                        <a:cubicBezTo>
                          <a:pt x="43" y="11"/>
                          <a:pt x="36" y="24"/>
                          <a:pt x="24" y="28"/>
                        </a:cubicBezTo>
                        <a:cubicBezTo>
                          <a:pt x="21" y="38"/>
                          <a:pt x="12" y="47"/>
                          <a:pt x="2" y="50"/>
                        </a:cubicBezTo>
                        <a:cubicBezTo>
                          <a:pt x="1" y="48"/>
                          <a:pt x="0" y="44"/>
                          <a:pt x="0" y="44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233" name="Freeform 89"/>
                  <p:cNvSpPr>
                    <a:spLocks/>
                  </p:cNvSpPr>
                  <p:nvPr/>
                </p:nvSpPr>
                <p:spPr bwMode="ltGray">
                  <a:xfrm>
                    <a:off x="4784" y="275"/>
                    <a:ext cx="18" cy="10"/>
                  </a:xfrm>
                  <a:custGeom>
                    <a:avLst/>
                    <a:gdLst/>
                    <a:ahLst/>
                    <a:cxnLst>
                      <a:cxn ang="0">
                        <a:pos x="0" y="25"/>
                      </a:cxn>
                      <a:cxn ang="0">
                        <a:pos x="12" y="29"/>
                      </a:cxn>
                      <a:cxn ang="0">
                        <a:pos x="0" y="25"/>
                      </a:cxn>
                    </a:cxnLst>
                    <a:rect l="0" t="0" r="r" b="b"/>
                    <a:pathLst>
                      <a:path w="41" h="29">
                        <a:moveTo>
                          <a:pt x="0" y="25"/>
                        </a:moveTo>
                        <a:cubicBezTo>
                          <a:pt x="10" y="11"/>
                          <a:pt x="41" y="0"/>
                          <a:pt x="12" y="29"/>
                        </a:cubicBezTo>
                        <a:cubicBezTo>
                          <a:pt x="8" y="28"/>
                          <a:pt x="0" y="25"/>
                          <a:pt x="0" y="25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234" name="Freeform 90"/>
                  <p:cNvSpPr>
                    <a:spLocks/>
                  </p:cNvSpPr>
                  <p:nvPr/>
                </p:nvSpPr>
                <p:spPr bwMode="ltGray">
                  <a:xfrm>
                    <a:off x="4293" y="246"/>
                    <a:ext cx="438" cy="152"/>
                  </a:xfrm>
                  <a:custGeom>
                    <a:avLst/>
                    <a:gdLst/>
                    <a:ahLst/>
                    <a:cxnLst>
                      <a:cxn ang="0">
                        <a:pos x="73" y="1"/>
                      </a:cxn>
                      <a:cxn ang="0">
                        <a:pos x="438" y="0"/>
                      </a:cxn>
                      <a:cxn ang="0">
                        <a:pos x="416" y="54"/>
                      </a:cxn>
                      <a:cxn ang="0">
                        <a:pos x="397" y="68"/>
                      </a:cxn>
                      <a:cxn ang="0">
                        <a:pos x="392" y="70"/>
                      </a:cxn>
                      <a:cxn ang="0">
                        <a:pos x="375" y="73"/>
                      </a:cxn>
                      <a:cxn ang="0">
                        <a:pos x="361" y="88"/>
                      </a:cxn>
                      <a:cxn ang="0">
                        <a:pos x="362" y="99"/>
                      </a:cxn>
                      <a:cxn ang="0">
                        <a:pos x="364" y="107"/>
                      </a:cxn>
                      <a:cxn ang="0">
                        <a:pos x="366" y="113"/>
                      </a:cxn>
                      <a:cxn ang="0">
                        <a:pos x="362" y="122"/>
                      </a:cxn>
                      <a:cxn ang="0">
                        <a:pos x="351" y="120"/>
                      </a:cxn>
                      <a:cxn ang="0">
                        <a:pos x="342" y="129"/>
                      </a:cxn>
                      <a:cxn ang="0">
                        <a:pos x="347" y="105"/>
                      </a:cxn>
                      <a:cxn ang="0">
                        <a:pos x="338" y="100"/>
                      </a:cxn>
                      <a:cxn ang="0">
                        <a:pos x="344" y="93"/>
                      </a:cxn>
                      <a:cxn ang="0">
                        <a:pos x="342" y="89"/>
                      </a:cxn>
                      <a:cxn ang="0">
                        <a:pos x="320" y="94"/>
                      </a:cxn>
                      <a:cxn ang="0">
                        <a:pos x="317" y="85"/>
                      </a:cxn>
                      <a:cxn ang="0">
                        <a:pos x="297" y="94"/>
                      </a:cxn>
                      <a:cxn ang="0">
                        <a:pos x="320" y="103"/>
                      </a:cxn>
                      <a:cxn ang="0">
                        <a:pos x="305" y="117"/>
                      </a:cxn>
                      <a:cxn ang="0">
                        <a:pos x="311" y="126"/>
                      </a:cxn>
                      <a:cxn ang="0">
                        <a:pos x="315" y="138"/>
                      </a:cxn>
                      <a:cxn ang="0">
                        <a:pos x="309" y="139"/>
                      </a:cxn>
                      <a:cxn ang="0">
                        <a:pos x="314" y="144"/>
                      </a:cxn>
                      <a:cxn ang="0">
                        <a:pos x="307" y="152"/>
                      </a:cxn>
                      <a:cxn ang="0">
                        <a:pos x="0" y="149"/>
                      </a:cxn>
                      <a:cxn ang="0">
                        <a:pos x="73" y="1"/>
                      </a:cxn>
                    </a:cxnLst>
                    <a:rect l="0" t="0" r="r" b="b"/>
                    <a:pathLst>
                      <a:path w="438" h="152">
                        <a:moveTo>
                          <a:pt x="73" y="1"/>
                        </a:moveTo>
                        <a:lnTo>
                          <a:pt x="438" y="0"/>
                        </a:lnTo>
                        <a:cubicBezTo>
                          <a:pt x="432" y="15"/>
                          <a:pt x="429" y="42"/>
                          <a:pt x="416" y="54"/>
                        </a:cubicBezTo>
                        <a:cubicBezTo>
                          <a:pt x="410" y="60"/>
                          <a:pt x="405" y="63"/>
                          <a:pt x="397" y="68"/>
                        </a:cubicBezTo>
                        <a:cubicBezTo>
                          <a:pt x="396" y="69"/>
                          <a:pt x="392" y="70"/>
                          <a:pt x="392" y="70"/>
                        </a:cubicBezTo>
                        <a:cubicBezTo>
                          <a:pt x="377" y="63"/>
                          <a:pt x="385" y="68"/>
                          <a:pt x="375" y="73"/>
                        </a:cubicBezTo>
                        <a:cubicBezTo>
                          <a:pt x="371" y="82"/>
                          <a:pt x="371" y="83"/>
                          <a:pt x="361" y="88"/>
                        </a:cubicBezTo>
                        <a:cubicBezTo>
                          <a:pt x="359" y="92"/>
                          <a:pt x="364" y="93"/>
                          <a:pt x="362" y="99"/>
                        </a:cubicBezTo>
                        <a:cubicBezTo>
                          <a:pt x="363" y="102"/>
                          <a:pt x="364" y="105"/>
                          <a:pt x="364" y="107"/>
                        </a:cubicBezTo>
                        <a:cubicBezTo>
                          <a:pt x="365" y="109"/>
                          <a:pt x="366" y="111"/>
                          <a:pt x="366" y="113"/>
                        </a:cubicBezTo>
                        <a:cubicBezTo>
                          <a:pt x="365" y="115"/>
                          <a:pt x="364" y="120"/>
                          <a:pt x="362" y="122"/>
                        </a:cubicBezTo>
                        <a:cubicBezTo>
                          <a:pt x="359" y="123"/>
                          <a:pt x="354" y="119"/>
                          <a:pt x="351" y="120"/>
                        </a:cubicBezTo>
                        <a:cubicBezTo>
                          <a:pt x="347" y="129"/>
                          <a:pt x="352" y="127"/>
                          <a:pt x="342" y="129"/>
                        </a:cubicBezTo>
                        <a:cubicBezTo>
                          <a:pt x="340" y="123"/>
                          <a:pt x="345" y="111"/>
                          <a:pt x="347" y="105"/>
                        </a:cubicBezTo>
                        <a:cubicBezTo>
                          <a:pt x="347" y="100"/>
                          <a:pt x="338" y="102"/>
                          <a:pt x="338" y="100"/>
                        </a:cubicBezTo>
                        <a:cubicBezTo>
                          <a:pt x="338" y="98"/>
                          <a:pt x="344" y="95"/>
                          <a:pt x="344" y="93"/>
                        </a:cubicBezTo>
                        <a:cubicBezTo>
                          <a:pt x="344" y="92"/>
                          <a:pt x="344" y="89"/>
                          <a:pt x="342" y="89"/>
                        </a:cubicBezTo>
                        <a:cubicBezTo>
                          <a:pt x="339" y="89"/>
                          <a:pt x="324" y="94"/>
                          <a:pt x="320" y="94"/>
                        </a:cubicBezTo>
                        <a:cubicBezTo>
                          <a:pt x="317" y="86"/>
                          <a:pt x="328" y="88"/>
                          <a:pt x="317" y="85"/>
                        </a:cubicBezTo>
                        <a:cubicBezTo>
                          <a:pt x="311" y="91"/>
                          <a:pt x="306" y="93"/>
                          <a:pt x="297" y="94"/>
                        </a:cubicBezTo>
                        <a:cubicBezTo>
                          <a:pt x="300" y="104"/>
                          <a:pt x="307" y="101"/>
                          <a:pt x="320" y="103"/>
                        </a:cubicBezTo>
                        <a:cubicBezTo>
                          <a:pt x="318" y="109"/>
                          <a:pt x="311" y="111"/>
                          <a:pt x="305" y="117"/>
                        </a:cubicBezTo>
                        <a:lnTo>
                          <a:pt x="311" y="126"/>
                        </a:lnTo>
                        <a:lnTo>
                          <a:pt x="315" y="138"/>
                        </a:lnTo>
                        <a:lnTo>
                          <a:pt x="309" y="139"/>
                        </a:lnTo>
                        <a:lnTo>
                          <a:pt x="314" y="144"/>
                        </a:lnTo>
                        <a:lnTo>
                          <a:pt x="307" y="152"/>
                        </a:lnTo>
                        <a:lnTo>
                          <a:pt x="0" y="149"/>
                        </a:lnTo>
                        <a:lnTo>
                          <a:pt x="73" y="1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235" name="Freeform 91"/>
                  <p:cNvSpPr>
                    <a:spLocks/>
                  </p:cNvSpPr>
                  <p:nvPr/>
                </p:nvSpPr>
                <p:spPr bwMode="ltGray">
                  <a:xfrm>
                    <a:off x="4731" y="240"/>
                    <a:ext cx="20" cy="55"/>
                  </a:xfrm>
                  <a:custGeom>
                    <a:avLst/>
                    <a:gdLst/>
                    <a:ahLst/>
                    <a:cxnLst>
                      <a:cxn ang="0">
                        <a:pos x="5" y="156"/>
                      </a:cxn>
                      <a:cxn ang="0">
                        <a:pos x="15" y="108"/>
                      </a:cxn>
                      <a:cxn ang="0">
                        <a:pos x="17" y="68"/>
                      </a:cxn>
                      <a:cxn ang="0">
                        <a:pos x="11" y="40"/>
                      </a:cxn>
                      <a:cxn ang="0">
                        <a:pos x="17" y="12"/>
                      </a:cxn>
                      <a:cxn ang="0">
                        <a:pos x="21" y="0"/>
                      </a:cxn>
                      <a:cxn ang="0">
                        <a:pos x="31" y="30"/>
                      </a:cxn>
                      <a:cxn ang="0">
                        <a:pos x="47" y="98"/>
                      </a:cxn>
                      <a:cxn ang="0">
                        <a:pos x="31" y="108"/>
                      </a:cxn>
                      <a:cxn ang="0">
                        <a:pos x="23" y="126"/>
                      </a:cxn>
                      <a:cxn ang="0">
                        <a:pos x="21" y="132"/>
                      </a:cxn>
                      <a:cxn ang="0">
                        <a:pos x="27" y="134"/>
                      </a:cxn>
                      <a:cxn ang="0">
                        <a:pos x="31" y="146"/>
                      </a:cxn>
                      <a:cxn ang="0">
                        <a:pos x="13" y="148"/>
                      </a:cxn>
                      <a:cxn ang="0">
                        <a:pos x="7" y="160"/>
                      </a:cxn>
                      <a:cxn ang="0">
                        <a:pos x="3" y="154"/>
                      </a:cxn>
                      <a:cxn ang="0">
                        <a:pos x="5" y="156"/>
                      </a:cxn>
                    </a:cxnLst>
                    <a:rect l="0" t="0" r="r" b="b"/>
                    <a:pathLst>
                      <a:path w="47" h="165">
                        <a:moveTo>
                          <a:pt x="5" y="156"/>
                        </a:moveTo>
                        <a:cubicBezTo>
                          <a:pt x="0" y="141"/>
                          <a:pt x="1" y="118"/>
                          <a:pt x="15" y="108"/>
                        </a:cubicBezTo>
                        <a:cubicBezTo>
                          <a:pt x="16" y="95"/>
                          <a:pt x="17" y="81"/>
                          <a:pt x="17" y="68"/>
                        </a:cubicBezTo>
                        <a:cubicBezTo>
                          <a:pt x="17" y="58"/>
                          <a:pt x="11" y="40"/>
                          <a:pt x="11" y="40"/>
                        </a:cubicBezTo>
                        <a:cubicBezTo>
                          <a:pt x="14" y="20"/>
                          <a:pt x="11" y="29"/>
                          <a:pt x="17" y="12"/>
                        </a:cubicBezTo>
                        <a:cubicBezTo>
                          <a:pt x="18" y="8"/>
                          <a:pt x="21" y="0"/>
                          <a:pt x="21" y="0"/>
                        </a:cubicBezTo>
                        <a:cubicBezTo>
                          <a:pt x="38" y="6"/>
                          <a:pt x="33" y="7"/>
                          <a:pt x="31" y="30"/>
                        </a:cubicBezTo>
                        <a:cubicBezTo>
                          <a:pt x="38" y="52"/>
                          <a:pt x="40" y="76"/>
                          <a:pt x="47" y="98"/>
                        </a:cubicBezTo>
                        <a:cubicBezTo>
                          <a:pt x="44" y="116"/>
                          <a:pt x="45" y="113"/>
                          <a:pt x="31" y="108"/>
                        </a:cubicBezTo>
                        <a:cubicBezTo>
                          <a:pt x="25" y="118"/>
                          <a:pt x="28" y="112"/>
                          <a:pt x="23" y="126"/>
                        </a:cubicBezTo>
                        <a:cubicBezTo>
                          <a:pt x="22" y="128"/>
                          <a:pt x="21" y="132"/>
                          <a:pt x="21" y="132"/>
                        </a:cubicBezTo>
                        <a:cubicBezTo>
                          <a:pt x="23" y="133"/>
                          <a:pt x="26" y="132"/>
                          <a:pt x="27" y="134"/>
                        </a:cubicBezTo>
                        <a:cubicBezTo>
                          <a:pt x="29" y="137"/>
                          <a:pt x="31" y="146"/>
                          <a:pt x="31" y="146"/>
                        </a:cubicBezTo>
                        <a:cubicBezTo>
                          <a:pt x="27" y="165"/>
                          <a:pt x="23" y="155"/>
                          <a:pt x="13" y="148"/>
                        </a:cubicBezTo>
                        <a:cubicBezTo>
                          <a:pt x="11" y="152"/>
                          <a:pt x="11" y="160"/>
                          <a:pt x="7" y="160"/>
                        </a:cubicBezTo>
                        <a:cubicBezTo>
                          <a:pt x="5" y="160"/>
                          <a:pt x="4" y="156"/>
                          <a:pt x="3" y="154"/>
                        </a:cubicBezTo>
                        <a:cubicBezTo>
                          <a:pt x="3" y="153"/>
                          <a:pt x="4" y="155"/>
                          <a:pt x="5" y="156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236" name="Freeform 92"/>
                  <p:cNvSpPr>
                    <a:spLocks/>
                  </p:cNvSpPr>
                  <p:nvPr/>
                </p:nvSpPr>
                <p:spPr bwMode="ltGray">
                  <a:xfrm>
                    <a:off x="4719" y="287"/>
                    <a:ext cx="59" cy="34"/>
                  </a:xfrm>
                  <a:custGeom>
                    <a:avLst/>
                    <a:gdLst/>
                    <a:ahLst/>
                    <a:cxnLst>
                      <a:cxn ang="0">
                        <a:pos x="26" y="61"/>
                      </a:cxn>
                      <a:cxn ang="0">
                        <a:pos x="30" y="43"/>
                      </a:cxn>
                      <a:cxn ang="0">
                        <a:pos x="50" y="33"/>
                      </a:cxn>
                      <a:cxn ang="0">
                        <a:pos x="54" y="45"/>
                      </a:cxn>
                      <a:cxn ang="0">
                        <a:pos x="66" y="49"/>
                      </a:cxn>
                      <a:cxn ang="0">
                        <a:pos x="80" y="55"/>
                      </a:cxn>
                      <a:cxn ang="0">
                        <a:pos x="116" y="33"/>
                      </a:cxn>
                      <a:cxn ang="0">
                        <a:pos x="130" y="17"/>
                      </a:cxn>
                      <a:cxn ang="0">
                        <a:pos x="138" y="11"/>
                      </a:cxn>
                      <a:cxn ang="0">
                        <a:pos x="106" y="49"/>
                      </a:cxn>
                      <a:cxn ang="0">
                        <a:pos x="84" y="67"/>
                      </a:cxn>
                      <a:cxn ang="0">
                        <a:pos x="66" y="81"/>
                      </a:cxn>
                      <a:cxn ang="0">
                        <a:pos x="48" y="103"/>
                      </a:cxn>
                      <a:cxn ang="0">
                        <a:pos x="26" y="89"/>
                      </a:cxn>
                      <a:cxn ang="0">
                        <a:pos x="20" y="87"/>
                      </a:cxn>
                      <a:cxn ang="0">
                        <a:pos x="22" y="97"/>
                      </a:cxn>
                      <a:cxn ang="0">
                        <a:pos x="0" y="97"/>
                      </a:cxn>
                      <a:cxn ang="0">
                        <a:pos x="10" y="79"/>
                      </a:cxn>
                      <a:cxn ang="0">
                        <a:pos x="26" y="61"/>
                      </a:cxn>
                    </a:cxnLst>
                    <a:rect l="0" t="0" r="r" b="b"/>
                    <a:pathLst>
                      <a:path w="138" h="103">
                        <a:moveTo>
                          <a:pt x="26" y="61"/>
                        </a:moveTo>
                        <a:cubicBezTo>
                          <a:pt x="29" y="53"/>
                          <a:pt x="33" y="51"/>
                          <a:pt x="30" y="43"/>
                        </a:cubicBezTo>
                        <a:cubicBezTo>
                          <a:pt x="33" y="27"/>
                          <a:pt x="37" y="24"/>
                          <a:pt x="50" y="33"/>
                        </a:cubicBezTo>
                        <a:cubicBezTo>
                          <a:pt x="51" y="37"/>
                          <a:pt x="53" y="41"/>
                          <a:pt x="54" y="45"/>
                        </a:cubicBezTo>
                        <a:cubicBezTo>
                          <a:pt x="55" y="49"/>
                          <a:pt x="66" y="49"/>
                          <a:pt x="66" y="49"/>
                        </a:cubicBezTo>
                        <a:cubicBezTo>
                          <a:pt x="75" y="43"/>
                          <a:pt x="77" y="45"/>
                          <a:pt x="80" y="55"/>
                        </a:cubicBezTo>
                        <a:cubicBezTo>
                          <a:pt x="92" y="47"/>
                          <a:pt x="101" y="37"/>
                          <a:pt x="116" y="33"/>
                        </a:cubicBezTo>
                        <a:cubicBezTo>
                          <a:pt x="125" y="19"/>
                          <a:pt x="120" y="24"/>
                          <a:pt x="130" y="17"/>
                        </a:cubicBezTo>
                        <a:cubicBezTo>
                          <a:pt x="134" y="11"/>
                          <a:pt x="134" y="0"/>
                          <a:pt x="138" y="11"/>
                        </a:cubicBezTo>
                        <a:cubicBezTo>
                          <a:pt x="135" y="31"/>
                          <a:pt x="126" y="45"/>
                          <a:pt x="106" y="49"/>
                        </a:cubicBezTo>
                        <a:cubicBezTo>
                          <a:pt x="97" y="55"/>
                          <a:pt x="93" y="61"/>
                          <a:pt x="84" y="67"/>
                        </a:cubicBezTo>
                        <a:cubicBezTo>
                          <a:pt x="80" y="79"/>
                          <a:pt x="79" y="79"/>
                          <a:pt x="66" y="81"/>
                        </a:cubicBezTo>
                        <a:cubicBezTo>
                          <a:pt x="60" y="90"/>
                          <a:pt x="57" y="97"/>
                          <a:pt x="48" y="103"/>
                        </a:cubicBezTo>
                        <a:cubicBezTo>
                          <a:pt x="42" y="94"/>
                          <a:pt x="37" y="93"/>
                          <a:pt x="26" y="89"/>
                        </a:cubicBezTo>
                        <a:cubicBezTo>
                          <a:pt x="24" y="88"/>
                          <a:pt x="20" y="87"/>
                          <a:pt x="20" y="87"/>
                        </a:cubicBezTo>
                        <a:cubicBezTo>
                          <a:pt x="10" y="90"/>
                          <a:pt x="14" y="94"/>
                          <a:pt x="22" y="97"/>
                        </a:cubicBezTo>
                        <a:cubicBezTo>
                          <a:pt x="14" y="103"/>
                          <a:pt x="9" y="100"/>
                          <a:pt x="0" y="97"/>
                        </a:cubicBezTo>
                        <a:cubicBezTo>
                          <a:pt x="2" y="87"/>
                          <a:pt x="1" y="82"/>
                          <a:pt x="10" y="79"/>
                        </a:cubicBezTo>
                        <a:cubicBezTo>
                          <a:pt x="15" y="63"/>
                          <a:pt x="14" y="69"/>
                          <a:pt x="26" y="61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237" name="Freeform 93"/>
                  <p:cNvSpPr>
                    <a:spLocks/>
                  </p:cNvSpPr>
                  <p:nvPr/>
                </p:nvSpPr>
                <p:spPr bwMode="ltGray">
                  <a:xfrm>
                    <a:off x="4656" y="319"/>
                    <a:ext cx="80" cy="72"/>
                  </a:xfrm>
                  <a:custGeom>
                    <a:avLst/>
                    <a:gdLst/>
                    <a:ahLst/>
                    <a:cxnLst>
                      <a:cxn ang="0">
                        <a:pos x="158" y="24"/>
                      </a:cxn>
                      <a:cxn ang="0">
                        <a:pos x="160" y="6"/>
                      </a:cxn>
                      <a:cxn ang="0">
                        <a:pos x="170" y="0"/>
                      </a:cxn>
                      <a:cxn ang="0">
                        <a:pos x="182" y="24"/>
                      </a:cxn>
                      <a:cxn ang="0">
                        <a:pos x="188" y="42"/>
                      </a:cxn>
                      <a:cxn ang="0">
                        <a:pos x="178" y="58"/>
                      </a:cxn>
                      <a:cxn ang="0">
                        <a:pos x="170" y="76"/>
                      </a:cxn>
                      <a:cxn ang="0">
                        <a:pos x="162" y="126"/>
                      </a:cxn>
                      <a:cxn ang="0">
                        <a:pos x="144" y="136"/>
                      </a:cxn>
                      <a:cxn ang="0">
                        <a:pos x="120" y="138"/>
                      </a:cxn>
                      <a:cxn ang="0">
                        <a:pos x="112" y="124"/>
                      </a:cxn>
                      <a:cxn ang="0">
                        <a:pos x="102" y="146"/>
                      </a:cxn>
                      <a:cxn ang="0">
                        <a:pos x="90" y="150"/>
                      </a:cxn>
                      <a:cxn ang="0">
                        <a:pos x="80" y="132"/>
                      </a:cxn>
                      <a:cxn ang="0">
                        <a:pos x="58" y="144"/>
                      </a:cxn>
                      <a:cxn ang="0">
                        <a:pos x="76" y="142"/>
                      </a:cxn>
                      <a:cxn ang="0">
                        <a:pos x="78" y="160"/>
                      </a:cxn>
                      <a:cxn ang="0">
                        <a:pos x="58" y="166"/>
                      </a:cxn>
                      <a:cxn ang="0">
                        <a:pos x="34" y="166"/>
                      </a:cxn>
                      <a:cxn ang="0">
                        <a:pos x="36" y="154"/>
                      </a:cxn>
                      <a:cxn ang="0">
                        <a:pos x="46" y="144"/>
                      </a:cxn>
                      <a:cxn ang="0">
                        <a:pos x="34" y="148"/>
                      </a:cxn>
                      <a:cxn ang="0">
                        <a:pos x="26" y="166"/>
                      </a:cxn>
                      <a:cxn ang="0">
                        <a:pos x="30" y="190"/>
                      </a:cxn>
                      <a:cxn ang="0">
                        <a:pos x="14" y="200"/>
                      </a:cxn>
                      <a:cxn ang="0">
                        <a:pos x="0" y="214"/>
                      </a:cxn>
                      <a:cxn ang="0">
                        <a:pos x="8" y="188"/>
                      </a:cxn>
                      <a:cxn ang="0">
                        <a:pos x="0" y="164"/>
                      </a:cxn>
                      <a:cxn ang="0">
                        <a:pos x="14" y="152"/>
                      </a:cxn>
                      <a:cxn ang="0">
                        <a:pos x="32" y="134"/>
                      </a:cxn>
                      <a:cxn ang="0">
                        <a:pos x="44" y="118"/>
                      </a:cxn>
                      <a:cxn ang="0">
                        <a:pos x="72" y="116"/>
                      </a:cxn>
                      <a:cxn ang="0">
                        <a:pos x="84" y="112"/>
                      </a:cxn>
                      <a:cxn ang="0">
                        <a:pos x="114" y="78"/>
                      </a:cxn>
                      <a:cxn ang="0">
                        <a:pos x="120" y="92"/>
                      </a:cxn>
                      <a:cxn ang="0">
                        <a:pos x="132" y="76"/>
                      </a:cxn>
                      <a:cxn ang="0">
                        <a:pos x="150" y="54"/>
                      </a:cxn>
                      <a:cxn ang="0">
                        <a:pos x="154" y="42"/>
                      </a:cxn>
                      <a:cxn ang="0">
                        <a:pos x="148" y="38"/>
                      </a:cxn>
                      <a:cxn ang="0">
                        <a:pos x="152" y="32"/>
                      </a:cxn>
                      <a:cxn ang="0">
                        <a:pos x="158" y="24"/>
                      </a:cxn>
                    </a:cxnLst>
                    <a:rect l="0" t="0" r="r" b="b"/>
                    <a:pathLst>
                      <a:path w="188" h="214">
                        <a:moveTo>
                          <a:pt x="158" y="24"/>
                        </a:moveTo>
                        <a:cubicBezTo>
                          <a:pt x="156" y="18"/>
                          <a:pt x="160" y="6"/>
                          <a:pt x="160" y="6"/>
                        </a:cubicBezTo>
                        <a:cubicBezTo>
                          <a:pt x="167" y="16"/>
                          <a:pt x="167" y="8"/>
                          <a:pt x="170" y="0"/>
                        </a:cubicBezTo>
                        <a:cubicBezTo>
                          <a:pt x="181" y="4"/>
                          <a:pt x="179" y="14"/>
                          <a:pt x="182" y="24"/>
                        </a:cubicBezTo>
                        <a:cubicBezTo>
                          <a:pt x="184" y="30"/>
                          <a:pt x="188" y="42"/>
                          <a:pt x="188" y="42"/>
                        </a:cubicBezTo>
                        <a:cubicBezTo>
                          <a:pt x="183" y="56"/>
                          <a:pt x="188" y="52"/>
                          <a:pt x="178" y="58"/>
                        </a:cubicBezTo>
                        <a:cubicBezTo>
                          <a:pt x="174" y="63"/>
                          <a:pt x="170" y="76"/>
                          <a:pt x="170" y="76"/>
                        </a:cubicBezTo>
                        <a:cubicBezTo>
                          <a:pt x="169" y="100"/>
                          <a:pt x="173" y="110"/>
                          <a:pt x="162" y="126"/>
                        </a:cubicBezTo>
                        <a:cubicBezTo>
                          <a:pt x="150" y="118"/>
                          <a:pt x="155" y="132"/>
                          <a:pt x="144" y="136"/>
                        </a:cubicBezTo>
                        <a:cubicBezTo>
                          <a:pt x="135" y="134"/>
                          <a:pt x="129" y="135"/>
                          <a:pt x="120" y="138"/>
                        </a:cubicBezTo>
                        <a:cubicBezTo>
                          <a:pt x="114" y="129"/>
                          <a:pt x="122" y="127"/>
                          <a:pt x="112" y="124"/>
                        </a:cubicBezTo>
                        <a:cubicBezTo>
                          <a:pt x="108" y="130"/>
                          <a:pt x="108" y="142"/>
                          <a:pt x="102" y="146"/>
                        </a:cubicBezTo>
                        <a:cubicBezTo>
                          <a:pt x="98" y="148"/>
                          <a:pt x="90" y="150"/>
                          <a:pt x="90" y="150"/>
                        </a:cubicBezTo>
                        <a:cubicBezTo>
                          <a:pt x="87" y="141"/>
                          <a:pt x="89" y="135"/>
                          <a:pt x="80" y="132"/>
                        </a:cubicBezTo>
                        <a:cubicBezTo>
                          <a:pt x="68" y="134"/>
                          <a:pt x="65" y="134"/>
                          <a:pt x="58" y="144"/>
                        </a:cubicBezTo>
                        <a:cubicBezTo>
                          <a:pt x="66" y="150"/>
                          <a:pt x="68" y="147"/>
                          <a:pt x="76" y="142"/>
                        </a:cubicBezTo>
                        <a:cubicBezTo>
                          <a:pt x="81" y="146"/>
                          <a:pt x="85" y="155"/>
                          <a:pt x="78" y="160"/>
                        </a:cubicBezTo>
                        <a:cubicBezTo>
                          <a:pt x="75" y="162"/>
                          <a:pt x="62" y="165"/>
                          <a:pt x="58" y="166"/>
                        </a:cubicBezTo>
                        <a:cubicBezTo>
                          <a:pt x="48" y="173"/>
                          <a:pt x="44" y="173"/>
                          <a:pt x="34" y="166"/>
                        </a:cubicBezTo>
                        <a:cubicBezTo>
                          <a:pt x="35" y="162"/>
                          <a:pt x="34" y="158"/>
                          <a:pt x="36" y="154"/>
                        </a:cubicBezTo>
                        <a:cubicBezTo>
                          <a:pt x="38" y="150"/>
                          <a:pt x="55" y="146"/>
                          <a:pt x="46" y="144"/>
                        </a:cubicBezTo>
                        <a:cubicBezTo>
                          <a:pt x="42" y="143"/>
                          <a:pt x="34" y="148"/>
                          <a:pt x="34" y="148"/>
                        </a:cubicBezTo>
                        <a:cubicBezTo>
                          <a:pt x="32" y="155"/>
                          <a:pt x="28" y="159"/>
                          <a:pt x="26" y="166"/>
                        </a:cubicBezTo>
                        <a:cubicBezTo>
                          <a:pt x="36" y="182"/>
                          <a:pt x="36" y="173"/>
                          <a:pt x="30" y="190"/>
                        </a:cubicBezTo>
                        <a:cubicBezTo>
                          <a:pt x="28" y="196"/>
                          <a:pt x="14" y="200"/>
                          <a:pt x="14" y="200"/>
                        </a:cubicBezTo>
                        <a:cubicBezTo>
                          <a:pt x="5" y="214"/>
                          <a:pt x="11" y="210"/>
                          <a:pt x="0" y="214"/>
                        </a:cubicBezTo>
                        <a:cubicBezTo>
                          <a:pt x="2" y="202"/>
                          <a:pt x="5" y="198"/>
                          <a:pt x="8" y="188"/>
                        </a:cubicBezTo>
                        <a:cubicBezTo>
                          <a:pt x="6" y="178"/>
                          <a:pt x="3" y="173"/>
                          <a:pt x="0" y="164"/>
                        </a:cubicBezTo>
                        <a:cubicBezTo>
                          <a:pt x="3" y="156"/>
                          <a:pt x="7" y="157"/>
                          <a:pt x="14" y="152"/>
                        </a:cubicBezTo>
                        <a:cubicBezTo>
                          <a:pt x="18" y="141"/>
                          <a:pt x="23" y="140"/>
                          <a:pt x="32" y="134"/>
                        </a:cubicBezTo>
                        <a:cubicBezTo>
                          <a:pt x="37" y="127"/>
                          <a:pt x="37" y="123"/>
                          <a:pt x="44" y="118"/>
                        </a:cubicBezTo>
                        <a:cubicBezTo>
                          <a:pt x="64" y="121"/>
                          <a:pt x="55" y="122"/>
                          <a:pt x="72" y="116"/>
                        </a:cubicBezTo>
                        <a:cubicBezTo>
                          <a:pt x="76" y="115"/>
                          <a:pt x="84" y="112"/>
                          <a:pt x="84" y="112"/>
                        </a:cubicBezTo>
                        <a:cubicBezTo>
                          <a:pt x="105" y="119"/>
                          <a:pt x="97" y="84"/>
                          <a:pt x="114" y="78"/>
                        </a:cubicBezTo>
                        <a:cubicBezTo>
                          <a:pt x="117" y="87"/>
                          <a:pt x="110" y="89"/>
                          <a:pt x="120" y="92"/>
                        </a:cubicBezTo>
                        <a:cubicBezTo>
                          <a:pt x="125" y="85"/>
                          <a:pt x="125" y="81"/>
                          <a:pt x="132" y="76"/>
                        </a:cubicBezTo>
                        <a:cubicBezTo>
                          <a:pt x="138" y="68"/>
                          <a:pt x="146" y="65"/>
                          <a:pt x="150" y="54"/>
                        </a:cubicBezTo>
                        <a:cubicBezTo>
                          <a:pt x="151" y="50"/>
                          <a:pt x="154" y="42"/>
                          <a:pt x="154" y="42"/>
                        </a:cubicBezTo>
                        <a:cubicBezTo>
                          <a:pt x="152" y="41"/>
                          <a:pt x="148" y="40"/>
                          <a:pt x="148" y="38"/>
                        </a:cubicBezTo>
                        <a:cubicBezTo>
                          <a:pt x="148" y="36"/>
                          <a:pt x="161" y="33"/>
                          <a:pt x="152" y="32"/>
                        </a:cubicBezTo>
                        <a:lnTo>
                          <a:pt x="158" y="24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238" name="Freeform 94"/>
                  <p:cNvSpPr>
                    <a:spLocks/>
                  </p:cNvSpPr>
                  <p:nvPr/>
                </p:nvSpPr>
                <p:spPr bwMode="ltGray">
                  <a:xfrm>
                    <a:off x="4709" y="340"/>
                    <a:ext cx="6" cy="4"/>
                  </a:xfrm>
                  <a:custGeom>
                    <a:avLst/>
                    <a:gdLst/>
                    <a:ahLst/>
                    <a:cxnLst>
                      <a:cxn ang="0">
                        <a:pos x="0" y="9"/>
                      </a:cxn>
                      <a:cxn ang="0">
                        <a:pos x="4" y="13"/>
                      </a:cxn>
                      <a:cxn ang="0">
                        <a:pos x="0" y="9"/>
                      </a:cxn>
                    </a:cxnLst>
                    <a:rect l="0" t="0" r="r" b="b"/>
                    <a:pathLst>
                      <a:path w="13" h="13">
                        <a:moveTo>
                          <a:pt x="0" y="9"/>
                        </a:moveTo>
                        <a:cubicBezTo>
                          <a:pt x="6" y="0"/>
                          <a:pt x="13" y="7"/>
                          <a:pt x="4" y="13"/>
                        </a:cubicBezTo>
                        <a:cubicBezTo>
                          <a:pt x="0" y="6"/>
                          <a:pt x="0" y="5"/>
                          <a:pt x="0" y="9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239" name="Freeform 95"/>
                  <p:cNvSpPr>
                    <a:spLocks/>
                  </p:cNvSpPr>
                  <p:nvPr/>
                </p:nvSpPr>
                <p:spPr bwMode="ltGray">
                  <a:xfrm>
                    <a:off x="4261" y="389"/>
                    <a:ext cx="347" cy="189"/>
                  </a:xfrm>
                  <a:custGeom>
                    <a:avLst/>
                    <a:gdLst/>
                    <a:ahLst/>
                    <a:cxnLst>
                      <a:cxn ang="0">
                        <a:pos x="812" y="26"/>
                      </a:cxn>
                      <a:cxn ang="0">
                        <a:pos x="778" y="78"/>
                      </a:cxn>
                      <a:cxn ang="0">
                        <a:pos x="748" y="122"/>
                      </a:cxn>
                      <a:cxn ang="0">
                        <a:pos x="722" y="142"/>
                      </a:cxn>
                      <a:cxn ang="0">
                        <a:pos x="634" y="180"/>
                      </a:cxn>
                      <a:cxn ang="0">
                        <a:pos x="632" y="210"/>
                      </a:cxn>
                      <a:cxn ang="0">
                        <a:pos x="604" y="230"/>
                      </a:cxn>
                      <a:cxn ang="0">
                        <a:pos x="620" y="178"/>
                      </a:cxn>
                      <a:cxn ang="0">
                        <a:pos x="576" y="188"/>
                      </a:cxn>
                      <a:cxn ang="0">
                        <a:pos x="556" y="218"/>
                      </a:cxn>
                      <a:cxn ang="0">
                        <a:pos x="596" y="280"/>
                      </a:cxn>
                      <a:cxn ang="0">
                        <a:pos x="594" y="368"/>
                      </a:cxn>
                      <a:cxn ang="0">
                        <a:pos x="542" y="406"/>
                      </a:cxn>
                      <a:cxn ang="0">
                        <a:pos x="522" y="386"/>
                      </a:cxn>
                      <a:cxn ang="0">
                        <a:pos x="482" y="348"/>
                      </a:cxn>
                      <a:cxn ang="0">
                        <a:pos x="462" y="348"/>
                      </a:cxn>
                      <a:cxn ang="0">
                        <a:pos x="450" y="394"/>
                      </a:cxn>
                      <a:cxn ang="0">
                        <a:pos x="500" y="464"/>
                      </a:cxn>
                      <a:cxn ang="0">
                        <a:pos x="510" y="524"/>
                      </a:cxn>
                      <a:cxn ang="0">
                        <a:pos x="526" y="560"/>
                      </a:cxn>
                      <a:cxn ang="0">
                        <a:pos x="492" y="544"/>
                      </a:cxn>
                      <a:cxn ang="0">
                        <a:pos x="470" y="518"/>
                      </a:cxn>
                      <a:cxn ang="0">
                        <a:pos x="422" y="424"/>
                      </a:cxn>
                      <a:cxn ang="0">
                        <a:pos x="426" y="310"/>
                      </a:cxn>
                      <a:cxn ang="0">
                        <a:pos x="422" y="268"/>
                      </a:cxn>
                      <a:cxn ang="0">
                        <a:pos x="412" y="276"/>
                      </a:cxn>
                      <a:cxn ang="0">
                        <a:pos x="386" y="266"/>
                      </a:cxn>
                      <a:cxn ang="0">
                        <a:pos x="360" y="170"/>
                      </a:cxn>
                      <a:cxn ang="0">
                        <a:pos x="330" y="166"/>
                      </a:cxn>
                      <a:cxn ang="0">
                        <a:pos x="288" y="172"/>
                      </a:cxn>
                      <a:cxn ang="0">
                        <a:pos x="242" y="232"/>
                      </a:cxn>
                      <a:cxn ang="0">
                        <a:pos x="196" y="268"/>
                      </a:cxn>
                      <a:cxn ang="0">
                        <a:pos x="184" y="274"/>
                      </a:cxn>
                      <a:cxn ang="0">
                        <a:pos x="160" y="328"/>
                      </a:cxn>
                      <a:cxn ang="0">
                        <a:pos x="152" y="354"/>
                      </a:cxn>
                      <a:cxn ang="0">
                        <a:pos x="128" y="404"/>
                      </a:cxn>
                      <a:cxn ang="0">
                        <a:pos x="94" y="392"/>
                      </a:cxn>
                      <a:cxn ang="0">
                        <a:pos x="66" y="258"/>
                      </a:cxn>
                      <a:cxn ang="0">
                        <a:pos x="72" y="156"/>
                      </a:cxn>
                      <a:cxn ang="0">
                        <a:pos x="44" y="180"/>
                      </a:cxn>
                      <a:cxn ang="0">
                        <a:pos x="20" y="150"/>
                      </a:cxn>
                      <a:cxn ang="0">
                        <a:pos x="24" y="138"/>
                      </a:cxn>
                      <a:cxn ang="0">
                        <a:pos x="0" y="92"/>
                      </a:cxn>
                      <a:cxn ang="0">
                        <a:pos x="798" y="6"/>
                      </a:cxn>
                    </a:cxnLst>
                    <a:rect l="0" t="0" r="r" b="b"/>
                    <a:pathLst>
                      <a:path w="812" h="564">
                        <a:moveTo>
                          <a:pt x="798" y="6"/>
                        </a:moveTo>
                        <a:cubicBezTo>
                          <a:pt x="801" y="15"/>
                          <a:pt x="809" y="16"/>
                          <a:pt x="812" y="26"/>
                        </a:cubicBezTo>
                        <a:cubicBezTo>
                          <a:pt x="809" y="36"/>
                          <a:pt x="801" y="41"/>
                          <a:pt x="796" y="50"/>
                        </a:cubicBezTo>
                        <a:cubicBezTo>
                          <a:pt x="791" y="61"/>
                          <a:pt x="788" y="71"/>
                          <a:pt x="778" y="78"/>
                        </a:cubicBezTo>
                        <a:cubicBezTo>
                          <a:pt x="773" y="85"/>
                          <a:pt x="771" y="88"/>
                          <a:pt x="774" y="96"/>
                        </a:cubicBezTo>
                        <a:cubicBezTo>
                          <a:pt x="767" y="107"/>
                          <a:pt x="758" y="114"/>
                          <a:pt x="748" y="122"/>
                        </a:cubicBezTo>
                        <a:cubicBezTo>
                          <a:pt x="744" y="125"/>
                          <a:pt x="736" y="130"/>
                          <a:pt x="736" y="130"/>
                        </a:cubicBezTo>
                        <a:cubicBezTo>
                          <a:pt x="740" y="141"/>
                          <a:pt x="731" y="140"/>
                          <a:pt x="722" y="142"/>
                        </a:cubicBezTo>
                        <a:cubicBezTo>
                          <a:pt x="716" y="148"/>
                          <a:pt x="712" y="151"/>
                          <a:pt x="704" y="154"/>
                        </a:cubicBezTo>
                        <a:cubicBezTo>
                          <a:pt x="686" y="150"/>
                          <a:pt x="650" y="169"/>
                          <a:pt x="634" y="180"/>
                        </a:cubicBezTo>
                        <a:cubicBezTo>
                          <a:pt x="636" y="189"/>
                          <a:pt x="631" y="193"/>
                          <a:pt x="640" y="196"/>
                        </a:cubicBezTo>
                        <a:cubicBezTo>
                          <a:pt x="643" y="205"/>
                          <a:pt x="640" y="207"/>
                          <a:pt x="632" y="210"/>
                        </a:cubicBezTo>
                        <a:cubicBezTo>
                          <a:pt x="626" y="219"/>
                          <a:pt x="623" y="226"/>
                          <a:pt x="614" y="232"/>
                        </a:cubicBezTo>
                        <a:cubicBezTo>
                          <a:pt x="611" y="231"/>
                          <a:pt x="606" y="233"/>
                          <a:pt x="604" y="230"/>
                        </a:cubicBezTo>
                        <a:cubicBezTo>
                          <a:pt x="599" y="220"/>
                          <a:pt x="610" y="199"/>
                          <a:pt x="620" y="196"/>
                        </a:cubicBezTo>
                        <a:cubicBezTo>
                          <a:pt x="623" y="187"/>
                          <a:pt x="617" y="187"/>
                          <a:pt x="620" y="178"/>
                        </a:cubicBezTo>
                        <a:cubicBezTo>
                          <a:pt x="617" y="164"/>
                          <a:pt x="609" y="168"/>
                          <a:pt x="598" y="172"/>
                        </a:cubicBezTo>
                        <a:cubicBezTo>
                          <a:pt x="592" y="180"/>
                          <a:pt x="585" y="185"/>
                          <a:pt x="576" y="188"/>
                        </a:cubicBezTo>
                        <a:cubicBezTo>
                          <a:pt x="572" y="194"/>
                          <a:pt x="568" y="200"/>
                          <a:pt x="564" y="206"/>
                        </a:cubicBezTo>
                        <a:cubicBezTo>
                          <a:pt x="561" y="210"/>
                          <a:pt x="556" y="218"/>
                          <a:pt x="556" y="218"/>
                        </a:cubicBezTo>
                        <a:cubicBezTo>
                          <a:pt x="558" y="234"/>
                          <a:pt x="559" y="243"/>
                          <a:pt x="572" y="252"/>
                        </a:cubicBezTo>
                        <a:cubicBezTo>
                          <a:pt x="579" y="262"/>
                          <a:pt x="586" y="273"/>
                          <a:pt x="596" y="280"/>
                        </a:cubicBezTo>
                        <a:cubicBezTo>
                          <a:pt x="598" y="286"/>
                          <a:pt x="602" y="298"/>
                          <a:pt x="602" y="298"/>
                        </a:cubicBezTo>
                        <a:cubicBezTo>
                          <a:pt x="601" y="308"/>
                          <a:pt x="599" y="361"/>
                          <a:pt x="594" y="368"/>
                        </a:cubicBezTo>
                        <a:cubicBezTo>
                          <a:pt x="590" y="374"/>
                          <a:pt x="576" y="378"/>
                          <a:pt x="570" y="382"/>
                        </a:cubicBezTo>
                        <a:cubicBezTo>
                          <a:pt x="563" y="393"/>
                          <a:pt x="550" y="396"/>
                          <a:pt x="542" y="406"/>
                        </a:cubicBezTo>
                        <a:cubicBezTo>
                          <a:pt x="536" y="413"/>
                          <a:pt x="539" y="417"/>
                          <a:pt x="530" y="420"/>
                        </a:cubicBezTo>
                        <a:cubicBezTo>
                          <a:pt x="526" y="408"/>
                          <a:pt x="538" y="391"/>
                          <a:pt x="522" y="386"/>
                        </a:cubicBezTo>
                        <a:cubicBezTo>
                          <a:pt x="516" y="377"/>
                          <a:pt x="510" y="364"/>
                          <a:pt x="502" y="356"/>
                        </a:cubicBezTo>
                        <a:cubicBezTo>
                          <a:pt x="497" y="341"/>
                          <a:pt x="505" y="360"/>
                          <a:pt x="482" y="348"/>
                        </a:cubicBezTo>
                        <a:cubicBezTo>
                          <a:pt x="478" y="346"/>
                          <a:pt x="478" y="339"/>
                          <a:pt x="474" y="336"/>
                        </a:cubicBezTo>
                        <a:cubicBezTo>
                          <a:pt x="470" y="323"/>
                          <a:pt x="466" y="342"/>
                          <a:pt x="462" y="348"/>
                        </a:cubicBezTo>
                        <a:cubicBezTo>
                          <a:pt x="460" y="358"/>
                          <a:pt x="456" y="363"/>
                          <a:pt x="454" y="374"/>
                        </a:cubicBezTo>
                        <a:cubicBezTo>
                          <a:pt x="457" y="383"/>
                          <a:pt x="455" y="387"/>
                          <a:pt x="450" y="394"/>
                        </a:cubicBezTo>
                        <a:cubicBezTo>
                          <a:pt x="454" y="399"/>
                          <a:pt x="464" y="411"/>
                          <a:pt x="466" y="418"/>
                        </a:cubicBezTo>
                        <a:cubicBezTo>
                          <a:pt x="474" y="443"/>
                          <a:pt x="472" y="458"/>
                          <a:pt x="500" y="464"/>
                        </a:cubicBezTo>
                        <a:cubicBezTo>
                          <a:pt x="507" y="469"/>
                          <a:pt x="510" y="474"/>
                          <a:pt x="516" y="480"/>
                        </a:cubicBezTo>
                        <a:cubicBezTo>
                          <a:pt x="511" y="494"/>
                          <a:pt x="513" y="509"/>
                          <a:pt x="510" y="524"/>
                        </a:cubicBezTo>
                        <a:cubicBezTo>
                          <a:pt x="512" y="537"/>
                          <a:pt x="511" y="541"/>
                          <a:pt x="522" y="548"/>
                        </a:cubicBezTo>
                        <a:cubicBezTo>
                          <a:pt x="523" y="552"/>
                          <a:pt x="525" y="556"/>
                          <a:pt x="526" y="560"/>
                        </a:cubicBezTo>
                        <a:cubicBezTo>
                          <a:pt x="527" y="564"/>
                          <a:pt x="514" y="556"/>
                          <a:pt x="514" y="556"/>
                        </a:cubicBezTo>
                        <a:cubicBezTo>
                          <a:pt x="502" y="564"/>
                          <a:pt x="501" y="551"/>
                          <a:pt x="492" y="544"/>
                        </a:cubicBezTo>
                        <a:cubicBezTo>
                          <a:pt x="488" y="541"/>
                          <a:pt x="480" y="536"/>
                          <a:pt x="480" y="536"/>
                        </a:cubicBezTo>
                        <a:cubicBezTo>
                          <a:pt x="471" y="522"/>
                          <a:pt x="474" y="529"/>
                          <a:pt x="470" y="518"/>
                        </a:cubicBezTo>
                        <a:cubicBezTo>
                          <a:pt x="467" y="491"/>
                          <a:pt x="461" y="446"/>
                          <a:pt x="436" y="430"/>
                        </a:cubicBezTo>
                        <a:cubicBezTo>
                          <a:pt x="428" y="433"/>
                          <a:pt x="425" y="433"/>
                          <a:pt x="422" y="424"/>
                        </a:cubicBezTo>
                        <a:cubicBezTo>
                          <a:pt x="427" y="404"/>
                          <a:pt x="432" y="383"/>
                          <a:pt x="438" y="364"/>
                        </a:cubicBezTo>
                        <a:cubicBezTo>
                          <a:pt x="436" y="343"/>
                          <a:pt x="431" y="330"/>
                          <a:pt x="426" y="310"/>
                        </a:cubicBezTo>
                        <a:cubicBezTo>
                          <a:pt x="429" y="302"/>
                          <a:pt x="425" y="300"/>
                          <a:pt x="422" y="292"/>
                        </a:cubicBezTo>
                        <a:cubicBezTo>
                          <a:pt x="424" y="282"/>
                          <a:pt x="428" y="277"/>
                          <a:pt x="422" y="268"/>
                        </a:cubicBezTo>
                        <a:cubicBezTo>
                          <a:pt x="420" y="269"/>
                          <a:pt x="418" y="269"/>
                          <a:pt x="416" y="270"/>
                        </a:cubicBezTo>
                        <a:cubicBezTo>
                          <a:pt x="414" y="272"/>
                          <a:pt x="414" y="275"/>
                          <a:pt x="412" y="276"/>
                        </a:cubicBezTo>
                        <a:cubicBezTo>
                          <a:pt x="408" y="278"/>
                          <a:pt x="400" y="280"/>
                          <a:pt x="400" y="280"/>
                        </a:cubicBezTo>
                        <a:cubicBezTo>
                          <a:pt x="394" y="274"/>
                          <a:pt x="389" y="274"/>
                          <a:pt x="386" y="266"/>
                        </a:cubicBezTo>
                        <a:cubicBezTo>
                          <a:pt x="391" y="251"/>
                          <a:pt x="379" y="206"/>
                          <a:pt x="364" y="196"/>
                        </a:cubicBezTo>
                        <a:cubicBezTo>
                          <a:pt x="357" y="186"/>
                          <a:pt x="358" y="182"/>
                          <a:pt x="360" y="170"/>
                        </a:cubicBezTo>
                        <a:cubicBezTo>
                          <a:pt x="358" y="160"/>
                          <a:pt x="356" y="147"/>
                          <a:pt x="346" y="144"/>
                        </a:cubicBezTo>
                        <a:cubicBezTo>
                          <a:pt x="343" y="154"/>
                          <a:pt x="338" y="160"/>
                          <a:pt x="330" y="166"/>
                        </a:cubicBezTo>
                        <a:cubicBezTo>
                          <a:pt x="323" y="164"/>
                          <a:pt x="308" y="160"/>
                          <a:pt x="308" y="160"/>
                        </a:cubicBezTo>
                        <a:cubicBezTo>
                          <a:pt x="296" y="162"/>
                          <a:pt x="297" y="166"/>
                          <a:pt x="288" y="172"/>
                        </a:cubicBezTo>
                        <a:cubicBezTo>
                          <a:pt x="284" y="185"/>
                          <a:pt x="282" y="191"/>
                          <a:pt x="268" y="196"/>
                        </a:cubicBezTo>
                        <a:cubicBezTo>
                          <a:pt x="264" y="200"/>
                          <a:pt x="243" y="231"/>
                          <a:pt x="242" y="232"/>
                        </a:cubicBezTo>
                        <a:cubicBezTo>
                          <a:pt x="231" y="239"/>
                          <a:pt x="215" y="247"/>
                          <a:pt x="206" y="256"/>
                        </a:cubicBezTo>
                        <a:cubicBezTo>
                          <a:pt x="202" y="260"/>
                          <a:pt x="200" y="265"/>
                          <a:pt x="196" y="268"/>
                        </a:cubicBezTo>
                        <a:cubicBezTo>
                          <a:pt x="194" y="269"/>
                          <a:pt x="192" y="269"/>
                          <a:pt x="190" y="270"/>
                        </a:cubicBezTo>
                        <a:cubicBezTo>
                          <a:pt x="188" y="271"/>
                          <a:pt x="186" y="272"/>
                          <a:pt x="184" y="274"/>
                        </a:cubicBezTo>
                        <a:cubicBezTo>
                          <a:pt x="180" y="278"/>
                          <a:pt x="172" y="286"/>
                          <a:pt x="172" y="286"/>
                        </a:cubicBezTo>
                        <a:cubicBezTo>
                          <a:pt x="167" y="300"/>
                          <a:pt x="165" y="314"/>
                          <a:pt x="160" y="328"/>
                        </a:cubicBezTo>
                        <a:cubicBezTo>
                          <a:pt x="158" y="335"/>
                          <a:pt x="156" y="341"/>
                          <a:pt x="154" y="348"/>
                        </a:cubicBezTo>
                        <a:cubicBezTo>
                          <a:pt x="153" y="350"/>
                          <a:pt x="152" y="354"/>
                          <a:pt x="152" y="354"/>
                        </a:cubicBezTo>
                        <a:cubicBezTo>
                          <a:pt x="152" y="359"/>
                          <a:pt x="156" y="384"/>
                          <a:pt x="146" y="392"/>
                        </a:cubicBezTo>
                        <a:cubicBezTo>
                          <a:pt x="141" y="397"/>
                          <a:pt x="128" y="404"/>
                          <a:pt x="128" y="404"/>
                        </a:cubicBezTo>
                        <a:cubicBezTo>
                          <a:pt x="125" y="412"/>
                          <a:pt x="122" y="421"/>
                          <a:pt x="114" y="424"/>
                        </a:cubicBezTo>
                        <a:cubicBezTo>
                          <a:pt x="100" y="419"/>
                          <a:pt x="97" y="405"/>
                          <a:pt x="94" y="392"/>
                        </a:cubicBezTo>
                        <a:cubicBezTo>
                          <a:pt x="86" y="362"/>
                          <a:pt x="82" y="332"/>
                          <a:pt x="72" y="302"/>
                        </a:cubicBezTo>
                        <a:cubicBezTo>
                          <a:pt x="71" y="281"/>
                          <a:pt x="70" y="275"/>
                          <a:pt x="66" y="258"/>
                        </a:cubicBezTo>
                        <a:cubicBezTo>
                          <a:pt x="66" y="251"/>
                          <a:pt x="68" y="219"/>
                          <a:pt x="64" y="208"/>
                        </a:cubicBezTo>
                        <a:cubicBezTo>
                          <a:pt x="70" y="191"/>
                          <a:pt x="66" y="173"/>
                          <a:pt x="72" y="156"/>
                        </a:cubicBezTo>
                        <a:cubicBezTo>
                          <a:pt x="66" y="139"/>
                          <a:pt x="60" y="168"/>
                          <a:pt x="56" y="172"/>
                        </a:cubicBezTo>
                        <a:cubicBezTo>
                          <a:pt x="53" y="175"/>
                          <a:pt x="44" y="180"/>
                          <a:pt x="44" y="180"/>
                        </a:cubicBezTo>
                        <a:cubicBezTo>
                          <a:pt x="35" y="177"/>
                          <a:pt x="28" y="173"/>
                          <a:pt x="24" y="162"/>
                        </a:cubicBezTo>
                        <a:cubicBezTo>
                          <a:pt x="23" y="158"/>
                          <a:pt x="20" y="150"/>
                          <a:pt x="20" y="150"/>
                        </a:cubicBezTo>
                        <a:cubicBezTo>
                          <a:pt x="30" y="148"/>
                          <a:pt x="30" y="143"/>
                          <a:pt x="38" y="138"/>
                        </a:cubicBezTo>
                        <a:cubicBezTo>
                          <a:pt x="35" y="128"/>
                          <a:pt x="31" y="133"/>
                          <a:pt x="24" y="138"/>
                        </a:cubicBezTo>
                        <a:cubicBezTo>
                          <a:pt x="15" y="135"/>
                          <a:pt x="15" y="132"/>
                          <a:pt x="18" y="124"/>
                        </a:cubicBezTo>
                        <a:cubicBezTo>
                          <a:pt x="11" y="114"/>
                          <a:pt x="9" y="101"/>
                          <a:pt x="0" y="92"/>
                        </a:cubicBezTo>
                        <a:lnTo>
                          <a:pt x="76" y="0"/>
                        </a:lnTo>
                        <a:lnTo>
                          <a:pt x="798" y="6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240" name="Freeform 96"/>
                  <p:cNvSpPr>
                    <a:spLocks/>
                  </p:cNvSpPr>
                  <p:nvPr/>
                </p:nvSpPr>
                <p:spPr bwMode="ltGray">
                  <a:xfrm>
                    <a:off x="4322" y="519"/>
                    <a:ext cx="19" cy="29"/>
                  </a:xfrm>
                  <a:custGeom>
                    <a:avLst/>
                    <a:gdLst/>
                    <a:ahLst/>
                    <a:cxnLst>
                      <a:cxn ang="0">
                        <a:pos x="7" y="11"/>
                      </a:cxn>
                      <a:cxn ang="0">
                        <a:pos x="17" y="3"/>
                      </a:cxn>
                      <a:cxn ang="0">
                        <a:pos x="37" y="33"/>
                      </a:cxn>
                      <a:cxn ang="0">
                        <a:pos x="19" y="85"/>
                      </a:cxn>
                      <a:cxn ang="0">
                        <a:pos x="1" y="69"/>
                      </a:cxn>
                      <a:cxn ang="0">
                        <a:pos x="7" y="11"/>
                      </a:cxn>
                    </a:cxnLst>
                    <a:rect l="0" t="0" r="r" b="b"/>
                    <a:pathLst>
                      <a:path w="43" h="85">
                        <a:moveTo>
                          <a:pt x="7" y="11"/>
                        </a:moveTo>
                        <a:cubicBezTo>
                          <a:pt x="4" y="2"/>
                          <a:pt x="9" y="0"/>
                          <a:pt x="17" y="3"/>
                        </a:cubicBezTo>
                        <a:cubicBezTo>
                          <a:pt x="24" y="13"/>
                          <a:pt x="28" y="24"/>
                          <a:pt x="37" y="33"/>
                        </a:cubicBezTo>
                        <a:cubicBezTo>
                          <a:pt x="43" y="52"/>
                          <a:pt x="40" y="78"/>
                          <a:pt x="19" y="85"/>
                        </a:cubicBezTo>
                        <a:cubicBezTo>
                          <a:pt x="6" y="81"/>
                          <a:pt x="5" y="81"/>
                          <a:pt x="1" y="69"/>
                        </a:cubicBezTo>
                        <a:cubicBezTo>
                          <a:pt x="2" y="66"/>
                          <a:pt x="0" y="4"/>
                          <a:pt x="7" y="11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241" name="Freeform 97"/>
                  <p:cNvSpPr>
                    <a:spLocks/>
                  </p:cNvSpPr>
                  <p:nvPr/>
                </p:nvSpPr>
                <p:spPr bwMode="ltGray">
                  <a:xfrm>
                    <a:off x="4588" y="421"/>
                    <a:ext cx="18" cy="24"/>
                  </a:xfrm>
                  <a:custGeom>
                    <a:avLst/>
                    <a:gdLst/>
                    <a:ahLst/>
                    <a:cxnLst>
                      <a:cxn ang="0">
                        <a:pos x="13" y="28"/>
                      </a:cxn>
                      <a:cxn ang="0">
                        <a:pos x="29" y="2"/>
                      </a:cxn>
                      <a:cxn ang="0">
                        <a:pos x="43" y="4"/>
                      </a:cxn>
                      <a:cxn ang="0">
                        <a:pos x="39" y="26"/>
                      </a:cxn>
                      <a:cxn ang="0">
                        <a:pos x="13" y="74"/>
                      </a:cxn>
                      <a:cxn ang="0">
                        <a:pos x="7" y="60"/>
                      </a:cxn>
                      <a:cxn ang="0">
                        <a:pos x="3" y="36"/>
                      </a:cxn>
                      <a:cxn ang="0">
                        <a:pos x="13" y="28"/>
                      </a:cxn>
                    </a:cxnLst>
                    <a:rect l="0" t="0" r="r" b="b"/>
                    <a:pathLst>
                      <a:path w="44" h="74">
                        <a:moveTo>
                          <a:pt x="13" y="28"/>
                        </a:moveTo>
                        <a:cubicBezTo>
                          <a:pt x="15" y="13"/>
                          <a:pt x="14" y="7"/>
                          <a:pt x="29" y="2"/>
                        </a:cubicBezTo>
                        <a:cubicBezTo>
                          <a:pt x="34" y="3"/>
                          <a:pt x="40" y="0"/>
                          <a:pt x="43" y="4"/>
                        </a:cubicBezTo>
                        <a:cubicBezTo>
                          <a:pt x="44" y="6"/>
                          <a:pt x="41" y="21"/>
                          <a:pt x="39" y="26"/>
                        </a:cubicBezTo>
                        <a:cubicBezTo>
                          <a:pt x="31" y="43"/>
                          <a:pt x="30" y="63"/>
                          <a:pt x="13" y="74"/>
                        </a:cubicBezTo>
                        <a:cubicBezTo>
                          <a:pt x="4" y="71"/>
                          <a:pt x="4" y="68"/>
                          <a:pt x="7" y="60"/>
                        </a:cubicBezTo>
                        <a:cubicBezTo>
                          <a:pt x="5" y="50"/>
                          <a:pt x="0" y="46"/>
                          <a:pt x="3" y="36"/>
                        </a:cubicBezTo>
                        <a:cubicBezTo>
                          <a:pt x="4" y="32"/>
                          <a:pt x="8" y="23"/>
                          <a:pt x="13" y="2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242" name="Freeform 98"/>
                  <p:cNvSpPr>
                    <a:spLocks/>
                  </p:cNvSpPr>
                  <p:nvPr/>
                </p:nvSpPr>
                <p:spPr bwMode="ltGray">
                  <a:xfrm>
                    <a:off x="4639" y="409"/>
                    <a:ext cx="9" cy="10"/>
                  </a:xfrm>
                  <a:custGeom>
                    <a:avLst/>
                    <a:gdLst/>
                    <a:ahLst/>
                    <a:cxnLst>
                      <a:cxn ang="0">
                        <a:pos x="7" y="16"/>
                      </a:cxn>
                      <a:cxn ang="0">
                        <a:pos x="5" y="30"/>
                      </a:cxn>
                      <a:cxn ang="0">
                        <a:pos x="7" y="16"/>
                      </a:cxn>
                    </a:cxnLst>
                    <a:rect l="0" t="0" r="r" b="b"/>
                    <a:pathLst>
                      <a:path w="20" h="30">
                        <a:moveTo>
                          <a:pt x="7" y="16"/>
                        </a:moveTo>
                        <a:cubicBezTo>
                          <a:pt x="18" y="0"/>
                          <a:pt x="20" y="20"/>
                          <a:pt x="5" y="30"/>
                        </a:cubicBezTo>
                        <a:cubicBezTo>
                          <a:pt x="0" y="23"/>
                          <a:pt x="1" y="22"/>
                          <a:pt x="7" y="16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243" name="Freeform 99"/>
                  <p:cNvSpPr>
                    <a:spLocks/>
                  </p:cNvSpPr>
                  <p:nvPr/>
                </p:nvSpPr>
                <p:spPr bwMode="ltGray">
                  <a:xfrm>
                    <a:off x="3709" y="315"/>
                    <a:ext cx="433" cy="354"/>
                  </a:xfrm>
                  <a:custGeom>
                    <a:avLst/>
                    <a:gdLst/>
                    <a:ahLst/>
                    <a:cxnLst>
                      <a:cxn ang="0">
                        <a:pos x="481" y="464"/>
                      </a:cxn>
                      <a:cxn ang="0">
                        <a:pos x="486" y="451"/>
                      </a:cxn>
                      <a:cxn ang="0">
                        <a:pos x="500" y="413"/>
                      </a:cxn>
                      <a:cxn ang="0">
                        <a:pos x="309" y="287"/>
                      </a:cxn>
                      <a:cxn ang="0">
                        <a:pos x="282" y="346"/>
                      </a:cxn>
                      <a:cxn ang="0">
                        <a:pos x="303" y="556"/>
                      </a:cxn>
                      <a:cxn ang="0">
                        <a:pos x="282" y="494"/>
                      </a:cxn>
                      <a:cxn ang="0">
                        <a:pos x="242" y="439"/>
                      </a:cxn>
                      <a:cxn ang="0">
                        <a:pos x="245" y="413"/>
                      </a:cxn>
                      <a:cxn ang="0">
                        <a:pos x="247" y="394"/>
                      </a:cxn>
                      <a:cxn ang="0">
                        <a:pos x="220" y="375"/>
                      </a:cxn>
                      <a:cxn ang="0">
                        <a:pos x="194" y="346"/>
                      </a:cxn>
                      <a:cxn ang="0">
                        <a:pos x="148" y="354"/>
                      </a:cxn>
                      <a:cxn ang="0">
                        <a:pos x="126" y="365"/>
                      </a:cxn>
                      <a:cxn ang="0">
                        <a:pos x="78" y="365"/>
                      </a:cxn>
                      <a:cxn ang="0">
                        <a:pos x="22" y="312"/>
                      </a:cxn>
                      <a:cxn ang="0">
                        <a:pos x="11" y="295"/>
                      </a:cxn>
                      <a:cxn ang="0">
                        <a:pos x="0" y="264"/>
                      </a:cxn>
                      <a:cxn ang="0">
                        <a:pos x="24" y="213"/>
                      </a:cxn>
                      <a:cxn ang="0">
                        <a:pos x="32" y="181"/>
                      </a:cxn>
                      <a:cxn ang="0">
                        <a:pos x="51" y="143"/>
                      </a:cxn>
                      <a:cxn ang="0">
                        <a:pos x="81" y="116"/>
                      </a:cxn>
                      <a:cxn ang="0">
                        <a:pos x="167" y="67"/>
                      </a:cxn>
                      <a:cxn ang="0">
                        <a:pos x="220" y="30"/>
                      </a:cxn>
                      <a:cxn ang="0">
                        <a:pos x="258" y="6"/>
                      </a:cxn>
                      <a:cxn ang="0">
                        <a:pos x="363" y="2"/>
                      </a:cxn>
                      <a:cxn ang="0">
                        <a:pos x="398" y="0"/>
                      </a:cxn>
                      <a:cxn ang="0">
                        <a:pos x="384" y="34"/>
                      </a:cxn>
                      <a:cxn ang="0">
                        <a:pos x="443" y="84"/>
                      </a:cxn>
                      <a:cxn ang="0">
                        <a:pos x="497" y="74"/>
                      </a:cxn>
                      <a:cxn ang="0">
                        <a:pos x="529" y="82"/>
                      </a:cxn>
                      <a:cxn ang="0">
                        <a:pos x="559" y="97"/>
                      </a:cxn>
                      <a:cxn ang="0">
                        <a:pos x="572" y="188"/>
                      </a:cxn>
                      <a:cxn ang="0">
                        <a:pos x="572" y="240"/>
                      </a:cxn>
                      <a:cxn ang="0">
                        <a:pos x="599" y="283"/>
                      </a:cxn>
                      <a:cxn ang="0">
                        <a:pos x="645" y="300"/>
                      </a:cxn>
                      <a:cxn ang="0">
                        <a:pos x="680" y="295"/>
                      </a:cxn>
                      <a:cxn ang="0">
                        <a:pos x="664" y="340"/>
                      </a:cxn>
                      <a:cxn ang="0">
                        <a:pos x="599" y="407"/>
                      </a:cxn>
                      <a:cxn ang="0">
                        <a:pos x="548" y="485"/>
                      </a:cxn>
                      <a:cxn ang="0">
                        <a:pos x="556" y="508"/>
                      </a:cxn>
                      <a:cxn ang="0">
                        <a:pos x="435" y="556"/>
                      </a:cxn>
                    </a:cxnLst>
                    <a:rect l="0" t="0" r="r" b="b"/>
                    <a:pathLst>
                      <a:path w="682" h="557">
                        <a:moveTo>
                          <a:pt x="435" y="556"/>
                        </a:moveTo>
                        <a:lnTo>
                          <a:pt x="481" y="464"/>
                        </a:lnTo>
                        <a:lnTo>
                          <a:pt x="473" y="449"/>
                        </a:lnTo>
                        <a:lnTo>
                          <a:pt x="486" y="451"/>
                        </a:lnTo>
                        <a:lnTo>
                          <a:pt x="495" y="441"/>
                        </a:lnTo>
                        <a:lnTo>
                          <a:pt x="500" y="413"/>
                        </a:lnTo>
                        <a:lnTo>
                          <a:pt x="500" y="371"/>
                        </a:lnTo>
                        <a:lnTo>
                          <a:pt x="309" y="287"/>
                        </a:lnTo>
                        <a:lnTo>
                          <a:pt x="296" y="308"/>
                        </a:lnTo>
                        <a:lnTo>
                          <a:pt x="282" y="346"/>
                        </a:lnTo>
                        <a:lnTo>
                          <a:pt x="396" y="557"/>
                        </a:lnTo>
                        <a:lnTo>
                          <a:pt x="303" y="556"/>
                        </a:lnTo>
                        <a:lnTo>
                          <a:pt x="304" y="536"/>
                        </a:lnTo>
                        <a:cubicBezTo>
                          <a:pt x="284" y="520"/>
                          <a:pt x="296" y="510"/>
                          <a:pt x="282" y="494"/>
                        </a:cubicBezTo>
                        <a:cubicBezTo>
                          <a:pt x="276" y="475"/>
                          <a:pt x="267" y="468"/>
                          <a:pt x="253" y="451"/>
                        </a:cubicBezTo>
                        <a:cubicBezTo>
                          <a:pt x="249" y="447"/>
                          <a:pt x="245" y="443"/>
                          <a:pt x="242" y="439"/>
                        </a:cubicBezTo>
                        <a:lnTo>
                          <a:pt x="237" y="432"/>
                        </a:lnTo>
                        <a:cubicBezTo>
                          <a:pt x="237" y="432"/>
                          <a:pt x="245" y="413"/>
                          <a:pt x="245" y="413"/>
                        </a:cubicBezTo>
                        <a:cubicBezTo>
                          <a:pt x="247" y="409"/>
                          <a:pt x="250" y="401"/>
                          <a:pt x="250" y="401"/>
                        </a:cubicBezTo>
                        <a:cubicBezTo>
                          <a:pt x="249" y="399"/>
                          <a:pt x="247" y="397"/>
                          <a:pt x="247" y="394"/>
                        </a:cubicBezTo>
                        <a:cubicBezTo>
                          <a:pt x="248" y="390"/>
                          <a:pt x="253" y="382"/>
                          <a:pt x="253" y="382"/>
                        </a:cubicBezTo>
                        <a:cubicBezTo>
                          <a:pt x="243" y="370"/>
                          <a:pt x="237" y="371"/>
                          <a:pt x="220" y="375"/>
                        </a:cubicBezTo>
                        <a:cubicBezTo>
                          <a:pt x="217" y="371"/>
                          <a:pt x="210" y="369"/>
                          <a:pt x="207" y="365"/>
                        </a:cubicBezTo>
                        <a:cubicBezTo>
                          <a:pt x="185" y="337"/>
                          <a:pt x="216" y="363"/>
                          <a:pt x="194" y="346"/>
                        </a:cubicBezTo>
                        <a:cubicBezTo>
                          <a:pt x="167" y="349"/>
                          <a:pt x="179" y="346"/>
                          <a:pt x="156" y="352"/>
                        </a:cubicBezTo>
                        <a:cubicBezTo>
                          <a:pt x="153" y="353"/>
                          <a:pt x="148" y="354"/>
                          <a:pt x="148" y="354"/>
                        </a:cubicBezTo>
                        <a:cubicBezTo>
                          <a:pt x="146" y="356"/>
                          <a:pt x="145" y="359"/>
                          <a:pt x="142" y="361"/>
                        </a:cubicBezTo>
                        <a:cubicBezTo>
                          <a:pt x="138" y="363"/>
                          <a:pt x="126" y="365"/>
                          <a:pt x="126" y="365"/>
                        </a:cubicBezTo>
                        <a:cubicBezTo>
                          <a:pt x="105" y="354"/>
                          <a:pt x="116" y="355"/>
                          <a:pt x="94" y="361"/>
                        </a:cubicBezTo>
                        <a:cubicBezTo>
                          <a:pt x="89" y="362"/>
                          <a:pt x="78" y="365"/>
                          <a:pt x="78" y="365"/>
                        </a:cubicBezTo>
                        <a:cubicBezTo>
                          <a:pt x="62" y="383"/>
                          <a:pt x="46" y="346"/>
                          <a:pt x="35" y="337"/>
                        </a:cubicBezTo>
                        <a:cubicBezTo>
                          <a:pt x="32" y="330"/>
                          <a:pt x="24" y="320"/>
                          <a:pt x="22" y="312"/>
                        </a:cubicBezTo>
                        <a:cubicBezTo>
                          <a:pt x="20" y="308"/>
                          <a:pt x="22" y="303"/>
                          <a:pt x="19" y="300"/>
                        </a:cubicBezTo>
                        <a:cubicBezTo>
                          <a:pt x="17" y="297"/>
                          <a:pt x="13" y="297"/>
                          <a:pt x="11" y="295"/>
                        </a:cubicBezTo>
                        <a:cubicBezTo>
                          <a:pt x="3" y="277"/>
                          <a:pt x="15" y="306"/>
                          <a:pt x="5" y="276"/>
                        </a:cubicBezTo>
                        <a:cubicBezTo>
                          <a:pt x="4" y="272"/>
                          <a:pt x="0" y="264"/>
                          <a:pt x="0" y="264"/>
                        </a:cubicBezTo>
                        <a:cubicBezTo>
                          <a:pt x="3" y="253"/>
                          <a:pt x="2" y="248"/>
                          <a:pt x="13" y="243"/>
                        </a:cubicBezTo>
                        <a:cubicBezTo>
                          <a:pt x="20" y="221"/>
                          <a:pt x="17" y="231"/>
                          <a:pt x="24" y="213"/>
                        </a:cubicBezTo>
                        <a:cubicBezTo>
                          <a:pt x="26" y="209"/>
                          <a:pt x="30" y="200"/>
                          <a:pt x="30" y="200"/>
                        </a:cubicBezTo>
                        <a:cubicBezTo>
                          <a:pt x="26" y="192"/>
                          <a:pt x="24" y="191"/>
                          <a:pt x="32" y="181"/>
                        </a:cubicBezTo>
                        <a:cubicBezTo>
                          <a:pt x="36" y="177"/>
                          <a:pt x="43" y="169"/>
                          <a:pt x="43" y="169"/>
                        </a:cubicBezTo>
                        <a:cubicBezTo>
                          <a:pt x="37" y="155"/>
                          <a:pt x="36" y="153"/>
                          <a:pt x="51" y="143"/>
                        </a:cubicBezTo>
                        <a:cubicBezTo>
                          <a:pt x="56" y="140"/>
                          <a:pt x="67" y="135"/>
                          <a:pt x="67" y="135"/>
                        </a:cubicBezTo>
                        <a:cubicBezTo>
                          <a:pt x="73" y="129"/>
                          <a:pt x="75" y="122"/>
                          <a:pt x="81" y="116"/>
                        </a:cubicBezTo>
                        <a:cubicBezTo>
                          <a:pt x="89" y="107"/>
                          <a:pt x="102" y="105"/>
                          <a:pt x="113" y="99"/>
                        </a:cubicBezTo>
                        <a:cubicBezTo>
                          <a:pt x="125" y="85"/>
                          <a:pt x="149" y="76"/>
                          <a:pt x="167" y="67"/>
                        </a:cubicBezTo>
                        <a:cubicBezTo>
                          <a:pt x="174" y="59"/>
                          <a:pt x="175" y="50"/>
                          <a:pt x="188" y="46"/>
                        </a:cubicBezTo>
                        <a:cubicBezTo>
                          <a:pt x="198" y="39"/>
                          <a:pt x="208" y="36"/>
                          <a:pt x="220" y="30"/>
                        </a:cubicBezTo>
                        <a:cubicBezTo>
                          <a:pt x="223" y="28"/>
                          <a:pt x="228" y="25"/>
                          <a:pt x="228" y="25"/>
                        </a:cubicBezTo>
                        <a:cubicBezTo>
                          <a:pt x="237" y="16"/>
                          <a:pt x="245" y="10"/>
                          <a:pt x="258" y="6"/>
                        </a:cubicBezTo>
                        <a:cubicBezTo>
                          <a:pt x="269" y="31"/>
                          <a:pt x="301" y="6"/>
                          <a:pt x="320" y="4"/>
                        </a:cubicBezTo>
                        <a:cubicBezTo>
                          <a:pt x="334" y="3"/>
                          <a:pt x="349" y="3"/>
                          <a:pt x="363" y="2"/>
                        </a:cubicBezTo>
                        <a:cubicBezTo>
                          <a:pt x="369" y="3"/>
                          <a:pt x="376" y="5"/>
                          <a:pt x="382" y="4"/>
                        </a:cubicBezTo>
                        <a:cubicBezTo>
                          <a:pt x="387" y="4"/>
                          <a:pt x="398" y="0"/>
                          <a:pt x="398" y="0"/>
                        </a:cubicBezTo>
                        <a:cubicBezTo>
                          <a:pt x="415" y="8"/>
                          <a:pt x="406" y="16"/>
                          <a:pt x="400" y="30"/>
                        </a:cubicBezTo>
                        <a:cubicBezTo>
                          <a:pt x="398" y="34"/>
                          <a:pt x="384" y="34"/>
                          <a:pt x="384" y="34"/>
                        </a:cubicBezTo>
                        <a:cubicBezTo>
                          <a:pt x="379" y="47"/>
                          <a:pt x="398" y="51"/>
                          <a:pt x="411" y="55"/>
                        </a:cubicBezTo>
                        <a:cubicBezTo>
                          <a:pt x="419" y="72"/>
                          <a:pt x="421" y="79"/>
                          <a:pt x="443" y="84"/>
                        </a:cubicBezTo>
                        <a:cubicBezTo>
                          <a:pt x="461" y="71"/>
                          <a:pt x="435" y="65"/>
                          <a:pt x="468" y="57"/>
                        </a:cubicBezTo>
                        <a:cubicBezTo>
                          <a:pt x="482" y="61"/>
                          <a:pt x="485" y="70"/>
                          <a:pt x="497" y="74"/>
                        </a:cubicBezTo>
                        <a:cubicBezTo>
                          <a:pt x="505" y="76"/>
                          <a:pt x="513" y="78"/>
                          <a:pt x="521" y="80"/>
                        </a:cubicBezTo>
                        <a:cubicBezTo>
                          <a:pt x="524" y="81"/>
                          <a:pt x="529" y="82"/>
                          <a:pt x="529" y="82"/>
                        </a:cubicBezTo>
                        <a:cubicBezTo>
                          <a:pt x="547" y="78"/>
                          <a:pt x="547" y="76"/>
                          <a:pt x="562" y="84"/>
                        </a:cubicBezTo>
                        <a:cubicBezTo>
                          <a:pt x="566" y="95"/>
                          <a:pt x="565" y="86"/>
                          <a:pt x="559" y="97"/>
                        </a:cubicBezTo>
                        <a:cubicBezTo>
                          <a:pt x="557" y="101"/>
                          <a:pt x="554" y="110"/>
                          <a:pt x="554" y="110"/>
                        </a:cubicBezTo>
                        <a:cubicBezTo>
                          <a:pt x="556" y="132"/>
                          <a:pt x="556" y="168"/>
                          <a:pt x="572" y="188"/>
                        </a:cubicBezTo>
                        <a:cubicBezTo>
                          <a:pt x="568" y="198"/>
                          <a:pt x="564" y="208"/>
                          <a:pt x="562" y="219"/>
                        </a:cubicBezTo>
                        <a:cubicBezTo>
                          <a:pt x="564" y="227"/>
                          <a:pt x="569" y="233"/>
                          <a:pt x="572" y="240"/>
                        </a:cubicBezTo>
                        <a:cubicBezTo>
                          <a:pt x="573" y="247"/>
                          <a:pt x="572" y="254"/>
                          <a:pt x="575" y="259"/>
                        </a:cubicBezTo>
                        <a:cubicBezTo>
                          <a:pt x="577" y="263"/>
                          <a:pt x="595" y="272"/>
                          <a:pt x="599" y="283"/>
                        </a:cubicBezTo>
                        <a:cubicBezTo>
                          <a:pt x="594" y="295"/>
                          <a:pt x="603" y="306"/>
                          <a:pt x="618" y="310"/>
                        </a:cubicBezTo>
                        <a:cubicBezTo>
                          <a:pt x="630" y="307"/>
                          <a:pt x="638" y="308"/>
                          <a:pt x="645" y="300"/>
                        </a:cubicBezTo>
                        <a:cubicBezTo>
                          <a:pt x="660" y="302"/>
                          <a:pt x="663" y="303"/>
                          <a:pt x="672" y="293"/>
                        </a:cubicBezTo>
                        <a:cubicBezTo>
                          <a:pt x="675" y="294"/>
                          <a:pt x="679" y="293"/>
                          <a:pt x="680" y="295"/>
                        </a:cubicBezTo>
                        <a:cubicBezTo>
                          <a:pt x="682" y="301"/>
                          <a:pt x="674" y="321"/>
                          <a:pt x="672" y="327"/>
                        </a:cubicBezTo>
                        <a:cubicBezTo>
                          <a:pt x="668" y="340"/>
                          <a:pt x="671" y="326"/>
                          <a:pt x="664" y="340"/>
                        </a:cubicBezTo>
                        <a:cubicBezTo>
                          <a:pt x="652" y="360"/>
                          <a:pt x="646" y="381"/>
                          <a:pt x="621" y="394"/>
                        </a:cubicBezTo>
                        <a:cubicBezTo>
                          <a:pt x="614" y="402"/>
                          <a:pt x="609" y="402"/>
                          <a:pt x="599" y="407"/>
                        </a:cubicBezTo>
                        <a:cubicBezTo>
                          <a:pt x="590" y="418"/>
                          <a:pt x="579" y="429"/>
                          <a:pt x="567" y="439"/>
                        </a:cubicBezTo>
                        <a:cubicBezTo>
                          <a:pt x="560" y="454"/>
                          <a:pt x="555" y="470"/>
                          <a:pt x="548" y="485"/>
                        </a:cubicBezTo>
                        <a:cubicBezTo>
                          <a:pt x="549" y="489"/>
                          <a:pt x="550" y="492"/>
                          <a:pt x="551" y="496"/>
                        </a:cubicBezTo>
                        <a:cubicBezTo>
                          <a:pt x="552" y="500"/>
                          <a:pt x="556" y="508"/>
                          <a:pt x="556" y="508"/>
                        </a:cubicBezTo>
                        <a:cubicBezTo>
                          <a:pt x="559" y="524"/>
                          <a:pt x="562" y="546"/>
                          <a:pt x="576" y="557"/>
                        </a:cubicBezTo>
                        <a:lnTo>
                          <a:pt x="435" y="556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244" name="Freeform 100"/>
                  <p:cNvSpPr>
                    <a:spLocks/>
                  </p:cNvSpPr>
                  <p:nvPr/>
                </p:nvSpPr>
                <p:spPr bwMode="ltGray">
                  <a:xfrm>
                    <a:off x="3877" y="448"/>
                    <a:ext cx="163" cy="221"/>
                  </a:xfrm>
                  <a:custGeom>
                    <a:avLst/>
                    <a:gdLst/>
                    <a:ahLst/>
                    <a:cxnLst>
                      <a:cxn ang="0">
                        <a:pos x="243" y="347"/>
                      </a:cxn>
                      <a:cxn ang="0">
                        <a:pos x="233" y="301"/>
                      </a:cxn>
                      <a:cxn ang="0">
                        <a:pos x="217" y="288"/>
                      </a:cxn>
                      <a:cxn ang="0">
                        <a:pos x="215" y="269"/>
                      </a:cxn>
                      <a:cxn ang="0">
                        <a:pos x="209" y="254"/>
                      </a:cxn>
                      <a:cxn ang="0">
                        <a:pos x="209" y="229"/>
                      </a:cxn>
                      <a:cxn ang="0">
                        <a:pos x="207" y="214"/>
                      </a:cxn>
                      <a:cxn ang="0">
                        <a:pos x="228" y="202"/>
                      </a:cxn>
                      <a:cxn ang="0">
                        <a:pos x="257" y="197"/>
                      </a:cxn>
                      <a:cxn ang="0">
                        <a:pos x="257" y="136"/>
                      </a:cxn>
                      <a:cxn ang="0">
                        <a:pos x="54" y="96"/>
                      </a:cxn>
                      <a:cxn ang="0">
                        <a:pos x="32" y="98"/>
                      </a:cxn>
                      <a:cxn ang="0">
                        <a:pos x="16" y="102"/>
                      </a:cxn>
                      <a:cxn ang="0">
                        <a:pos x="0" y="149"/>
                      </a:cxn>
                      <a:cxn ang="0">
                        <a:pos x="93" y="346"/>
                      </a:cxn>
                      <a:cxn ang="0">
                        <a:pos x="243" y="347"/>
                      </a:cxn>
                    </a:cxnLst>
                    <a:rect l="0" t="0" r="r" b="b"/>
                    <a:pathLst>
                      <a:path w="257" h="347">
                        <a:moveTo>
                          <a:pt x="243" y="347"/>
                        </a:moveTo>
                        <a:lnTo>
                          <a:pt x="233" y="301"/>
                        </a:lnTo>
                        <a:lnTo>
                          <a:pt x="217" y="288"/>
                        </a:lnTo>
                        <a:lnTo>
                          <a:pt x="215" y="269"/>
                        </a:lnTo>
                        <a:lnTo>
                          <a:pt x="209" y="254"/>
                        </a:lnTo>
                        <a:lnTo>
                          <a:pt x="209" y="229"/>
                        </a:lnTo>
                        <a:lnTo>
                          <a:pt x="207" y="214"/>
                        </a:lnTo>
                        <a:lnTo>
                          <a:pt x="228" y="202"/>
                        </a:lnTo>
                        <a:lnTo>
                          <a:pt x="257" y="197"/>
                        </a:lnTo>
                        <a:lnTo>
                          <a:pt x="257" y="136"/>
                        </a:lnTo>
                        <a:cubicBezTo>
                          <a:pt x="209" y="119"/>
                          <a:pt x="13" y="0"/>
                          <a:pt x="54" y="96"/>
                        </a:cubicBezTo>
                        <a:cubicBezTo>
                          <a:pt x="36" y="106"/>
                          <a:pt x="57" y="97"/>
                          <a:pt x="32" y="98"/>
                        </a:cubicBezTo>
                        <a:cubicBezTo>
                          <a:pt x="27" y="99"/>
                          <a:pt x="16" y="102"/>
                          <a:pt x="16" y="102"/>
                        </a:cubicBezTo>
                        <a:lnTo>
                          <a:pt x="0" y="149"/>
                        </a:lnTo>
                        <a:lnTo>
                          <a:pt x="93" y="346"/>
                        </a:lnTo>
                        <a:lnTo>
                          <a:pt x="243" y="347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245" name="Freeform 101"/>
                  <p:cNvSpPr>
                    <a:spLocks/>
                  </p:cNvSpPr>
                  <p:nvPr/>
                </p:nvSpPr>
                <p:spPr bwMode="ltGray">
                  <a:xfrm>
                    <a:off x="4164" y="611"/>
                    <a:ext cx="7" cy="12"/>
                  </a:xfrm>
                  <a:custGeom>
                    <a:avLst/>
                    <a:gdLst/>
                    <a:ahLst/>
                    <a:cxnLst>
                      <a:cxn ang="0">
                        <a:pos x="7" y="25"/>
                      </a:cxn>
                      <a:cxn ang="0">
                        <a:pos x="19" y="21"/>
                      </a:cxn>
                      <a:cxn ang="0">
                        <a:pos x="7" y="25"/>
                      </a:cxn>
                    </a:cxnLst>
                    <a:rect l="0" t="0" r="r" b="b"/>
                    <a:pathLst>
                      <a:path w="19" h="37">
                        <a:moveTo>
                          <a:pt x="7" y="25"/>
                        </a:moveTo>
                        <a:cubicBezTo>
                          <a:pt x="0" y="4"/>
                          <a:pt x="12" y="0"/>
                          <a:pt x="19" y="21"/>
                        </a:cubicBezTo>
                        <a:cubicBezTo>
                          <a:pt x="14" y="37"/>
                          <a:pt x="18" y="36"/>
                          <a:pt x="7" y="25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246" name="Freeform 102"/>
                  <p:cNvSpPr>
                    <a:spLocks/>
                  </p:cNvSpPr>
                  <p:nvPr/>
                </p:nvSpPr>
                <p:spPr bwMode="ltGray">
                  <a:xfrm>
                    <a:off x="4155" y="497"/>
                    <a:ext cx="9" cy="7"/>
                  </a:xfrm>
                  <a:custGeom>
                    <a:avLst/>
                    <a:gdLst/>
                    <a:ahLst/>
                    <a:cxnLst>
                      <a:cxn ang="0">
                        <a:pos x="12" y="12"/>
                      </a:cxn>
                      <a:cxn ang="0">
                        <a:pos x="16" y="0"/>
                      </a:cxn>
                      <a:cxn ang="0">
                        <a:pos x="20" y="12"/>
                      </a:cxn>
                      <a:cxn ang="0">
                        <a:pos x="8" y="20"/>
                      </a:cxn>
                      <a:cxn ang="0">
                        <a:pos x="12" y="12"/>
                      </a:cxn>
                    </a:cxnLst>
                    <a:rect l="0" t="0" r="r" b="b"/>
                    <a:pathLst>
                      <a:path w="22" h="20">
                        <a:moveTo>
                          <a:pt x="12" y="12"/>
                        </a:moveTo>
                        <a:cubicBezTo>
                          <a:pt x="13" y="8"/>
                          <a:pt x="12" y="0"/>
                          <a:pt x="16" y="0"/>
                        </a:cubicBezTo>
                        <a:cubicBezTo>
                          <a:pt x="20" y="0"/>
                          <a:pt x="22" y="8"/>
                          <a:pt x="20" y="12"/>
                        </a:cubicBezTo>
                        <a:cubicBezTo>
                          <a:pt x="18" y="16"/>
                          <a:pt x="12" y="17"/>
                          <a:pt x="8" y="20"/>
                        </a:cubicBezTo>
                        <a:cubicBezTo>
                          <a:pt x="3" y="5"/>
                          <a:pt x="0" y="6"/>
                          <a:pt x="12" y="12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247" name="Freeform 103"/>
                  <p:cNvSpPr>
                    <a:spLocks/>
                  </p:cNvSpPr>
                  <p:nvPr/>
                </p:nvSpPr>
                <p:spPr bwMode="ltGray">
                  <a:xfrm>
                    <a:off x="3760" y="357"/>
                    <a:ext cx="25" cy="10"/>
                  </a:xfrm>
                  <a:custGeom>
                    <a:avLst/>
                    <a:gdLst/>
                    <a:ahLst/>
                    <a:cxnLst>
                      <a:cxn ang="0">
                        <a:pos x="24" y="18"/>
                      </a:cxn>
                      <a:cxn ang="0">
                        <a:pos x="32" y="6"/>
                      </a:cxn>
                      <a:cxn ang="0">
                        <a:pos x="36" y="30"/>
                      </a:cxn>
                      <a:cxn ang="0">
                        <a:pos x="24" y="18"/>
                      </a:cxn>
                    </a:cxnLst>
                    <a:rect l="0" t="0" r="r" b="b"/>
                    <a:pathLst>
                      <a:path w="57" h="30">
                        <a:moveTo>
                          <a:pt x="24" y="18"/>
                        </a:moveTo>
                        <a:cubicBezTo>
                          <a:pt x="0" y="10"/>
                          <a:pt x="9" y="0"/>
                          <a:pt x="32" y="6"/>
                        </a:cubicBezTo>
                        <a:cubicBezTo>
                          <a:pt x="46" y="15"/>
                          <a:pt x="57" y="23"/>
                          <a:pt x="36" y="30"/>
                        </a:cubicBezTo>
                        <a:cubicBezTo>
                          <a:pt x="21" y="25"/>
                          <a:pt x="24" y="30"/>
                          <a:pt x="24" y="1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248" name="Freeform 104"/>
                  <p:cNvSpPr>
                    <a:spLocks/>
                  </p:cNvSpPr>
                  <p:nvPr/>
                </p:nvSpPr>
                <p:spPr bwMode="ltGray">
                  <a:xfrm>
                    <a:off x="4062" y="265"/>
                    <a:ext cx="295" cy="233"/>
                  </a:xfrm>
                  <a:custGeom>
                    <a:avLst/>
                    <a:gdLst/>
                    <a:ahLst/>
                    <a:cxnLst>
                      <a:cxn ang="0">
                        <a:pos x="473" y="464"/>
                      </a:cxn>
                      <a:cxn ang="0">
                        <a:pos x="393" y="452"/>
                      </a:cxn>
                      <a:cxn ang="0">
                        <a:pos x="325" y="412"/>
                      </a:cxn>
                      <a:cxn ang="0">
                        <a:pos x="265" y="400"/>
                      </a:cxn>
                      <a:cxn ang="0">
                        <a:pos x="237" y="416"/>
                      </a:cxn>
                      <a:cxn ang="0">
                        <a:pos x="261" y="428"/>
                      </a:cxn>
                      <a:cxn ang="0">
                        <a:pos x="293" y="468"/>
                      </a:cxn>
                      <a:cxn ang="0">
                        <a:pos x="321" y="476"/>
                      </a:cxn>
                      <a:cxn ang="0">
                        <a:pos x="333" y="536"/>
                      </a:cxn>
                      <a:cxn ang="0">
                        <a:pos x="313" y="552"/>
                      </a:cxn>
                      <a:cxn ang="0">
                        <a:pos x="261" y="616"/>
                      </a:cxn>
                      <a:cxn ang="0">
                        <a:pos x="225" y="628"/>
                      </a:cxn>
                      <a:cxn ang="0">
                        <a:pos x="97" y="696"/>
                      </a:cxn>
                      <a:cxn ang="0">
                        <a:pos x="77" y="616"/>
                      </a:cxn>
                      <a:cxn ang="0">
                        <a:pos x="45" y="524"/>
                      </a:cxn>
                      <a:cxn ang="0">
                        <a:pos x="33" y="448"/>
                      </a:cxn>
                      <a:cxn ang="0">
                        <a:pos x="53" y="344"/>
                      </a:cxn>
                      <a:cxn ang="0">
                        <a:pos x="17" y="392"/>
                      </a:cxn>
                      <a:cxn ang="0">
                        <a:pos x="81" y="280"/>
                      </a:cxn>
                      <a:cxn ang="0">
                        <a:pos x="113" y="204"/>
                      </a:cxn>
                      <a:cxn ang="0">
                        <a:pos x="37" y="204"/>
                      </a:cxn>
                      <a:cxn ang="0">
                        <a:pos x="1" y="196"/>
                      </a:cxn>
                      <a:cxn ang="0">
                        <a:pos x="25" y="140"/>
                      </a:cxn>
                      <a:cxn ang="0">
                        <a:pos x="97" y="112"/>
                      </a:cxn>
                      <a:cxn ang="0">
                        <a:pos x="221" y="124"/>
                      </a:cxn>
                      <a:cxn ang="0">
                        <a:pos x="229" y="64"/>
                      </a:cxn>
                      <a:cxn ang="0">
                        <a:pos x="261" y="0"/>
                      </a:cxn>
                      <a:cxn ang="0">
                        <a:pos x="357" y="44"/>
                      </a:cxn>
                      <a:cxn ang="0">
                        <a:pos x="329" y="88"/>
                      </a:cxn>
                      <a:cxn ang="0">
                        <a:pos x="301" y="176"/>
                      </a:cxn>
                      <a:cxn ang="0">
                        <a:pos x="361" y="192"/>
                      </a:cxn>
                      <a:cxn ang="0">
                        <a:pos x="373" y="136"/>
                      </a:cxn>
                      <a:cxn ang="0">
                        <a:pos x="417" y="92"/>
                      </a:cxn>
                      <a:cxn ang="0">
                        <a:pos x="497" y="88"/>
                      </a:cxn>
                      <a:cxn ang="0">
                        <a:pos x="529" y="52"/>
                      </a:cxn>
                      <a:cxn ang="0">
                        <a:pos x="541" y="460"/>
                      </a:cxn>
                    </a:cxnLst>
                    <a:rect l="0" t="0" r="r" b="b"/>
                    <a:pathLst>
                      <a:path w="693" h="696">
                        <a:moveTo>
                          <a:pt x="541" y="460"/>
                        </a:moveTo>
                        <a:lnTo>
                          <a:pt x="473" y="464"/>
                        </a:lnTo>
                        <a:lnTo>
                          <a:pt x="441" y="452"/>
                        </a:lnTo>
                        <a:lnTo>
                          <a:pt x="393" y="452"/>
                        </a:lnTo>
                        <a:cubicBezTo>
                          <a:pt x="365" y="448"/>
                          <a:pt x="360" y="444"/>
                          <a:pt x="337" y="436"/>
                        </a:cubicBezTo>
                        <a:cubicBezTo>
                          <a:pt x="336" y="432"/>
                          <a:pt x="330" y="413"/>
                          <a:pt x="325" y="412"/>
                        </a:cubicBezTo>
                        <a:cubicBezTo>
                          <a:pt x="317" y="411"/>
                          <a:pt x="301" y="420"/>
                          <a:pt x="301" y="420"/>
                        </a:cubicBezTo>
                        <a:cubicBezTo>
                          <a:pt x="289" y="412"/>
                          <a:pt x="277" y="408"/>
                          <a:pt x="265" y="400"/>
                        </a:cubicBezTo>
                        <a:cubicBezTo>
                          <a:pt x="252" y="380"/>
                          <a:pt x="256" y="356"/>
                          <a:pt x="233" y="348"/>
                        </a:cubicBezTo>
                        <a:cubicBezTo>
                          <a:pt x="217" y="372"/>
                          <a:pt x="221" y="392"/>
                          <a:pt x="237" y="416"/>
                        </a:cubicBezTo>
                        <a:cubicBezTo>
                          <a:pt x="234" y="428"/>
                          <a:pt x="228" y="445"/>
                          <a:pt x="237" y="444"/>
                        </a:cubicBezTo>
                        <a:cubicBezTo>
                          <a:pt x="247" y="443"/>
                          <a:pt x="261" y="428"/>
                          <a:pt x="261" y="428"/>
                        </a:cubicBezTo>
                        <a:cubicBezTo>
                          <a:pt x="258" y="450"/>
                          <a:pt x="243" y="475"/>
                          <a:pt x="269" y="484"/>
                        </a:cubicBezTo>
                        <a:cubicBezTo>
                          <a:pt x="277" y="479"/>
                          <a:pt x="288" y="476"/>
                          <a:pt x="293" y="468"/>
                        </a:cubicBezTo>
                        <a:cubicBezTo>
                          <a:pt x="302" y="454"/>
                          <a:pt x="303" y="446"/>
                          <a:pt x="317" y="436"/>
                        </a:cubicBezTo>
                        <a:cubicBezTo>
                          <a:pt x="315" y="448"/>
                          <a:pt x="306" y="467"/>
                          <a:pt x="321" y="476"/>
                        </a:cubicBezTo>
                        <a:cubicBezTo>
                          <a:pt x="328" y="480"/>
                          <a:pt x="345" y="484"/>
                          <a:pt x="345" y="484"/>
                        </a:cubicBezTo>
                        <a:cubicBezTo>
                          <a:pt x="382" y="472"/>
                          <a:pt x="347" y="527"/>
                          <a:pt x="333" y="536"/>
                        </a:cubicBezTo>
                        <a:cubicBezTo>
                          <a:pt x="330" y="540"/>
                          <a:pt x="329" y="545"/>
                          <a:pt x="325" y="548"/>
                        </a:cubicBezTo>
                        <a:cubicBezTo>
                          <a:pt x="322" y="551"/>
                          <a:pt x="316" y="549"/>
                          <a:pt x="313" y="552"/>
                        </a:cubicBezTo>
                        <a:cubicBezTo>
                          <a:pt x="300" y="565"/>
                          <a:pt x="320" y="575"/>
                          <a:pt x="293" y="584"/>
                        </a:cubicBezTo>
                        <a:cubicBezTo>
                          <a:pt x="286" y="595"/>
                          <a:pt x="272" y="610"/>
                          <a:pt x="261" y="616"/>
                        </a:cubicBezTo>
                        <a:cubicBezTo>
                          <a:pt x="254" y="620"/>
                          <a:pt x="245" y="621"/>
                          <a:pt x="237" y="624"/>
                        </a:cubicBezTo>
                        <a:cubicBezTo>
                          <a:pt x="233" y="625"/>
                          <a:pt x="225" y="628"/>
                          <a:pt x="225" y="628"/>
                        </a:cubicBezTo>
                        <a:cubicBezTo>
                          <a:pt x="215" y="659"/>
                          <a:pt x="212" y="652"/>
                          <a:pt x="173" y="656"/>
                        </a:cubicBezTo>
                        <a:cubicBezTo>
                          <a:pt x="140" y="667"/>
                          <a:pt x="132" y="687"/>
                          <a:pt x="97" y="696"/>
                        </a:cubicBezTo>
                        <a:cubicBezTo>
                          <a:pt x="77" y="691"/>
                          <a:pt x="75" y="687"/>
                          <a:pt x="81" y="668"/>
                        </a:cubicBezTo>
                        <a:cubicBezTo>
                          <a:pt x="77" y="646"/>
                          <a:pt x="72" y="639"/>
                          <a:pt x="77" y="616"/>
                        </a:cubicBezTo>
                        <a:cubicBezTo>
                          <a:pt x="73" y="598"/>
                          <a:pt x="71" y="587"/>
                          <a:pt x="61" y="572"/>
                        </a:cubicBezTo>
                        <a:cubicBezTo>
                          <a:pt x="58" y="551"/>
                          <a:pt x="51" y="543"/>
                          <a:pt x="45" y="524"/>
                        </a:cubicBezTo>
                        <a:cubicBezTo>
                          <a:pt x="52" y="502"/>
                          <a:pt x="58" y="496"/>
                          <a:pt x="49" y="472"/>
                        </a:cubicBezTo>
                        <a:cubicBezTo>
                          <a:pt x="46" y="463"/>
                          <a:pt x="33" y="448"/>
                          <a:pt x="33" y="448"/>
                        </a:cubicBezTo>
                        <a:cubicBezTo>
                          <a:pt x="42" y="422"/>
                          <a:pt x="42" y="408"/>
                          <a:pt x="33" y="380"/>
                        </a:cubicBezTo>
                        <a:cubicBezTo>
                          <a:pt x="49" y="369"/>
                          <a:pt x="48" y="362"/>
                          <a:pt x="53" y="344"/>
                        </a:cubicBezTo>
                        <a:cubicBezTo>
                          <a:pt x="47" y="327"/>
                          <a:pt x="49" y="308"/>
                          <a:pt x="33" y="332"/>
                        </a:cubicBezTo>
                        <a:cubicBezTo>
                          <a:pt x="40" y="353"/>
                          <a:pt x="29" y="374"/>
                          <a:pt x="17" y="392"/>
                        </a:cubicBezTo>
                        <a:cubicBezTo>
                          <a:pt x="6" y="360"/>
                          <a:pt x="10" y="340"/>
                          <a:pt x="13" y="304"/>
                        </a:cubicBezTo>
                        <a:cubicBezTo>
                          <a:pt x="44" y="314"/>
                          <a:pt x="54" y="289"/>
                          <a:pt x="81" y="280"/>
                        </a:cubicBezTo>
                        <a:cubicBezTo>
                          <a:pt x="94" y="261"/>
                          <a:pt x="85" y="242"/>
                          <a:pt x="105" y="228"/>
                        </a:cubicBezTo>
                        <a:cubicBezTo>
                          <a:pt x="108" y="220"/>
                          <a:pt x="110" y="212"/>
                          <a:pt x="113" y="204"/>
                        </a:cubicBezTo>
                        <a:cubicBezTo>
                          <a:pt x="116" y="196"/>
                          <a:pt x="89" y="196"/>
                          <a:pt x="89" y="196"/>
                        </a:cubicBezTo>
                        <a:cubicBezTo>
                          <a:pt x="81" y="221"/>
                          <a:pt x="58" y="211"/>
                          <a:pt x="37" y="204"/>
                        </a:cubicBezTo>
                        <a:cubicBezTo>
                          <a:pt x="33" y="207"/>
                          <a:pt x="30" y="213"/>
                          <a:pt x="25" y="212"/>
                        </a:cubicBezTo>
                        <a:cubicBezTo>
                          <a:pt x="16" y="210"/>
                          <a:pt x="1" y="196"/>
                          <a:pt x="1" y="196"/>
                        </a:cubicBezTo>
                        <a:cubicBezTo>
                          <a:pt x="4" y="186"/>
                          <a:pt x="4" y="174"/>
                          <a:pt x="9" y="164"/>
                        </a:cubicBezTo>
                        <a:cubicBezTo>
                          <a:pt x="13" y="155"/>
                          <a:pt x="25" y="140"/>
                          <a:pt x="25" y="140"/>
                        </a:cubicBezTo>
                        <a:cubicBezTo>
                          <a:pt x="0" y="132"/>
                          <a:pt x="25" y="128"/>
                          <a:pt x="37" y="124"/>
                        </a:cubicBezTo>
                        <a:cubicBezTo>
                          <a:pt x="58" y="131"/>
                          <a:pt x="75" y="116"/>
                          <a:pt x="97" y="112"/>
                        </a:cubicBezTo>
                        <a:cubicBezTo>
                          <a:pt x="135" y="87"/>
                          <a:pt x="159" y="122"/>
                          <a:pt x="197" y="132"/>
                        </a:cubicBezTo>
                        <a:cubicBezTo>
                          <a:pt x="205" y="129"/>
                          <a:pt x="213" y="127"/>
                          <a:pt x="221" y="124"/>
                        </a:cubicBezTo>
                        <a:cubicBezTo>
                          <a:pt x="225" y="123"/>
                          <a:pt x="226" y="147"/>
                          <a:pt x="233" y="120"/>
                        </a:cubicBezTo>
                        <a:lnTo>
                          <a:pt x="229" y="64"/>
                        </a:lnTo>
                        <a:lnTo>
                          <a:pt x="209" y="40"/>
                        </a:lnTo>
                        <a:cubicBezTo>
                          <a:pt x="243" y="21"/>
                          <a:pt x="240" y="21"/>
                          <a:pt x="261" y="0"/>
                        </a:cubicBezTo>
                        <a:cubicBezTo>
                          <a:pt x="297" y="16"/>
                          <a:pt x="333" y="32"/>
                          <a:pt x="369" y="48"/>
                        </a:cubicBezTo>
                        <a:cubicBezTo>
                          <a:pt x="373" y="50"/>
                          <a:pt x="361" y="44"/>
                          <a:pt x="357" y="44"/>
                        </a:cubicBezTo>
                        <a:cubicBezTo>
                          <a:pt x="349" y="45"/>
                          <a:pt x="333" y="52"/>
                          <a:pt x="333" y="52"/>
                        </a:cubicBezTo>
                        <a:cubicBezTo>
                          <a:pt x="322" y="68"/>
                          <a:pt x="318" y="71"/>
                          <a:pt x="329" y="88"/>
                        </a:cubicBezTo>
                        <a:cubicBezTo>
                          <a:pt x="308" y="119"/>
                          <a:pt x="323" y="118"/>
                          <a:pt x="333" y="148"/>
                        </a:cubicBezTo>
                        <a:cubicBezTo>
                          <a:pt x="320" y="157"/>
                          <a:pt x="314" y="167"/>
                          <a:pt x="301" y="176"/>
                        </a:cubicBezTo>
                        <a:cubicBezTo>
                          <a:pt x="306" y="213"/>
                          <a:pt x="303" y="213"/>
                          <a:pt x="337" y="220"/>
                        </a:cubicBezTo>
                        <a:cubicBezTo>
                          <a:pt x="358" y="216"/>
                          <a:pt x="368" y="214"/>
                          <a:pt x="361" y="192"/>
                        </a:cubicBezTo>
                        <a:cubicBezTo>
                          <a:pt x="362" y="177"/>
                          <a:pt x="362" y="162"/>
                          <a:pt x="365" y="148"/>
                        </a:cubicBezTo>
                        <a:cubicBezTo>
                          <a:pt x="366" y="143"/>
                          <a:pt x="369" y="133"/>
                          <a:pt x="373" y="136"/>
                        </a:cubicBezTo>
                        <a:cubicBezTo>
                          <a:pt x="379" y="140"/>
                          <a:pt x="376" y="149"/>
                          <a:pt x="377" y="156"/>
                        </a:cubicBezTo>
                        <a:cubicBezTo>
                          <a:pt x="404" y="147"/>
                          <a:pt x="409" y="116"/>
                          <a:pt x="417" y="92"/>
                        </a:cubicBezTo>
                        <a:cubicBezTo>
                          <a:pt x="422" y="76"/>
                          <a:pt x="453" y="74"/>
                          <a:pt x="465" y="72"/>
                        </a:cubicBezTo>
                        <a:cubicBezTo>
                          <a:pt x="472" y="92"/>
                          <a:pt x="477" y="93"/>
                          <a:pt x="497" y="88"/>
                        </a:cubicBezTo>
                        <a:cubicBezTo>
                          <a:pt x="512" y="78"/>
                          <a:pt x="515" y="74"/>
                          <a:pt x="509" y="56"/>
                        </a:cubicBezTo>
                        <a:cubicBezTo>
                          <a:pt x="523" y="46"/>
                          <a:pt x="517" y="46"/>
                          <a:pt x="529" y="52"/>
                        </a:cubicBezTo>
                        <a:lnTo>
                          <a:pt x="693" y="72"/>
                        </a:lnTo>
                        <a:lnTo>
                          <a:pt x="541" y="460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249" name="Freeform 105"/>
                  <p:cNvSpPr>
                    <a:spLocks/>
                  </p:cNvSpPr>
                  <p:nvPr/>
                </p:nvSpPr>
                <p:spPr bwMode="ltGray">
                  <a:xfrm>
                    <a:off x="3861" y="247"/>
                    <a:ext cx="591" cy="95"/>
                  </a:xfrm>
                  <a:custGeom>
                    <a:avLst/>
                    <a:gdLst/>
                    <a:ahLst/>
                    <a:cxnLst>
                      <a:cxn ang="0">
                        <a:pos x="825" y="0"/>
                      </a:cxn>
                      <a:cxn ang="0">
                        <a:pos x="143" y="29"/>
                      </a:cxn>
                      <a:cxn ang="0">
                        <a:pos x="91" y="42"/>
                      </a:cxn>
                      <a:cxn ang="0">
                        <a:pos x="62" y="42"/>
                      </a:cxn>
                      <a:cxn ang="0">
                        <a:pos x="22" y="77"/>
                      </a:cxn>
                      <a:cxn ang="0">
                        <a:pos x="0" y="105"/>
                      </a:cxn>
                      <a:cxn ang="0">
                        <a:pos x="59" y="115"/>
                      </a:cxn>
                      <a:cxn ang="0">
                        <a:pos x="97" y="96"/>
                      </a:cxn>
                      <a:cxn ang="0">
                        <a:pos x="108" y="84"/>
                      </a:cxn>
                      <a:cxn ang="0">
                        <a:pos x="167" y="52"/>
                      </a:cxn>
                      <a:cxn ang="0">
                        <a:pos x="215" y="46"/>
                      </a:cxn>
                      <a:cxn ang="0">
                        <a:pos x="237" y="94"/>
                      </a:cxn>
                      <a:cxn ang="0">
                        <a:pos x="188" y="109"/>
                      </a:cxn>
                      <a:cxn ang="0">
                        <a:pos x="231" y="113"/>
                      </a:cxn>
                      <a:cxn ang="0">
                        <a:pos x="250" y="90"/>
                      </a:cxn>
                      <a:cxn ang="0">
                        <a:pos x="266" y="92"/>
                      </a:cxn>
                      <a:cxn ang="0">
                        <a:pos x="253" y="54"/>
                      </a:cxn>
                      <a:cxn ang="0">
                        <a:pos x="266" y="44"/>
                      </a:cxn>
                      <a:cxn ang="0">
                        <a:pos x="277" y="88"/>
                      </a:cxn>
                      <a:cxn ang="0">
                        <a:pos x="266" y="113"/>
                      </a:cxn>
                      <a:cxn ang="0">
                        <a:pos x="296" y="130"/>
                      </a:cxn>
                      <a:cxn ang="0">
                        <a:pos x="299" y="92"/>
                      </a:cxn>
                      <a:cxn ang="0">
                        <a:pos x="331" y="103"/>
                      </a:cxn>
                      <a:cxn ang="0">
                        <a:pos x="382" y="73"/>
                      </a:cxn>
                      <a:cxn ang="0">
                        <a:pos x="409" y="50"/>
                      </a:cxn>
                      <a:cxn ang="0">
                        <a:pos x="439" y="56"/>
                      </a:cxn>
                      <a:cxn ang="0">
                        <a:pos x="455" y="50"/>
                      </a:cxn>
                      <a:cxn ang="0">
                        <a:pos x="431" y="44"/>
                      </a:cxn>
                      <a:cxn ang="0">
                        <a:pos x="474" y="35"/>
                      </a:cxn>
                      <a:cxn ang="0">
                        <a:pos x="544" y="54"/>
                      </a:cxn>
                      <a:cxn ang="0">
                        <a:pos x="581" y="42"/>
                      </a:cxn>
                      <a:cxn ang="0">
                        <a:pos x="584" y="63"/>
                      </a:cxn>
                      <a:cxn ang="0">
                        <a:pos x="568" y="101"/>
                      </a:cxn>
                      <a:cxn ang="0">
                        <a:pos x="611" y="88"/>
                      </a:cxn>
                      <a:cxn ang="0">
                        <a:pos x="624" y="80"/>
                      </a:cxn>
                      <a:cxn ang="0">
                        <a:pos x="648" y="61"/>
                      </a:cxn>
                      <a:cxn ang="0">
                        <a:pos x="794" y="84"/>
                      </a:cxn>
                    </a:cxnLst>
                    <a:rect l="0" t="0" r="r" b="b"/>
                    <a:pathLst>
                      <a:path w="931" h="149">
                        <a:moveTo>
                          <a:pt x="794" y="84"/>
                        </a:moveTo>
                        <a:cubicBezTo>
                          <a:pt x="813" y="72"/>
                          <a:pt x="931" y="14"/>
                          <a:pt x="825" y="0"/>
                        </a:cubicBezTo>
                        <a:lnTo>
                          <a:pt x="159" y="0"/>
                        </a:lnTo>
                        <a:cubicBezTo>
                          <a:pt x="149" y="12"/>
                          <a:pt x="162" y="18"/>
                          <a:pt x="143" y="29"/>
                        </a:cubicBezTo>
                        <a:cubicBezTo>
                          <a:pt x="130" y="44"/>
                          <a:pt x="133" y="39"/>
                          <a:pt x="116" y="48"/>
                        </a:cubicBezTo>
                        <a:cubicBezTo>
                          <a:pt x="108" y="46"/>
                          <a:pt x="100" y="44"/>
                          <a:pt x="91" y="42"/>
                        </a:cubicBezTo>
                        <a:cubicBezTo>
                          <a:pt x="89" y="41"/>
                          <a:pt x="83" y="40"/>
                          <a:pt x="83" y="40"/>
                        </a:cubicBezTo>
                        <a:cubicBezTo>
                          <a:pt x="76" y="40"/>
                          <a:pt x="68" y="39"/>
                          <a:pt x="62" y="42"/>
                        </a:cubicBezTo>
                        <a:cubicBezTo>
                          <a:pt x="54" y="45"/>
                          <a:pt x="46" y="61"/>
                          <a:pt x="38" y="67"/>
                        </a:cubicBezTo>
                        <a:cubicBezTo>
                          <a:pt x="32" y="71"/>
                          <a:pt x="27" y="74"/>
                          <a:pt x="22" y="77"/>
                        </a:cubicBezTo>
                        <a:cubicBezTo>
                          <a:pt x="16" y="81"/>
                          <a:pt x="5" y="86"/>
                          <a:pt x="5" y="86"/>
                        </a:cubicBezTo>
                        <a:cubicBezTo>
                          <a:pt x="9" y="95"/>
                          <a:pt x="7" y="97"/>
                          <a:pt x="0" y="105"/>
                        </a:cubicBezTo>
                        <a:cubicBezTo>
                          <a:pt x="17" y="107"/>
                          <a:pt x="22" y="107"/>
                          <a:pt x="16" y="120"/>
                        </a:cubicBezTo>
                        <a:cubicBezTo>
                          <a:pt x="27" y="122"/>
                          <a:pt x="48" y="116"/>
                          <a:pt x="59" y="115"/>
                        </a:cubicBezTo>
                        <a:cubicBezTo>
                          <a:pt x="71" y="112"/>
                          <a:pt x="73" y="117"/>
                          <a:pt x="83" y="111"/>
                        </a:cubicBezTo>
                        <a:cubicBezTo>
                          <a:pt x="89" y="96"/>
                          <a:pt x="83" y="100"/>
                          <a:pt x="97" y="96"/>
                        </a:cubicBezTo>
                        <a:cubicBezTo>
                          <a:pt x="100" y="94"/>
                          <a:pt x="103" y="93"/>
                          <a:pt x="105" y="90"/>
                        </a:cubicBezTo>
                        <a:cubicBezTo>
                          <a:pt x="106" y="88"/>
                          <a:pt x="106" y="85"/>
                          <a:pt x="108" y="84"/>
                        </a:cubicBezTo>
                        <a:cubicBezTo>
                          <a:pt x="112" y="80"/>
                          <a:pt x="140" y="69"/>
                          <a:pt x="148" y="67"/>
                        </a:cubicBezTo>
                        <a:cubicBezTo>
                          <a:pt x="160" y="52"/>
                          <a:pt x="153" y="56"/>
                          <a:pt x="167" y="52"/>
                        </a:cubicBezTo>
                        <a:cubicBezTo>
                          <a:pt x="178" y="55"/>
                          <a:pt x="179" y="62"/>
                          <a:pt x="191" y="58"/>
                        </a:cubicBezTo>
                        <a:cubicBezTo>
                          <a:pt x="199" y="52"/>
                          <a:pt x="206" y="51"/>
                          <a:pt x="215" y="46"/>
                        </a:cubicBezTo>
                        <a:cubicBezTo>
                          <a:pt x="226" y="58"/>
                          <a:pt x="217" y="46"/>
                          <a:pt x="223" y="69"/>
                        </a:cubicBezTo>
                        <a:cubicBezTo>
                          <a:pt x="226" y="79"/>
                          <a:pt x="233" y="85"/>
                          <a:pt x="237" y="94"/>
                        </a:cubicBezTo>
                        <a:cubicBezTo>
                          <a:pt x="227" y="100"/>
                          <a:pt x="229" y="104"/>
                          <a:pt x="218" y="107"/>
                        </a:cubicBezTo>
                        <a:cubicBezTo>
                          <a:pt x="207" y="120"/>
                          <a:pt x="203" y="113"/>
                          <a:pt x="188" y="109"/>
                        </a:cubicBezTo>
                        <a:cubicBezTo>
                          <a:pt x="191" y="117"/>
                          <a:pt x="200" y="127"/>
                          <a:pt x="210" y="132"/>
                        </a:cubicBezTo>
                        <a:cubicBezTo>
                          <a:pt x="218" y="114"/>
                          <a:pt x="211" y="122"/>
                          <a:pt x="231" y="113"/>
                        </a:cubicBezTo>
                        <a:cubicBezTo>
                          <a:pt x="237" y="111"/>
                          <a:pt x="248" y="105"/>
                          <a:pt x="248" y="105"/>
                        </a:cubicBezTo>
                        <a:cubicBezTo>
                          <a:pt x="248" y="100"/>
                          <a:pt x="246" y="94"/>
                          <a:pt x="250" y="90"/>
                        </a:cubicBezTo>
                        <a:cubicBezTo>
                          <a:pt x="253" y="88"/>
                          <a:pt x="254" y="96"/>
                          <a:pt x="258" y="96"/>
                        </a:cubicBezTo>
                        <a:cubicBezTo>
                          <a:pt x="262" y="97"/>
                          <a:pt x="264" y="94"/>
                          <a:pt x="266" y="92"/>
                        </a:cubicBezTo>
                        <a:cubicBezTo>
                          <a:pt x="262" y="82"/>
                          <a:pt x="252" y="77"/>
                          <a:pt x="248" y="67"/>
                        </a:cubicBezTo>
                        <a:cubicBezTo>
                          <a:pt x="250" y="63"/>
                          <a:pt x="255" y="58"/>
                          <a:pt x="253" y="54"/>
                        </a:cubicBezTo>
                        <a:cubicBezTo>
                          <a:pt x="251" y="50"/>
                          <a:pt x="248" y="42"/>
                          <a:pt x="248" y="42"/>
                        </a:cubicBezTo>
                        <a:cubicBezTo>
                          <a:pt x="256" y="32"/>
                          <a:pt x="259" y="35"/>
                          <a:pt x="266" y="44"/>
                        </a:cubicBezTo>
                        <a:cubicBezTo>
                          <a:pt x="270" y="56"/>
                          <a:pt x="276" y="61"/>
                          <a:pt x="285" y="71"/>
                        </a:cubicBezTo>
                        <a:cubicBezTo>
                          <a:pt x="281" y="81"/>
                          <a:pt x="289" y="82"/>
                          <a:pt x="277" y="88"/>
                        </a:cubicBezTo>
                        <a:cubicBezTo>
                          <a:pt x="262" y="106"/>
                          <a:pt x="278" y="83"/>
                          <a:pt x="274" y="101"/>
                        </a:cubicBezTo>
                        <a:cubicBezTo>
                          <a:pt x="274" y="105"/>
                          <a:pt x="268" y="109"/>
                          <a:pt x="266" y="113"/>
                        </a:cubicBezTo>
                        <a:cubicBezTo>
                          <a:pt x="270" y="122"/>
                          <a:pt x="268" y="125"/>
                          <a:pt x="261" y="132"/>
                        </a:cubicBezTo>
                        <a:cubicBezTo>
                          <a:pt x="268" y="149"/>
                          <a:pt x="282" y="134"/>
                          <a:pt x="296" y="130"/>
                        </a:cubicBezTo>
                        <a:cubicBezTo>
                          <a:pt x="299" y="122"/>
                          <a:pt x="295" y="119"/>
                          <a:pt x="299" y="111"/>
                        </a:cubicBezTo>
                        <a:cubicBezTo>
                          <a:pt x="296" y="105"/>
                          <a:pt x="288" y="97"/>
                          <a:pt x="299" y="92"/>
                        </a:cubicBezTo>
                        <a:cubicBezTo>
                          <a:pt x="303" y="90"/>
                          <a:pt x="315" y="88"/>
                          <a:pt x="315" y="88"/>
                        </a:cubicBezTo>
                        <a:cubicBezTo>
                          <a:pt x="326" y="91"/>
                          <a:pt x="325" y="95"/>
                          <a:pt x="331" y="103"/>
                        </a:cubicBezTo>
                        <a:cubicBezTo>
                          <a:pt x="339" y="84"/>
                          <a:pt x="331" y="90"/>
                          <a:pt x="361" y="92"/>
                        </a:cubicBezTo>
                        <a:cubicBezTo>
                          <a:pt x="355" y="76"/>
                          <a:pt x="365" y="76"/>
                          <a:pt x="382" y="73"/>
                        </a:cubicBezTo>
                        <a:cubicBezTo>
                          <a:pt x="383" y="71"/>
                          <a:pt x="387" y="57"/>
                          <a:pt x="393" y="54"/>
                        </a:cubicBezTo>
                        <a:cubicBezTo>
                          <a:pt x="398" y="52"/>
                          <a:pt x="409" y="50"/>
                          <a:pt x="409" y="50"/>
                        </a:cubicBezTo>
                        <a:cubicBezTo>
                          <a:pt x="430" y="54"/>
                          <a:pt x="413" y="58"/>
                          <a:pt x="431" y="63"/>
                        </a:cubicBezTo>
                        <a:cubicBezTo>
                          <a:pt x="433" y="61"/>
                          <a:pt x="435" y="57"/>
                          <a:pt x="439" y="56"/>
                        </a:cubicBezTo>
                        <a:cubicBezTo>
                          <a:pt x="445" y="55"/>
                          <a:pt x="452" y="61"/>
                          <a:pt x="457" y="58"/>
                        </a:cubicBezTo>
                        <a:cubicBezTo>
                          <a:pt x="461" y="57"/>
                          <a:pt x="457" y="52"/>
                          <a:pt x="455" y="50"/>
                        </a:cubicBezTo>
                        <a:cubicBezTo>
                          <a:pt x="451" y="47"/>
                          <a:pt x="444" y="47"/>
                          <a:pt x="439" y="46"/>
                        </a:cubicBezTo>
                        <a:cubicBezTo>
                          <a:pt x="436" y="45"/>
                          <a:pt x="431" y="44"/>
                          <a:pt x="431" y="44"/>
                        </a:cubicBezTo>
                        <a:cubicBezTo>
                          <a:pt x="440" y="38"/>
                          <a:pt x="443" y="36"/>
                          <a:pt x="455" y="40"/>
                        </a:cubicBezTo>
                        <a:cubicBezTo>
                          <a:pt x="461" y="38"/>
                          <a:pt x="467" y="35"/>
                          <a:pt x="474" y="35"/>
                        </a:cubicBezTo>
                        <a:cubicBezTo>
                          <a:pt x="483" y="36"/>
                          <a:pt x="511" y="43"/>
                          <a:pt x="519" y="46"/>
                        </a:cubicBezTo>
                        <a:cubicBezTo>
                          <a:pt x="527" y="49"/>
                          <a:pt x="544" y="54"/>
                          <a:pt x="544" y="54"/>
                        </a:cubicBezTo>
                        <a:cubicBezTo>
                          <a:pt x="548" y="54"/>
                          <a:pt x="560" y="52"/>
                          <a:pt x="565" y="50"/>
                        </a:cubicBezTo>
                        <a:cubicBezTo>
                          <a:pt x="570" y="47"/>
                          <a:pt x="581" y="42"/>
                          <a:pt x="581" y="42"/>
                        </a:cubicBezTo>
                        <a:cubicBezTo>
                          <a:pt x="585" y="42"/>
                          <a:pt x="598" y="44"/>
                          <a:pt x="600" y="48"/>
                        </a:cubicBezTo>
                        <a:cubicBezTo>
                          <a:pt x="603" y="55"/>
                          <a:pt x="589" y="61"/>
                          <a:pt x="584" y="63"/>
                        </a:cubicBezTo>
                        <a:cubicBezTo>
                          <a:pt x="576" y="69"/>
                          <a:pt x="568" y="69"/>
                          <a:pt x="565" y="77"/>
                        </a:cubicBezTo>
                        <a:cubicBezTo>
                          <a:pt x="568" y="86"/>
                          <a:pt x="564" y="92"/>
                          <a:pt x="568" y="101"/>
                        </a:cubicBezTo>
                        <a:cubicBezTo>
                          <a:pt x="574" y="93"/>
                          <a:pt x="577" y="91"/>
                          <a:pt x="589" y="94"/>
                        </a:cubicBezTo>
                        <a:cubicBezTo>
                          <a:pt x="595" y="108"/>
                          <a:pt x="602" y="93"/>
                          <a:pt x="611" y="88"/>
                        </a:cubicBezTo>
                        <a:cubicBezTo>
                          <a:pt x="613" y="86"/>
                          <a:pt x="613" y="83"/>
                          <a:pt x="616" y="82"/>
                        </a:cubicBezTo>
                        <a:cubicBezTo>
                          <a:pt x="618" y="80"/>
                          <a:pt x="622" y="81"/>
                          <a:pt x="624" y="80"/>
                        </a:cubicBezTo>
                        <a:cubicBezTo>
                          <a:pt x="626" y="78"/>
                          <a:pt x="626" y="75"/>
                          <a:pt x="627" y="73"/>
                        </a:cubicBezTo>
                        <a:cubicBezTo>
                          <a:pt x="632" y="65"/>
                          <a:pt x="638" y="63"/>
                          <a:pt x="648" y="61"/>
                        </a:cubicBezTo>
                        <a:cubicBezTo>
                          <a:pt x="664" y="62"/>
                          <a:pt x="684" y="69"/>
                          <a:pt x="700" y="69"/>
                        </a:cubicBezTo>
                        <a:lnTo>
                          <a:pt x="794" y="84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250" name="Freeform 106"/>
                  <p:cNvSpPr>
                    <a:spLocks/>
                  </p:cNvSpPr>
                  <p:nvPr/>
                </p:nvSpPr>
                <p:spPr bwMode="ltGray">
                  <a:xfrm>
                    <a:off x="3981" y="282"/>
                    <a:ext cx="13" cy="10"/>
                  </a:xfrm>
                  <a:custGeom>
                    <a:avLst/>
                    <a:gdLst/>
                    <a:ahLst/>
                    <a:cxnLst>
                      <a:cxn ang="0">
                        <a:pos x="3" y="28"/>
                      </a:cxn>
                      <a:cxn ang="0">
                        <a:pos x="31" y="0"/>
                      </a:cxn>
                      <a:cxn ang="0">
                        <a:pos x="19" y="24"/>
                      </a:cxn>
                      <a:cxn ang="0">
                        <a:pos x="3" y="28"/>
                      </a:cxn>
                    </a:cxnLst>
                    <a:rect l="0" t="0" r="r" b="b"/>
                    <a:pathLst>
                      <a:path w="31" h="30">
                        <a:moveTo>
                          <a:pt x="3" y="28"/>
                        </a:moveTo>
                        <a:cubicBezTo>
                          <a:pt x="8" y="8"/>
                          <a:pt x="12" y="6"/>
                          <a:pt x="31" y="0"/>
                        </a:cubicBezTo>
                        <a:cubicBezTo>
                          <a:pt x="29" y="5"/>
                          <a:pt x="25" y="22"/>
                          <a:pt x="19" y="24"/>
                        </a:cubicBezTo>
                        <a:cubicBezTo>
                          <a:pt x="0" y="30"/>
                          <a:pt x="3" y="9"/>
                          <a:pt x="3" y="2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251" name="Freeform 107"/>
                  <p:cNvSpPr>
                    <a:spLocks/>
                  </p:cNvSpPr>
                  <p:nvPr/>
                </p:nvSpPr>
                <p:spPr bwMode="ltGray">
                  <a:xfrm>
                    <a:off x="3966" y="296"/>
                    <a:ext cx="19" cy="11"/>
                  </a:xfrm>
                  <a:custGeom>
                    <a:avLst/>
                    <a:gdLst/>
                    <a:ahLst/>
                    <a:cxnLst>
                      <a:cxn ang="0">
                        <a:pos x="6" y="32"/>
                      </a:cxn>
                      <a:cxn ang="0">
                        <a:pos x="22" y="0"/>
                      </a:cxn>
                      <a:cxn ang="0">
                        <a:pos x="38" y="4"/>
                      </a:cxn>
                      <a:cxn ang="0">
                        <a:pos x="6" y="32"/>
                      </a:cxn>
                    </a:cxnLst>
                    <a:rect l="0" t="0" r="r" b="b"/>
                    <a:pathLst>
                      <a:path w="44" h="32">
                        <a:moveTo>
                          <a:pt x="6" y="32"/>
                        </a:moveTo>
                        <a:cubicBezTo>
                          <a:pt x="0" y="14"/>
                          <a:pt x="7" y="10"/>
                          <a:pt x="22" y="0"/>
                        </a:cubicBezTo>
                        <a:cubicBezTo>
                          <a:pt x="27" y="1"/>
                          <a:pt x="35" y="0"/>
                          <a:pt x="38" y="4"/>
                        </a:cubicBezTo>
                        <a:cubicBezTo>
                          <a:pt x="44" y="13"/>
                          <a:pt x="16" y="32"/>
                          <a:pt x="6" y="32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252" name="Freeform 108"/>
                  <p:cNvSpPr>
                    <a:spLocks/>
                  </p:cNvSpPr>
                  <p:nvPr/>
                </p:nvSpPr>
                <p:spPr bwMode="ltGray">
                  <a:xfrm>
                    <a:off x="4028" y="337"/>
                    <a:ext cx="32" cy="6"/>
                  </a:xfrm>
                  <a:custGeom>
                    <a:avLst/>
                    <a:gdLst/>
                    <a:ahLst/>
                    <a:cxnLst>
                      <a:cxn ang="0">
                        <a:pos x="37" y="18"/>
                      </a:cxn>
                      <a:cxn ang="0">
                        <a:pos x="25" y="2"/>
                      </a:cxn>
                      <a:cxn ang="0">
                        <a:pos x="37" y="18"/>
                      </a:cxn>
                    </a:cxnLst>
                    <a:rect l="0" t="0" r="r" b="b"/>
                    <a:pathLst>
                      <a:path w="76" h="18">
                        <a:moveTo>
                          <a:pt x="37" y="18"/>
                        </a:moveTo>
                        <a:cubicBezTo>
                          <a:pt x="25" y="14"/>
                          <a:pt x="0" y="10"/>
                          <a:pt x="25" y="2"/>
                        </a:cubicBezTo>
                        <a:cubicBezTo>
                          <a:pt x="76" y="9"/>
                          <a:pt x="46" y="0"/>
                          <a:pt x="37" y="1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253" name="Freeform 109"/>
                  <p:cNvSpPr>
                    <a:spLocks/>
                  </p:cNvSpPr>
                  <p:nvPr/>
                </p:nvSpPr>
                <p:spPr bwMode="ltGray">
                  <a:xfrm>
                    <a:off x="4083" y="336"/>
                    <a:ext cx="18" cy="15"/>
                  </a:xfrm>
                  <a:custGeom>
                    <a:avLst/>
                    <a:gdLst/>
                    <a:ahLst/>
                    <a:cxnLst>
                      <a:cxn ang="0">
                        <a:pos x="0" y="21"/>
                      </a:cxn>
                      <a:cxn ang="0">
                        <a:pos x="12" y="9"/>
                      </a:cxn>
                      <a:cxn ang="0">
                        <a:pos x="0" y="21"/>
                      </a:cxn>
                    </a:cxnLst>
                    <a:rect l="0" t="0" r="r" b="b"/>
                    <a:pathLst>
                      <a:path w="42" h="44">
                        <a:moveTo>
                          <a:pt x="0" y="21"/>
                        </a:moveTo>
                        <a:cubicBezTo>
                          <a:pt x="4" y="17"/>
                          <a:pt x="7" y="11"/>
                          <a:pt x="12" y="9"/>
                        </a:cubicBezTo>
                        <a:cubicBezTo>
                          <a:pt x="42" y="0"/>
                          <a:pt x="23" y="44"/>
                          <a:pt x="0" y="21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254" name="Freeform 110"/>
                  <p:cNvSpPr>
                    <a:spLocks/>
                  </p:cNvSpPr>
                  <p:nvPr/>
                </p:nvSpPr>
                <p:spPr bwMode="ltGray">
                  <a:xfrm>
                    <a:off x="3936" y="295"/>
                    <a:ext cx="14" cy="10"/>
                  </a:xfrm>
                  <a:custGeom>
                    <a:avLst/>
                    <a:gdLst/>
                    <a:ahLst/>
                    <a:cxnLst>
                      <a:cxn ang="0">
                        <a:pos x="7" y="22"/>
                      </a:cxn>
                      <a:cxn ang="0">
                        <a:pos x="31" y="10"/>
                      </a:cxn>
                      <a:cxn ang="0">
                        <a:pos x="7" y="22"/>
                      </a:cxn>
                    </a:cxnLst>
                    <a:rect l="0" t="0" r="r" b="b"/>
                    <a:pathLst>
                      <a:path w="31" h="30">
                        <a:moveTo>
                          <a:pt x="7" y="22"/>
                        </a:moveTo>
                        <a:cubicBezTo>
                          <a:pt x="0" y="0"/>
                          <a:pt x="15" y="6"/>
                          <a:pt x="31" y="10"/>
                        </a:cubicBezTo>
                        <a:cubicBezTo>
                          <a:pt x="14" y="16"/>
                          <a:pt x="15" y="30"/>
                          <a:pt x="7" y="22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</p:grpSp>
          </p:grpSp>
          <p:grpSp>
            <p:nvGrpSpPr>
              <p:cNvPr id="7" name="Group 111"/>
              <p:cNvGrpSpPr>
                <a:grpSpLocks/>
              </p:cNvGrpSpPr>
              <p:nvPr/>
            </p:nvGrpSpPr>
            <p:grpSpPr bwMode="auto">
              <a:xfrm>
                <a:off x="798" y="111"/>
                <a:ext cx="4702" cy="418"/>
                <a:chOff x="798" y="255"/>
                <a:chExt cx="4702" cy="418"/>
              </a:xfrm>
            </p:grpSpPr>
            <p:sp>
              <p:nvSpPr>
                <p:cNvPr id="1030256" name="Line 112"/>
                <p:cNvSpPr>
                  <a:spLocks noChangeShapeType="1"/>
                </p:cNvSpPr>
                <p:nvPr/>
              </p:nvSpPr>
              <p:spPr bwMode="white">
                <a:xfrm>
                  <a:off x="798" y="476"/>
                  <a:ext cx="4702" cy="0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defTabSz="914400"/>
                  <a:endParaRPr lang="en-US">
                    <a:solidFill>
                      <a:srgbClr val="000000"/>
                    </a:solidFill>
                    <a:latin typeface="Tahoma"/>
                  </a:endParaRPr>
                </a:p>
              </p:txBody>
            </p:sp>
            <p:sp>
              <p:nvSpPr>
                <p:cNvPr id="1030257" name="Line 113"/>
                <p:cNvSpPr>
                  <a:spLocks noChangeShapeType="1"/>
                </p:cNvSpPr>
                <p:nvPr/>
              </p:nvSpPr>
              <p:spPr bwMode="white">
                <a:xfrm>
                  <a:off x="1026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defTabSz="914400"/>
                  <a:endParaRPr lang="en-US">
                    <a:solidFill>
                      <a:srgbClr val="000000"/>
                    </a:solidFill>
                    <a:latin typeface="Tahoma"/>
                  </a:endParaRPr>
                </a:p>
              </p:txBody>
            </p:sp>
            <p:sp>
              <p:nvSpPr>
                <p:cNvPr id="1030258" name="Line 114"/>
                <p:cNvSpPr>
                  <a:spLocks noChangeShapeType="1"/>
                </p:cNvSpPr>
                <p:nvPr/>
              </p:nvSpPr>
              <p:spPr bwMode="white">
                <a:xfrm>
                  <a:off x="1254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defTabSz="914400"/>
                  <a:endParaRPr lang="en-US">
                    <a:solidFill>
                      <a:srgbClr val="000000"/>
                    </a:solidFill>
                    <a:latin typeface="Tahoma"/>
                  </a:endParaRPr>
                </a:p>
              </p:txBody>
            </p:sp>
            <p:sp>
              <p:nvSpPr>
                <p:cNvPr id="1030259" name="Line 115"/>
                <p:cNvSpPr>
                  <a:spLocks noChangeShapeType="1"/>
                </p:cNvSpPr>
                <p:nvPr/>
              </p:nvSpPr>
              <p:spPr bwMode="white">
                <a:xfrm>
                  <a:off x="1482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defTabSz="914400"/>
                  <a:endParaRPr lang="en-US">
                    <a:solidFill>
                      <a:srgbClr val="000000"/>
                    </a:solidFill>
                    <a:latin typeface="Tahoma"/>
                  </a:endParaRPr>
                </a:p>
              </p:txBody>
            </p:sp>
            <p:sp>
              <p:nvSpPr>
                <p:cNvPr id="1030260" name="Line 116"/>
                <p:cNvSpPr>
                  <a:spLocks noChangeShapeType="1"/>
                </p:cNvSpPr>
                <p:nvPr/>
              </p:nvSpPr>
              <p:spPr bwMode="white">
                <a:xfrm>
                  <a:off x="1710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defTabSz="914400"/>
                  <a:endParaRPr lang="en-US">
                    <a:solidFill>
                      <a:srgbClr val="000000"/>
                    </a:solidFill>
                    <a:latin typeface="Tahoma"/>
                  </a:endParaRPr>
                </a:p>
              </p:txBody>
            </p:sp>
            <p:sp>
              <p:nvSpPr>
                <p:cNvPr id="1030261" name="Line 117"/>
                <p:cNvSpPr>
                  <a:spLocks noChangeShapeType="1"/>
                </p:cNvSpPr>
                <p:nvPr/>
              </p:nvSpPr>
              <p:spPr bwMode="white">
                <a:xfrm>
                  <a:off x="1938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defTabSz="914400"/>
                  <a:endParaRPr lang="en-US">
                    <a:solidFill>
                      <a:srgbClr val="000000"/>
                    </a:solidFill>
                    <a:latin typeface="Tahoma"/>
                  </a:endParaRPr>
                </a:p>
              </p:txBody>
            </p:sp>
            <p:sp>
              <p:nvSpPr>
                <p:cNvPr id="1030262" name="Line 118"/>
                <p:cNvSpPr>
                  <a:spLocks noChangeShapeType="1"/>
                </p:cNvSpPr>
                <p:nvPr/>
              </p:nvSpPr>
              <p:spPr bwMode="white">
                <a:xfrm>
                  <a:off x="2166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defTabSz="914400"/>
                  <a:endParaRPr lang="en-US">
                    <a:solidFill>
                      <a:srgbClr val="000000"/>
                    </a:solidFill>
                    <a:latin typeface="Tahoma"/>
                  </a:endParaRPr>
                </a:p>
              </p:txBody>
            </p:sp>
            <p:sp>
              <p:nvSpPr>
                <p:cNvPr id="1030263" name="Line 119"/>
                <p:cNvSpPr>
                  <a:spLocks noChangeShapeType="1"/>
                </p:cNvSpPr>
                <p:nvPr/>
              </p:nvSpPr>
              <p:spPr bwMode="white">
                <a:xfrm>
                  <a:off x="2394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defTabSz="914400"/>
                  <a:endParaRPr lang="en-US">
                    <a:solidFill>
                      <a:srgbClr val="000000"/>
                    </a:solidFill>
                    <a:latin typeface="Tahoma"/>
                  </a:endParaRPr>
                </a:p>
              </p:txBody>
            </p:sp>
            <p:sp>
              <p:nvSpPr>
                <p:cNvPr id="1030264" name="Line 120"/>
                <p:cNvSpPr>
                  <a:spLocks noChangeShapeType="1"/>
                </p:cNvSpPr>
                <p:nvPr/>
              </p:nvSpPr>
              <p:spPr bwMode="white">
                <a:xfrm>
                  <a:off x="2622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defTabSz="914400"/>
                  <a:endParaRPr lang="en-US">
                    <a:solidFill>
                      <a:srgbClr val="000000"/>
                    </a:solidFill>
                    <a:latin typeface="Tahoma"/>
                  </a:endParaRPr>
                </a:p>
              </p:txBody>
            </p:sp>
            <p:sp>
              <p:nvSpPr>
                <p:cNvPr id="1030265" name="Line 121"/>
                <p:cNvSpPr>
                  <a:spLocks noChangeShapeType="1"/>
                </p:cNvSpPr>
                <p:nvPr/>
              </p:nvSpPr>
              <p:spPr bwMode="white">
                <a:xfrm>
                  <a:off x="2850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defTabSz="914400"/>
                  <a:endParaRPr lang="en-US">
                    <a:solidFill>
                      <a:srgbClr val="000000"/>
                    </a:solidFill>
                    <a:latin typeface="Tahoma"/>
                  </a:endParaRPr>
                </a:p>
              </p:txBody>
            </p:sp>
            <p:sp>
              <p:nvSpPr>
                <p:cNvPr id="1030266" name="Line 122"/>
                <p:cNvSpPr>
                  <a:spLocks noChangeShapeType="1"/>
                </p:cNvSpPr>
                <p:nvPr/>
              </p:nvSpPr>
              <p:spPr bwMode="white">
                <a:xfrm>
                  <a:off x="3078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defTabSz="914400"/>
                  <a:endParaRPr lang="en-US">
                    <a:solidFill>
                      <a:srgbClr val="000000"/>
                    </a:solidFill>
                    <a:latin typeface="Tahoma"/>
                  </a:endParaRPr>
                </a:p>
              </p:txBody>
            </p:sp>
            <p:sp>
              <p:nvSpPr>
                <p:cNvPr id="1030267" name="Line 123"/>
                <p:cNvSpPr>
                  <a:spLocks noChangeShapeType="1"/>
                </p:cNvSpPr>
                <p:nvPr/>
              </p:nvSpPr>
              <p:spPr bwMode="white">
                <a:xfrm>
                  <a:off x="3306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defTabSz="914400"/>
                  <a:endParaRPr lang="en-US">
                    <a:solidFill>
                      <a:srgbClr val="000000"/>
                    </a:solidFill>
                    <a:latin typeface="Tahoma"/>
                  </a:endParaRPr>
                </a:p>
              </p:txBody>
            </p:sp>
            <p:sp>
              <p:nvSpPr>
                <p:cNvPr id="1030268" name="Line 124"/>
                <p:cNvSpPr>
                  <a:spLocks noChangeShapeType="1"/>
                </p:cNvSpPr>
                <p:nvPr/>
              </p:nvSpPr>
              <p:spPr bwMode="white">
                <a:xfrm>
                  <a:off x="3534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defTabSz="914400"/>
                  <a:endParaRPr lang="en-US">
                    <a:solidFill>
                      <a:srgbClr val="000000"/>
                    </a:solidFill>
                    <a:latin typeface="Tahoma"/>
                  </a:endParaRPr>
                </a:p>
              </p:txBody>
            </p:sp>
            <p:sp>
              <p:nvSpPr>
                <p:cNvPr id="1030269" name="Line 125"/>
                <p:cNvSpPr>
                  <a:spLocks noChangeShapeType="1"/>
                </p:cNvSpPr>
                <p:nvPr/>
              </p:nvSpPr>
              <p:spPr bwMode="white">
                <a:xfrm>
                  <a:off x="3762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defTabSz="914400"/>
                  <a:endParaRPr lang="en-US">
                    <a:solidFill>
                      <a:srgbClr val="000000"/>
                    </a:solidFill>
                    <a:latin typeface="Tahoma"/>
                  </a:endParaRPr>
                </a:p>
              </p:txBody>
            </p:sp>
            <p:sp>
              <p:nvSpPr>
                <p:cNvPr id="1030270" name="Line 126"/>
                <p:cNvSpPr>
                  <a:spLocks noChangeShapeType="1"/>
                </p:cNvSpPr>
                <p:nvPr/>
              </p:nvSpPr>
              <p:spPr bwMode="white">
                <a:xfrm>
                  <a:off x="3990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defTabSz="914400"/>
                  <a:endParaRPr lang="en-US">
                    <a:solidFill>
                      <a:srgbClr val="000000"/>
                    </a:solidFill>
                    <a:latin typeface="Tahoma"/>
                  </a:endParaRPr>
                </a:p>
              </p:txBody>
            </p:sp>
            <p:sp>
              <p:nvSpPr>
                <p:cNvPr id="1030271" name="Line 127"/>
                <p:cNvSpPr>
                  <a:spLocks noChangeShapeType="1"/>
                </p:cNvSpPr>
                <p:nvPr/>
              </p:nvSpPr>
              <p:spPr bwMode="white">
                <a:xfrm>
                  <a:off x="4218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defTabSz="914400"/>
                  <a:endParaRPr lang="en-US">
                    <a:solidFill>
                      <a:srgbClr val="000000"/>
                    </a:solidFill>
                    <a:latin typeface="Tahoma"/>
                  </a:endParaRPr>
                </a:p>
              </p:txBody>
            </p:sp>
            <p:sp>
              <p:nvSpPr>
                <p:cNvPr id="1030272" name="Line 128"/>
                <p:cNvSpPr>
                  <a:spLocks noChangeShapeType="1"/>
                </p:cNvSpPr>
                <p:nvPr/>
              </p:nvSpPr>
              <p:spPr bwMode="white">
                <a:xfrm>
                  <a:off x="4446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defTabSz="914400"/>
                  <a:endParaRPr lang="en-US">
                    <a:solidFill>
                      <a:srgbClr val="000000"/>
                    </a:solidFill>
                    <a:latin typeface="Tahoma"/>
                  </a:endParaRPr>
                </a:p>
              </p:txBody>
            </p:sp>
            <p:sp>
              <p:nvSpPr>
                <p:cNvPr id="1030273" name="Line 129"/>
                <p:cNvSpPr>
                  <a:spLocks noChangeShapeType="1"/>
                </p:cNvSpPr>
                <p:nvPr/>
              </p:nvSpPr>
              <p:spPr bwMode="white">
                <a:xfrm>
                  <a:off x="4674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defTabSz="914400"/>
                  <a:endParaRPr lang="en-US">
                    <a:solidFill>
                      <a:srgbClr val="000000"/>
                    </a:solidFill>
                    <a:latin typeface="Tahoma"/>
                  </a:endParaRPr>
                </a:p>
              </p:txBody>
            </p:sp>
            <p:sp>
              <p:nvSpPr>
                <p:cNvPr id="1030274" name="Line 130"/>
                <p:cNvSpPr>
                  <a:spLocks noChangeShapeType="1"/>
                </p:cNvSpPr>
                <p:nvPr/>
              </p:nvSpPr>
              <p:spPr bwMode="white">
                <a:xfrm>
                  <a:off x="4902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defTabSz="914400"/>
                  <a:endParaRPr lang="en-US">
                    <a:solidFill>
                      <a:srgbClr val="000000"/>
                    </a:solidFill>
                    <a:latin typeface="Tahoma"/>
                  </a:endParaRPr>
                </a:p>
              </p:txBody>
            </p:sp>
            <p:sp>
              <p:nvSpPr>
                <p:cNvPr id="1030275" name="Line 131"/>
                <p:cNvSpPr>
                  <a:spLocks noChangeShapeType="1"/>
                </p:cNvSpPr>
                <p:nvPr/>
              </p:nvSpPr>
              <p:spPr bwMode="white">
                <a:xfrm>
                  <a:off x="5130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defTabSz="914400"/>
                  <a:endParaRPr lang="en-US">
                    <a:solidFill>
                      <a:srgbClr val="000000"/>
                    </a:solidFill>
                    <a:latin typeface="Tahoma"/>
                  </a:endParaRPr>
                </a:p>
              </p:txBody>
            </p:sp>
            <p:sp>
              <p:nvSpPr>
                <p:cNvPr id="1030276" name="Line 132"/>
                <p:cNvSpPr>
                  <a:spLocks noChangeShapeType="1"/>
                </p:cNvSpPr>
                <p:nvPr/>
              </p:nvSpPr>
              <p:spPr bwMode="white">
                <a:xfrm>
                  <a:off x="5358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defTabSz="914400"/>
                  <a:endParaRPr lang="en-US">
                    <a:solidFill>
                      <a:srgbClr val="000000"/>
                    </a:solidFill>
                    <a:latin typeface="Tahoma"/>
                  </a:endParaRPr>
                </a:p>
              </p:txBody>
            </p:sp>
          </p:grpSp>
          <p:grpSp>
            <p:nvGrpSpPr>
              <p:cNvPr id="8" name="Group 133"/>
              <p:cNvGrpSpPr>
                <a:grpSpLocks/>
              </p:cNvGrpSpPr>
              <p:nvPr/>
            </p:nvGrpSpPr>
            <p:grpSpPr bwMode="auto">
              <a:xfrm>
                <a:off x="1208" y="109"/>
                <a:ext cx="3694" cy="423"/>
                <a:chOff x="1034" y="245"/>
                <a:chExt cx="3694" cy="423"/>
              </a:xfrm>
            </p:grpSpPr>
            <p:sp>
              <p:nvSpPr>
                <p:cNvPr id="1030278" name="Line 134"/>
                <p:cNvSpPr>
                  <a:spLocks noChangeShapeType="1"/>
                </p:cNvSpPr>
                <p:nvPr/>
              </p:nvSpPr>
              <p:spPr bwMode="ltGray">
                <a:xfrm>
                  <a:off x="2676" y="246"/>
                  <a:ext cx="0" cy="142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defTabSz="914400"/>
                  <a:endParaRPr lang="en-US">
                    <a:solidFill>
                      <a:srgbClr val="000000"/>
                    </a:solidFill>
                    <a:latin typeface="Tahoma"/>
                  </a:endParaRPr>
                </a:p>
              </p:txBody>
            </p:sp>
            <p:sp>
              <p:nvSpPr>
                <p:cNvPr id="1030279" name="Line 135"/>
                <p:cNvSpPr>
                  <a:spLocks noChangeShapeType="1"/>
                </p:cNvSpPr>
                <p:nvPr/>
              </p:nvSpPr>
              <p:spPr bwMode="ltGray">
                <a:xfrm>
                  <a:off x="2798" y="468"/>
                  <a:ext cx="70" cy="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defTabSz="914400"/>
                  <a:endParaRPr lang="en-US">
                    <a:solidFill>
                      <a:srgbClr val="000000"/>
                    </a:solidFill>
                    <a:latin typeface="Tahoma"/>
                  </a:endParaRPr>
                </a:p>
              </p:txBody>
            </p:sp>
            <p:sp>
              <p:nvSpPr>
                <p:cNvPr id="1030280" name="Line 136"/>
                <p:cNvSpPr>
                  <a:spLocks noChangeShapeType="1"/>
                </p:cNvSpPr>
                <p:nvPr/>
              </p:nvSpPr>
              <p:spPr bwMode="ltGray">
                <a:xfrm>
                  <a:off x="2904" y="486"/>
                  <a:ext cx="0" cy="28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defTabSz="914400"/>
                  <a:endParaRPr lang="en-US">
                    <a:solidFill>
                      <a:srgbClr val="000000"/>
                    </a:solidFill>
                    <a:latin typeface="Tahoma"/>
                  </a:endParaRPr>
                </a:p>
              </p:txBody>
            </p:sp>
            <p:sp>
              <p:nvSpPr>
                <p:cNvPr id="1030281" name="Line 137"/>
                <p:cNvSpPr>
                  <a:spLocks noChangeShapeType="1"/>
                </p:cNvSpPr>
                <p:nvPr/>
              </p:nvSpPr>
              <p:spPr bwMode="ltGray">
                <a:xfrm>
                  <a:off x="3132" y="586"/>
                  <a:ext cx="0" cy="79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defTabSz="914400"/>
                  <a:endParaRPr lang="en-US">
                    <a:solidFill>
                      <a:srgbClr val="000000"/>
                    </a:solidFill>
                    <a:latin typeface="Tahoma"/>
                  </a:endParaRPr>
                </a:p>
              </p:txBody>
            </p:sp>
            <p:sp>
              <p:nvSpPr>
                <p:cNvPr id="1030282" name="Line 138"/>
                <p:cNvSpPr>
                  <a:spLocks noChangeShapeType="1"/>
                </p:cNvSpPr>
                <p:nvPr/>
              </p:nvSpPr>
              <p:spPr bwMode="ltGray">
                <a:xfrm>
                  <a:off x="3816" y="358"/>
                  <a:ext cx="0" cy="18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defTabSz="914400"/>
                  <a:endParaRPr lang="en-US">
                    <a:solidFill>
                      <a:srgbClr val="000000"/>
                    </a:solidFill>
                    <a:latin typeface="Tahoma"/>
                  </a:endParaRPr>
                </a:p>
              </p:txBody>
            </p:sp>
            <p:sp>
              <p:nvSpPr>
                <p:cNvPr id="1030283" name="Line 139"/>
                <p:cNvSpPr>
                  <a:spLocks noChangeShapeType="1"/>
                </p:cNvSpPr>
                <p:nvPr/>
              </p:nvSpPr>
              <p:spPr bwMode="ltGray">
                <a:xfrm>
                  <a:off x="3722" y="468"/>
                  <a:ext cx="348" cy="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defTabSz="914400"/>
                  <a:endParaRPr lang="en-US">
                    <a:solidFill>
                      <a:srgbClr val="000000"/>
                    </a:solidFill>
                    <a:latin typeface="Tahoma"/>
                  </a:endParaRPr>
                </a:p>
              </p:txBody>
            </p:sp>
            <p:sp>
              <p:nvSpPr>
                <p:cNvPr id="1030284" name="Line 140"/>
                <p:cNvSpPr>
                  <a:spLocks noChangeShapeType="1"/>
                </p:cNvSpPr>
                <p:nvPr/>
              </p:nvSpPr>
              <p:spPr bwMode="ltGray">
                <a:xfrm>
                  <a:off x="4044" y="372"/>
                  <a:ext cx="0" cy="294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defTabSz="914400"/>
                  <a:endParaRPr lang="en-US">
                    <a:solidFill>
                      <a:srgbClr val="000000"/>
                    </a:solidFill>
                    <a:latin typeface="Tahoma"/>
                  </a:endParaRPr>
                </a:p>
              </p:txBody>
            </p:sp>
            <p:sp>
              <p:nvSpPr>
                <p:cNvPr id="1030285" name="Line 141"/>
                <p:cNvSpPr>
                  <a:spLocks noChangeShapeType="1"/>
                </p:cNvSpPr>
                <p:nvPr/>
              </p:nvSpPr>
              <p:spPr bwMode="ltGray">
                <a:xfrm flipV="1">
                  <a:off x="4046" y="248"/>
                  <a:ext cx="0" cy="5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defTabSz="914400"/>
                  <a:endParaRPr lang="en-US">
                    <a:solidFill>
                      <a:srgbClr val="000000"/>
                    </a:solidFill>
                    <a:latin typeface="Tahoma"/>
                  </a:endParaRPr>
                </a:p>
              </p:txBody>
            </p:sp>
            <p:sp>
              <p:nvSpPr>
                <p:cNvPr id="1030286" name="Line 142"/>
                <p:cNvSpPr>
                  <a:spLocks noChangeShapeType="1"/>
                </p:cNvSpPr>
                <p:nvPr/>
              </p:nvSpPr>
              <p:spPr bwMode="ltGray">
                <a:xfrm flipV="1">
                  <a:off x="4272" y="246"/>
                  <a:ext cx="0" cy="182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defTabSz="914400"/>
                  <a:endParaRPr lang="en-US">
                    <a:solidFill>
                      <a:srgbClr val="000000"/>
                    </a:solidFill>
                    <a:latin typeface="Tahoma"/>
                  </a:endParaRPr>
                </a:p>
              </p:txBody>
            </p:sp>
            <p:sp>
              <p:nvSpPr>
                <p:cNvPr id="1030287" name="Line 143"/>
                <p:cNvSpPr>
                  <a:spLocks noChangeShapeType="1"/>
                </p:cNvSpPr>
                <p:nvPr/>
              </p:nvSpPr>
              <p:spPr bwMode="ltGray">
                <a:xfrm flipH="1">
                  <a:off x="4422" y="468"/>
                  <a:ext cx="78" cy="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defTabSz="914400"/>
                  <a:endParaRPr lang="en-US">
                    <a:solidFill>
                      <a:srgbClr val="000000"/>
                    </a:solidFill>
                    <a:latin typeface="Tahoma"/>
                  </a:endParaRPr>
                </a:p>
              </p:txBody>
            </p:sp>
            <p:sp>
              <p:nvSpPr>
                <p:cNvPr id="1030288" name="Line 144"/>
                <p:cNvSpPr>
                  <a:spLocks noChangeShapeType="1"/>
                </p:cNvSpPr>
                <p:nvPr/>
              </p:nvSpPr>
              <p:spPr bwMode="ltGray">
                <a:xfrm flipH="1">
                  <a:off x="4290" y="468"/>
                  <a:ext cx="62" cy="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defTabSz="914400"/>
                  <a:endParaRPr lang="en-US">
                    <a:solidFill>
                      <a:srgbClr val="000000"/>
                    </a:solidFill>
                    <a:latin typeface="Tahoma"/>
                  </a:endParaRPr>
                </a:p>
              </p:txBody>
            </p:sp>
            <p:sp>
              <p:nvSpPr>
                <p:cNvPr id="1030289" name="Line 145"/>
                <p:cNvSpPr>
                  <a:spLocks noChangeShapeType="1"/>
                </p:cNvSpPr>
                <p:nvPr/>
              </p:nvSpPr>
              <p:spPr bwMode="ltGray">
                <a:xfrm flipV="1">
                  <a:off x="4500" y="246"/>
                  <a:ext cx="0" cy="27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defTabSz="914400"/>
                  <a:endParaRPr lang="en-US">
                    <a:solidFill>
                      <a:srgbClr val="000000"/>
                    </a:solidFill>
                    <a:latin typeface="Tahoma"/>
                  </a:endParaRPr>
                </a:p>
              </p:txBody>
            </p:sp>
            <p:sp>
              <p:nvSpPr>
                <p:cNvPr id="1030290" name="Line 146"/>
                <p:cNvSpPr>
                  <a:spLocks noChangeShapeType="1"/>
                </p:cNvSpPr>
                <p:nvPr/>
              </p:nvSpPr>
              <p:spPr bwMode="ltGray">
                <a:xfrm>
                  <a:off x="4728" y="606"/>
                  <a:ext cx="0" cy="34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defTabSz="914400"/>
                  <a:endParaRPr lang="en-US">
                    <a:solidFill>
                      <a:srgbClr val="000000"/>
                    </a:solidFill>
                    <a:latin typeface="Tahoma"/>
                  </a:endParaRPr>
                </a:p>
              </p:txBody>
            </p:sp>
            <p:sp>
              <p:nvSpPr>
                <p:cNvPr id="1030291" name="Line 147"/>
                <p:cNvSpPr>
                  <a:spLocks noChangeShapeType="1"/>
                </p:cNvSpPr>
                <p:nvPr/>
              </p:nvSpPr>
              <p:spPr bwMode="ltGray">
                <a:xfrm>
                  <a:off x="1992" y="250"/>
                  <a:ext cx="0" cy="62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defTabSz="914400"/>
                  <a:endParaRPr lang="en-US">
                    <a:solidFill>
                      <a:srgbClr val="000000"/>
                    </a:solidFill>
                    <a:latin typeface="Tahoma"/>
                  </a:endParaRPr>
                </a:p>
              </p:txBody>
            </p:sp>
            <p:sp>
              <p:nvSpPr>
                <p:cNvPr id="1030292" name="Line 148"/>
                <p:cNvSpPr>
                  <a:spLocks noChangeShapeType="1"/>
                </p:cNvSpPr>
                <p:nvPr/>
              </p:nvSpPr>
              <p:spPr bwMode="ltGray">
                <a:xfrm>
                  <a:off x="1764" y="247"/>
                  <a:ext cx="0" cy="337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defTabSz="914400"/>
                  <a:endParaRPr lang="en-US">
                    <a:solidFill>
                      <a:srgbClr val="000000"/>
                    </a:solidFill>
                    <a:latin typeface="Tahoma"/>
                  </a:endParaRPr>
                </a:p>
              </p:txBody>
            </p:sp>
            <p:sp>
              <p:nvSpPr>
                <p:cNvPr id="1030293" name="Line 149"/>
                <p:cNvSpPr>
                  <a:spLocks noChangeShapeType="1"/>
                </p:cNvSpPr>
                <p:nvPr/>
              </p:nvSpPr>
              <p:spPr bwMode="ltGray">
                <a:xfrm flipH="1">
                  <a:off x="1738" y="468"/>
                  <a:ext cx="68" cy="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defTabSz="914400"/>
                  <a:endParaRPr lang="en-US">
                    <a:solidFill>
                      <a:srgbClr val="000000"/>
                    </a:solidFill>
                    <a:latin typeface="Tahoma"/>
                  </a:endParaRPr>
                </a:p>
              </p:txBody>
            </p:sp>
            <p:sp>
              <p:nvSpPr>
                <p:cNvPr id="1030294" name="Line 150"/>
                <p:cNvSpPr>
                  <a:spLocks noChangeShapeType="1"/>
                </p:cNvSpPr>
                <p:nvPr/>
              </p:nvSpPr>
              <p:spPr bwMode="ltGray">
                <a:xfrm>
                  <a:off x="1604" y="468"/>
                  <a:ext cx="60" cy="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defTabSz="914400"/>
                  <a:endParaRPr lang="en-US">
                    <a:solidFill>
                      <a:srgbClr val="000000"/>
                    </a:solidFill>
                    <a:latin typeface="Tahoma"/>
                  </a:endParaRPr>
                </a:p>
              </p:txBody>
            </p:sp>
            <p:sp>
              <p:nvSpPr>
                <p:cNvPr id="1030295" name="Line 151"/>
                <p:cNvSpPr>
                  <a:spLocks noChangeShapeType="1"/>
                </p:cNvSpPr>
                <p:nvPr/>
              </p:nvSpPr>
              <p:spPr bwMode="ltGray">
                <a:xfrm flipH="1">
                  <a:off x="1404" y="468"/>
                  <a:ext cx="82" cy="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defTabSz="914400"/>
                  <a:endParaRPr lang="en-US">
                    <a:solidFill>
                      <a:srgbClr val="000000"/>
                    </a:solidFill>
                    <a:latin typeface="Tahoma"/>
                  </a:endParaRPr>
                </a:p>
              </p:txBody>
            </p:sp>
            <p:sp>
              <p:nvSpPr>
                <p:cNvPr id="1030296" name="Line 152"/>
                <p:cNvSpPr>
                  <a:spLocks noChangeShapeType="1"/>
                </p:cNvSpPr>
                <p:nvPr/>
              </p:nvSpPr>
              <p:spPr bwMode="ltGray">
                <a:xfrm>
                  <a:off x="1034" y="468"/>
                  <a:ext cx="348" cy="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defTabSz="914400"/>
                  <a:endParaRPr lang="en-US">
                    <a:solidFill>
                      <a:srgbClr val="000000"/>
                    </a:solidFill>
                    <a:latin typeface="Tahoma"/>
                  </a:endParaRPr>
                </a:p>
              </p:txBody>
            </p:sp>
            <p:sp>
              <p:nvSpPr>
                <p:cNvPr id="1030297" name="Line 153"/>
                <p:cNvSpPr>
                  <a:spLocks noChangeShapeType="1"/>
                </p:cNvSpPr>
                <p:nvPr/>
              </p:nvSpPr>
              <p:spPr bwMode="ltGray">
                <a:xfrm>
                  <a:off x="1306" y="370"/>
                  <a:ext cx="0" cy="298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defTabSz="914400"/>
                  <a:endParaRPr lang="en-US">
                    <a:solidFill>
                      <a:srgbClr val="000000"/>
                    </a:solidFill>
                    <a:latin typeface="Tahoma"/>
                  </a:endParaRPr>
                </a:p>
              </p:txBody>
            </p:sp>
            <p:sp>
              <p:nvSpPr>
                <p:cNvPr id="1030298" name="Line 154"/>
                <p:cNvSpPr>
                  <a:spLocks noChangeShapeType="1"/>
                </p:cNvSpPr>
                <p:nvPr/>
              </p:nvSpPr>
              <p:spPr bwMode="ltGray">
                <a:xfrm>
                  <a:off x="1080" y="388"/>
                  <a:ext cx="0" cy="156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defTabSz="914400"/>
                  <a:endParaRPr lang="en-US">
                    <a:solidFill>
                      <a:srgbClr val="000000"/>
                    </a:solidFill>
                    <a:latin typeface="Tahoma"/>
                  </a:endParaRPr>
                </a:p>
              </p:txBody>
            </p:sp>
            <p:sp>
              <p:nvSpPr>
                <p:cNvPr id="1030299" name="Line 155"/>
                <p:cNvSpPr>
                  <a:spLocks noChangeShapeType="1"/>
                </p:cNvSpPr>
                <p:nvPr/>
              </p:nvSpPr>
              <p:spPr bwMode="ltGray">
                <a:xfrm flipH="1" flipV="1">
                  <a:off x="1308" y="245"/>
                  <a:ext cx="0" cy="27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defTabSz="914400"/>
                  <a:endParaRPr lang="en-US">
                    <a:solidFill>
                      <a:srgbClr val="000000"/>
                    </a:solidFill>
                    <a:latin typeface="Tahoma"/>
                  </a:endParaRPr>
                </a:p>
              </p:txBody>
            </p:sp>
            <p:sp>
              <p:nvSpPr>
                <p:cNvPr id="1030300" name="Line 156"/>
                <p:cNvSpPr>
                  <a:spLocks noChangeShapeType="1"/>
                </p:cNvSpPr>
                <p:nvPr/>
              </p:nvSpPr>
              <p:spPr bwMode="ltGray">
                <a:xfrm>
                  <a:off x="1536" y="316"/>
                  <a:ext cx="0" cy="96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defTabSz="914400"/>
                  <a:endParaRPr lang="en-US">
                    <a:solidFill>
                      <a:srgbClr val="000000"/>
                    </a:solidFill>
                    <a:latin typeface="Tahoma"/>
                  </a:endParaRPr>
                </a:p>
              </p:txBody>
            </p:sp>
            <p:sp>
              <p:nvSpPr>
                <p:cNvPr id="1030301" name="Line 157"/>
                <p:cNvSpPr>
                  <a:spLocks noChangeShapeType="1"/>
                </p:cNvSpPr>
                <p:nvPr/>
              </p:nvSpPr>
              <p:spPr bwMode="ltGray">
                <a:xfrm flipV="1">
                  <a:off x="1536" y="247"/>
                  <a:ext cx="0" cy="22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defTabSz="914400"/>
                  <a:endParaRPr lang="en-US">
                    <a:solidFill>
                      <a:srgbClr val="000000"/>
                    </a:solidFill>
                    <a:latin typeface="Tahoma"/>
                  </a:endParaRPr>
                </a:p>
              </p:txBody>
            </p:sp>
            <p:sp>
              <p:nvSpPr>
                <p:cNvPr id="1030302" name="Line 158"/>
                <p:cNvSpPr>
                  <a:spLocks noChangeShapeType="1"/>
                </p:cNvSpPr>
                <p:nvPr/>
              </p:nvSpPr>
              <p:spPr bwMode="ltGray">
                <a:xfrm>
                  <a:off x="4095" y="467"/>
                  <a:ext cx="80" cy="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defTabSz="914400"/>
                  <a:endParaRPr lang="en-US">
                    <a:solidFill>
                      <a:srgbClr val="000000"/>
                    </a:solidFill>
                    <a:latin typeface="Tahoma"/>
                  </a:endParaRPr>
                </a:p>
              </p:txBody>
            </p:sp>
          </p:grpSp>
        </p:grpSp>
        <p:pic>
          <p:nvPicPr>
            <p:cNvPr id="1030303" name="Picture 159" descr="earth"/>
            <p:cNvPicPr>
              <a:picLocks noChangeAspect="1" noChangeArrowheads="1"/>
            </p:cNvPicPr>
            <p:nvPr userDrawn="1"/>
          </p:nvPicPr>
          <p:blipFill>
            <a:blip r:embed="rId2">
              <a:clrChange>
                <a:clrFrom>
                  <a:srgbClr val="000000"/>
                </a:clrFrom>
                <a:clrTo>
                  <a:srgbClr val="000000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165" y="55"/>
              <a:ext cx="562" cy="524"/>
            </a:xfrm>
            <a:prstGeom prst="rect">
              <a:avLst/>
            </a:prstGeom>
            <a:noFill/>
          </p:spPr>
        </p:pic>
      </p:grpSp>
    </p:spTree>
  </p:cSld>
  <p:clrMap bg1="lt1" tx1="dk1" bg2="lt2" tx2="dk2" accent1="accent1" accent2="accent2" accent3="accent3" accent4="accent4" accent5="accent5" accent6="accent6" hlink="hlink" folHlink="folHlink"/>
  <p:hf hdr="0" ftr="0" dt="0"/>
  <p:txStyles>
    <p:titleStyle>
      <a:lvl1pPr algn="l" rtl="0" fontAlgn="base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itchFamily="18" charset="0"/>
        </a:defRPr>
      </a:lvl2pPr>
      <a:lvl3pPr algn="l" rtl="0" fontAlgn="base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itchFamily="18" charset="0"/>
        </a:defRPr>
      </a:lvl3pPr>
      <a:lvl4pPr algn="l" rtl="0" fontAlgn="base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itchFamily="18" charset="0"/>
        </a:defRPr>
      </a:lvl4pPr>
      <a:lvl5pPr algn="l" rtl="0" fontAlgn="base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Blip>
          <a:blip r:embed="rId3"/>
        </a:buBlip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SzPct val="75000"/>
        <a:buBlip>
          <a:blip r:embed="rId4"/>
        </a:buBlip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–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–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–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–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–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0">
          <a:gsLst>
            <a:gs pos="0">
              <a:schemeClr val="bg2"/>
            </a:gs>
            <a:gs pos="50000">
              <a:schemeClr val="bg1"/>
            </a:gs>
            <a:gs pos="100000">
              <a:schemeClr val="bg2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0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46063" y="930275"/>
            <a:ext cx="7754937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30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2147888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3014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>
                <a:latin typeface="+mj-lt"/>
              </a:defRPr>
            </a:lvl1pPr>
          </a:lstStyle>
          <a:p>
            <a:pPr defTabSz="914400"/>
            <a:endParaRPr lang="en-US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03014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3246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j-lt"/>
              </a:defRPr>
            </a:lvl1pPr>
          </a:lstStyle>
          <a:p>
            <a:pPr defTabSz="914400"/>
            <a:endParaRPr lang="en-US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03015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j-lt"/>
              </a:defRPr>
            </a:lvl1pPr>
          </a:lstStyle>
          <a:p>
            <a:pPr defTabSz="914400"/>
            <a:fld id="{3FD2850B-1F08-41DC-A8BF-305B2E9688A7}" type="slidenum">
              <a:rPr lang="en-US">
                <a:solidFill>
                  <a:srgbClr val="000000"/>
                </a:solidFill>
                <a:latin typeface="Times New Roman"/>
              </a:rPr>
              <a:pPr defTabSz="914400"/>
              <a:t>‹#›</a:t>
            </a:fld>
            <a:endParaRPr lang="en-US">
              <a:solidFill>
                <a:srgbClr val="000000"/>
              </a:solidFill>
              <a:latin typeface="Times New Roman"/>
            </a:endParaRPr>
          </a:p>
        </p:txBody>
      </p:sp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1371600" y="87313"/>
            <a:ext cx="6172200" cy="598487"/>
            <a:chOff x="165" y="55"/>
            <a:chExt cx="5347" cy="524"/>
          </a:xfrm>
        </p:grpSpPr>
        <p:grpSp>
          <p:nvGrpSpPr>
            <p:cNvPr id="3" name="Group 8"/>
            <p:cNvGrpSpPr>
              <a:grpSpLocks/>
            </p:cNvGrpSpPr>
            <p:nvPr userDrawn="1"/>
          </p:nvGrpSpPr>
          <p:grpSpPr bwMode="auto">
            <a:xfrm>
              <a:off x="664" y="104"/>
              <a:ext cx="4848" cy="432"/>
              <a:chOff x="664" y="104"/>
              <a:chExt cx="4848" cy="432"/>
            </a:xfrm>
          </p:grpSpPr>
          <p:sp>
            <p:nvSpPr>
              <p:cNvPr id="1030153" name="Freeform 9"/>
              <p:cNvSpPr>
                <a:spLocks/>
              </p:cNvSpPr>
              <p:nvPr/>
            </p:nvSpPr>
            <p:spPr bwMode="ltGray">
              <a:xfrm>
                <a:off x="664" y="104"/>
                <a:ext cx="4848" cy="432"/>
              </a:xfrm>
              <a:custGeom>
                <a:avLst/>
                <a:gdLst/>
                <a:ahLst/>
                <a:cxnLst>
                  <a:cxn ang="0">
                    <a:pos x="4848" y="48"/>
                  </a:cxn>
                  <a:cxn ang="0">
                    <a:pos x="4848" y="432"/>
                  </a:cxn>
                  <a:cxn ang="0">
                    <a:pos x="0" y="432"/>
                  </a:cxn>
                  <a:cxn ang="0">
                    <a:pos x="0" y="0"/>
                  </a:cxn>
                  <a:cxn ang="0">
                    <a:pos x="4848" y="0"/>
                  </a:cxn>
                  <a:cxn ang="0">
                    <a:pos x="4848" y="48"/>
                  </a:cxn>
                </a:cxnLst>
                <a:rect l="0" t="0" r="r" b="b"/>
                <a:pathLst>
                  <a:path w="4848" h="432">
                    <a:moveTo>
                      <a:pt x="4848" y="48"/>
                    </a:moveTo>
                    <a:lnTo>
                      <a:pt x="4848" y="432"/>
                    </a:lnTo>
                    <a:cubicBezTo>
                      <a:pt x="4848" y="432"/>
                      <a:pt x="2424" y="432"/>
                      <a:pt x="0" y="432"/>
                    </a:cubicBezTo>
                    <a:cubicBezTo>
                      <a:pt x="161" y="345"/>
                      <a:pt x="169" y="61"/>
                      <a:pt x="0" y="0"/>
                    </a:cubicBezTo>
                    <a:cubicBezTo>
                      <a:pt x="2424" y="0"/>
                      <a:pt x="4848" y="0"/>
                      <a:pt x="4848" y="0"/>
                    </a:cubicBezTo>
                    <a:lnTo>
                      <a:pt x="4848" y="48"/>
                    </a:lnTo>
                    <a:close/>
                  </a:path>
                </a:pathLst>
              </a:custGeom>
              <a:solidFill>
                <a:schemeClr val="hlink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defTabSz="914400"/>
                <a:endParaRPr lang="en-US">
                  <a:solidFill>
                    <a:srgbClr val="000000"/>
                  </a:solidFill>
                  <a:latin typeface="Tahoma"/>
                </a:endParaRPr>
              </a:p>
            </p:txBody>
          </p:sp>
          <p:grpSp>
            <p:nvGrpSpPr>
              <p:cNvPr id="4" name="Group 10"/>
              <p:cNvGrpSpPr>
                <a:grpSpLocks/>
              </p:cNvGrpSpPr>
              <p:nvPr/>
            </p:nvGrpSpPr>
            <p:grpSpPr bwMode="auto">
              <a:xfrm>
                <a:off x="1195" y="104"/>
                <a:ext cx="3827" cy="429"/>
                <a:chOff x="1021" y="240"/>
                <a:chExt cx="3827" cy="429"/>
              </a:xfrm>
            </p:grpSpPr>
            <p:grpSp>
              <p:nvGrpSpPr>
                <p:cNvPr id="5" name="Group 11"/>
                <p:cNvGrpSpPr>
                  <a:grpSpLocks/>
                </p:cNvGrpSpPr>
                <p:nvPr/>
              </p:nvGrpSpPr>
              <p:grpSpPr bwMode="auto">
                <a:xfrm>
                  <a:off x="1021" y="241"/>
                  <a:ext cx="2208" cy="427"/>
                  <a:chOff x="1021" y="241"/>
                  <a:chExt cx="2208" cy="427"/>
                </a:xfrm>
              </p:grpSpPr>
              <p:sp>
                <p:nvSpPr>
                  <p:cNvPr id="1030156" name="Freeform 12"/>
                  <p:cNvSpPr>
                    <a:spLocks/>
                  </p:cNvSpPr>
                  <p:nvPr/>
                </p:nvSpPr>
                <p:spPr bwMode="ltGray">
                  <a:xfrm>
                    <a:off x="2257" y="633"/>
                    <a:ext cx="7" cy="8"/>
                  </a:xfrm>
                  <a:custGeom>
                    <a:avLst/>
                    <a:gdLst/>
                    <a:ahLst/>
                    <a:cxnLst>
                      <a:cxn ang="0">
                        <a:pos x="5" y="11"/>
                      </a:cxn>
                      <a:cxn ang="0">
                        <a:pos x="15" y="5"/>
                      </a:cxn>
                      <a:cxn ang="0">
                        <a:pos x="13" y="17"/>
                      </a:cxn>
                      <a:cxn ang="0">
                        <a:pos x="5" y="11"/>
                      </a:cxn>
                    </a:cxnLst>
                    <a:rect l="0" t="0" r="r" b="b"/>
                    <a:pathLst>
                      <a:path w="15" h="23">
                        <a:moveTo>
                          <a:pt x="5" y="11"/>
                        </a:moveTo>
                        <a:cubicBezTo>
                          <a:pt x="2" y="1"/>
                          <a:pt x="7" y="0"/>
                          <a:pt x="15" y="5"/>
                        </a:cubicBezTo>
                        <a:cubicBezTo>
                          <a:pt x="14" y="9"/>
                          <a:pt x="15" y="13"/>
                          <a:pt x="13" y="17"/>
                        </a:cubicBezTo>
                        <a:cubicBezTo>
                          <a:pt x="9" y="23"/>
                          <a:pt x="0" y="16"/>
                          <a:pt x="5" y="11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157" name="Freeform 13"/>
                  <p:cNvSpPr>
                    <a:spLocks/>
                  </p:cNvSpPr>
                  <p:nvPr/>
                </p:nvSpPr>
                <p:spPr bwMode="ltGray">
                  <a:xfrm>
                    <a:off x="2332" y="660"/>
                    <a:ext cx="9" cy="8"/>
                  </a:xfrm>
                  <a:custGeom>
                    <a:avLst/>
                    <a:gdLst/>
                    <a:ahLst/>
                    <a:cxnLst>
                      <a:cxn ang="0">
                        <a:pos x="3" y="13"/>
                      </a:cxn>
                      <a:cxn ang="0">
                        <a:pos x="11" y="3"/>
                      </a:cxn>
                      <a:cxn ang="0">
                        <a:pos x="7" y="19"/>
                      </a:cxn>
                      <a:cxn ang="0">
                        <a:pos x="3" y="13"/>
                      </a:cxn>
                    </a:cxnLst>
                    <a:rect l="0" t="0" r="r" b="b"/>
                    <a:pathLst>
                      <a:path w="20" h="23">
                        <a:moveTo>
                          <a:pt x="3" y="13"/>
                        </a:moveTo>
                        <a:cubicBezTo>
                          <a:pt x="0" y="5"/>
                          <a:pt x="2" y="0"/>
                          <a:pt x="11" y="3"/>
                        </a:cubicBezTo>
                        <a:cubicBezTo>
                          <a:pt x="16" y="10"/>
                          <a:pt x="20" y="23"/>
                          <a:pt x="7" y="19"/>
                        </a:cubicBezTo>
                        <a:cubicBezTo>
                          <a:pt x="6" y="17"/>
                          <a:pt x="3" y="13"/>
                          <a:pt x="3" y="13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158" name="Freeform 14"/>
                  <p:cNvSpPr>
                    <a:spLocks/>
                  </p:cNvSpPr>
                  <p:nvPr/>
                </p:nvSpPr>
                <p:spPr bwMode="ltGray">
                  <a:xfrm>
                    <a:off x="2120" y="616"/>
                    <a:ext cx="13" cy="14"/>
                  </a:xfrm>
                  <a:custGeom>
                    <a:avLst/>
                    <a:gdLst/>
                    <a:ahLst/>
                    <a:cxnLst>
                      <a:cxn ang="0">
                        <a:pos x="16" y="33"/>
                      </a:cxn>
                      <a:cxn ang="0">
                        <a:pos x="8" y="21"/>
                      </a:cxn>
                      <a:cxn ang="0">
                        <a:pos x="0" y="9"/>
                      </a:cxn>
                      <a:cxn ang="0">
                        <a:pos x="16" y="3"/>
                      </a:cxn>
                      <a:cxn ang="0">
                        <a:pos x="30" y="23"/>
                      </a:cxn>
                      <a:cxn ang="0">
                        <a:pos x="28" y="31"/>
                      </a:cxn>
                      <a:cxn ang="0">
                        <a:pos x="16" y="33"/>
                      </a:cxn>
                    </a:cxnLst>
                    <a:rect l="0" t="0" r="r" b="b"/>
                    <a:pathLst>
                      <a:path w="30" h="42">
                        <a:moveTo>
                          <a:pt x="16" y="33"/>
                        </a:moveTo>
                        <a:cubicBezTo>
                          <a:pt x="3" y="20"/>
                          <a:pt x="15" y="34"/>
                          <a:pt x="8" y="21"/>
                        </a:cubicBezTo>
                        <a:cubicBezTo>
                          <a:pt x="6" y="17"/>
                          <a:pt x="0" y="9"/>
                          <a:pt x="0" y="9"/>
                        </a:cubicBezTo>
                        <a:cubicBezTo>
                          <a:pt x="5" y="1"/>
                          <a:pt x="7" y="0"/>
                          <a:pt x="16" y="3"/>
                        </a:cubicBezTo>
                        <a:cubicBezTo>
                          <a:pt x="25" y="16"/>
                          <a:pt x="10" y="16"/>
                          <a:pt x="30" y="23"/>
                        </a:cubicBezTo>
                        <a:cubicBezTo>
                          <a:pt x="29" y="26"/>
                          <a:pt x="30" y="29"/>
                          <a:pt x="28" y="31"/>
                        </a:cubicBezTo>
                        <a:cubicBezTo>
                          <a:pt x="15" y="42"/>
                          <a:pt x="16" y="38"/>
                          <a:pt x="16" y="33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159" name="Freeform 15"/>
                  <p:cNvSpPr>
                    <a:spLocks/>
                  </p:cNvSpPr>
                  <p:nvPr/>
                </p:nvSpPr>
                <p:spPr bwMode="ltGray">
                  <a:xfrm>
                    <a:off x="1967" y="629"/>
                    <a:ext cx="11" cy="5"/>
                  </a:xfrm>
                  <a:custGeom>
                    <a:avLst/>
                    <a:gdLst/>
                    <a:ahLst/>
                    <a:cxnLst>
                      <a:cxn ang="0">
                        <a:pos x="15" y="16"/>
                      </a:cxn>
                      <a:cxn ang="0">
                        <a:pos x="3" y="8"/>
                      </a:cxn>
                      <a:cxn ang="0">
                        <a:pos x="15" y="0"/>
                      </a:cxn>
                      <a:cxn ang="0">
                        <a:pos x="15" y="16"/>
                      </a:cxn>
                    </a:cxnLst>
                    <a:rect l="0" t="0" r="r" b="b"/>
                    <a:pathLst>
                      <a:path w="25" h="16">
                        <a:moveTo>
                          <a:pt x="15" y="16"/>
                        </a:moveTo>
                        <a:cubicBezTo>
                          <a:pt x="10" y="15"/>
                          <a:pt x="0" y="12"/>
                          <a:pt x="3" y="8"/>
                        </a:cubicBezTo>
                        <a:cubicBezTo>
                          <a:pt x="6" y="4"/>
                          <a:pt x="15" y="0"/>
                          <a:pt x="15" y="0"/>
                        </a:cubicBezTo>
                        <a:cubicBezTo>
                          <a:pt x="17" y="3"/>
                          <a:pt x="25" y="16"/>
                          <a:pt x="15" y="16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160" name="Freeform 16"/>
                  <p:cNvSpPr>
                    <a:spLocks/>
                  </p:cNvSpPr>
                  <p:nvPr/>
                </p:nvSpPr>
                <p:spPr bwMode="ltGray">
                  <a:xfrm>
                    <a:off x="1921" y="635"/>
                    <a:ext cx="28" cy="16"/>
                  </a:xfrm>
                  <a:custGeom>
                    <a:avLst/>
                    <a:gdLst/>
                    <a:ahLst/>
                    <a:cxnLst>
                      <a:cxn ang="0">
                        <a:pos x="14" y="24"/>
                      </a:cxn>
                      <a:cxn ang="0">
                        <a:pos x="30" y="4"/>
                      </a:cxn>
                      <a:cxn ang="0">
                        <a:pos x="42" y="0"/>
                      </a:cxn>
                      <a:cxn ang="0">
                        <a:pos x="58" y="12"/>
                      </a:cxn>
                      <a:cxn ang="0">
                        <a:pos x="32" y="26"/>
                      </a:cxn>
                      <a:cxn ang="0">
                        <a:pos x="12" y="46"/>
                      </a:cxn>
                      <a:cxn ang="0">
                        <a:pos x="8" y="20"/>
                      </a:cxn>
                      <a:cxn ang="0">
                        <a:pos x="12" y="14"/>
                      </a:cxn>
                      <a:cxn ang="0">
                        <a:pos x="14" y="24"/>
                      </a:cxn>
                    </a:cxnLst>
                    <a:rect l="0" t="0" r="r" b="b"/>
                    <a:pathLst>
                      <a:path w="65" h="46">
                        <a:moveTo>
                          <a:pt x="14" y="24"/>
                        </a:moveTo>
                        <a:cubicBezTo>
                          <a:pt x="18" y="13"/>
                          <a:pt x="16" y="9"/>
                          <a:pt x="30" y="4"/>
                        </a:cubicBezTo>
                        <a:cubicBezTo>
                          <a:pt x="34" y="3"/>
                          <a:pt x="42" y="0"/>
                          <a:pt x="42" y="0"/>
                        </a:cubicBezTo>
                        <a:cubicBezTo>
                          <a:pt x="50" y="1"/>
                          <a:pt x="65" y="0"/>
                          <a:pt x="58" y="12"/>
                        </a:cubicBezTo>
                        <a:cubicBezTo>
                          <a:pt x="53" y="21"/>
                          <a:pt x="40" y="21"/>
                          <a:pt x="32" y="26"/>
                        </a:cubicBezTo>
                        <a:cubicBezTo>
                          <a:pt x="26" y="35"/>
                          <a:pt x="23" y="42"/>
                          <a:pt x="12" y="46"/>
                        </a:cubicBezTo>
                        <a:cubicBezTo>
                          <a:pt x="0" y="42"/>
                          <a:pt x="5" y="30"/>
                          <a:pt x="8" y="20"/>
                        </a:cubicBezTo>
                        <a:cubicBezTo>
                          <a:pt x="9" y="18"/>
                          <a:pt x="10" y="13"/>
                          <a:pt x="12" y="14"/>
                        </a:cubicBezTo>
                        <a:cubicBezTo>
                          <a:pt x="15" y="16"/>
                          <a:pt x="13" y="21"/>
                          <a:pt x="14" y="24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161" name="Freeform 17"/>
                  <p:cNvSpPr>
                    <a:spLocks/>
                  </p:cNvSpPr>
                  <p:nvPr/>
                </p:nvSpPr>
                <p:spPr bwMode="ltGray">
                  <a:xfrm>
                    <a:off x="1892" y="634"/>
                    <a:ext cx="29" cy="16"/>
                  </a:xfrm>
                  <a:custGeom>
                    <a:avLst/>
                    <a:gdLst/>
                    <a:ahLst/>
                    <a:cxnLst>
                      <a:cxn ang="0">
                        <a:pos x="0" y="31"/>
                      </a:cxn>
                      <a:cxn ang="0">
                        <a:pos x="18" y="25"/>
                      </a:cxn>
                      <a:cxn ang="0">
                        <a:pos x="52" y="1"/>
                      </a:cxn>
                      <a:cxn ang="0">
                        <a:pos x="64" y="3"/>
                      </a:cxn>
                      <a:cxn ang="0">
                        <a:pos x="50" y="19"/>
                      </a:cxn>
                      <a:cxn ang="0">
                        <a:pos x="28" y="33"/>
                      </a:cxn>
                      <a:cxn ang="0">
                        <a:pos x="22" y="47"/>
                      </a:cxn>
                      <a:cxn ang="0">
                        <a:pos x="16" y="45"/>
                      </a:cxn>
                      <a:cxn ang="0">
                        <a:pos x="12" y="39"/>
                      </a:cxn>
                      <a:cxn ang="0">
                        <a:pos x="0" y="35"/>
                      </a:cxn>
                      <a:cxn ang="0">
                        <a:pos x="0" y="31"/>
                      </a:cxn>
                    </a:cxnLst>
                    <a:rect l="0" t="0" r="r" b="b"/>
                    <a:pathLst>
                      <a:path w="69" h="47">
                        <a:moveTo>
                          <a:pt x="0" y="31"/>
                        </a:moveTo>
                        <a:cubicBezTo>
                          <a:pt x="7" y="24"/>
                          <a:pt x="9" y="22"/>
                          <a:pt x="18" y="25"/>
                        </a:cubicBezTo>
                        <a:cubicBezTo>
                          <a:pt x="25" y="4"/>
                          <a:pt x="36" y="12"/>
                          <a:pt x="52" y="1"/>
                        </a:cubicBezTo>
                        <a:cubicBezTo>
                          <a:pt x="56" y="2"/>
                          <a:pt x="61" y="0"/>
                          <a:pt x="64" y="3"/>
                        </a:cubicBezTo>
                        <a:cubicBezTo>
                          <a:pt x="69" y="8"/>
                          <a:pt x="50" y="19"/>
                          <a:pt x="50" y="19"/>
                        </a:cubicBezTo>
                        <a:cubicBezTo>
                          <a:pt x="46" y="31"/>
                          <a:pt x="35" y="22"/>
                          <a:pt x="28" y="33"/>
                        </a:cubicBezTo>
                        <a:cubicBezTo>
                          <a:pt x="31" y="41"/>
                          <a:pt x="31" y="44"/>
                          <a:pt x="22" y="47"/>
                        </a:cubicBezTo>
                        <a:cubicBezTo>
                          <a:pt x="20" y="46"/>
                          <a:pt x="18" y="46"/>
                          <a:pt x="16" y="45"/>
                        </a:cubicBezTo>
                        <a:cubicBezTo>
                          <a:pt x="14" y="43"/>
                          <a:pt x="14" y="40"/>
                          <a:pt x="12" y="39"/>
                        </a:cubicBezTo>
                        <a:cubicBezTo>
                          <a:pt x="8" y="37"/>
                          <a:pt x="0" y="35"/>
                          <a:pt x="0" y="35"/>
                        </a:cubicBezTo>
                        <a:cubicBezTo>
                          <a:pt x="2" y="26"/>
                          <a:pt x="3" y="25"/>
                          <a:pt x="0" y="31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162" name="Freeform 18"/>
                  <p:cNvSpPr>
                    <a:spLocks/>
                  </p:cNvSpPr>
                  <p:nvPr/>
                </p:nvSpPr>
                <p:spPr bwMode="ltGray">
                  <a:xfrm>
                    <a:off x="1735" y="547"/>
                    <a:ext cx="151" cy="93"/>
                  </a:xfrm>
                  <a:custGeom>
                    <a:avLst/>
                    <a:gdLst/>
                    <a:ahLst/>
                    <a:cxnLst>
                      <a:cxn ang="0">
                        <a:pos x="10" y="4"/>
                      </a:cxn>
                      <a:cxn ang="0">
                        <a:pos x="36" y="18"/>
                      </a:cxn>
                      <a:cxn ang="0">
                        <a:pos x="46" y="30"/>
                      </a:cxn>
                      <a:cxn ang="0">
                        <a:pos x="76" y="52"/>
                      </a:cxn>
                      <a:cxn ang="0">
                        <a:pos x="92" y="66"/>
                      </a:cxn>
                      <a:cxn ang="0">
                        <a:pos x="122" y="98"/>
                      </a:cxn>
                      <a:cxn ang="0">
                        <a:pos x="136" y="128"/>
                      </a:cxn>
                      <a:cxn ang="0">
                        <a:pos x="148" y="132"/>
                      </a:cxn>
                      <a:cxn ang="0">
                        <a:pos x="154" y="150"/>
                      </a:cxn>
                      <a:cxn ang="0">
                        <a:pos x="176" y="152"/>
                      </a:cxn>
                      <a:cxn ang="0">
                        <a:pos x="170" y="196"/>
                      </a:cxn>
                      <a:cxn ang="0">
                        <a:pos x="180" y="224"/>
                      </a:cxn>
                      <a:cxn ang="0">
                        <a:pos x="198" y="232"/>
                      </a:cxn>
                      <a:cxn ang="0">
                        <a:pos x="216" y="234"/>
                      </a:cxn>
                      <a:cxn ang="0">
                        <a:pos x="236" y="242"/>
                      </a:cxn>
                      <a:cxn ang="0">
                        <a:pos x="254" y="236"/>
                      </a:cxn>
                      <a:cxn ang="0">
                        <a:pos x="272" y="248"/>
                      </a:cxn>
                      <a:cxn ang="0">
                        <a:pos x="296" y="256"/>
                      </a:cxn>
                      <a:cxn ang="0">
                        <a:pos x="314" y="264"/>
                      </a:cxn>
                      <a:cxn ang="0">
                        <a:pos x="352" y="266"/>
                      </a:cxn>
                      <a:cxn ang="0">
                        <a:pos x="342" y="274"/>
                      </a:cxn>
                      <a:cxn ang="0">
                        <a:pos x="322" y="272"/>
                      </a:cxn>
                      <a:cxn ang="0">
                        <a:pos x="300" y="270"/>
                      </a:cxn>
                      <a:cxn ang="0">
                        <a:pos x="288" y="266"/>
                      </a:cxn>
                      <a:cxn ang="0">
                        <a:pos x="252" y="264"/>
                      </a:cxn>
                      <a:cxn ang="0">
                        <a:pos x="234" y="260"/>
                      </a:cxn>
                      <a:cxn ang="0">
                        <a:pos x="172" y="242"/>
                      </a:cxn>
                      <a:cxn ang="0">
                        <a:pos x="160" y="216"/>
                      </a:cxn>
                      <a:cxn ang="0">
                        <a:pos x="126" y="200"/>
                      </a:cxn>
                      <a:cxn ang="0">
                        <a:pos x="108" y="186"/>
                      </a:cxn>
                      <a:cxn ang="0">
                        <a:pos x="94" y="158"/>
                      </a:cxn>
                      <a:cxn ang="0">
                        <a:pos x="68" y="108"/>
                      </a:cxn>
                      <a:cxn ang="0">
                        <a:pos x="64" y="102"/>
                      </a:cxn>
                      <a:cxn ang="0">
                        <a:pos x="58" y="100"/>
                      </a:cxn>
                      <a:cxn ang="0">
                        <a:pos x="54" y="88"/>
                      </a:cxn>
                      <a:cxn ang="0">
                        <a:pos x="38" y="58"/>
                      </a:cxn>
                      <a:cxn ang="0">
                        <a:pos x="20" y="40"/>
                      </a:cxn>
                      <a:cxn ang="0">
                        <a:pos x="4" y="22"/>
                      </a:cxn>
                      <a:cxn ang="0">
                        <a:pos x="10" y="2"/>
                      </a:cxn>
                      <a:cxn ang="0">
                        <a:pos x="10" y="4"/>
                      </a:cxn>
                    </a:cxnLst>
                    <a:rect l="0" t="0" r="r" b="b"/>
                    <a:pathLst>
                      <a:path w="355" h="277">
                        <a:moveTo>
                          <a:pt x="10" y="4"/>
                        </a:moveTo>
                        <a:cubicBezTo>
                          <a:pt x="22" y="0"/>
                          <a:pt x="24" y="14"/>
                          <a:pt x="36" y="18"/>
                        </a:cubicBezTo>
                        <a:cubicBezTo>
                          <a:pt x="37" y="19"/>
                          <a:pt x="45" y="29"/>
                          <a:pt x="46" y="30"/>
                        </a:cubicBezTo>
                        <a:cubicBezTo>
                          <a:pt x="56" y="40"/>
                          <a:pt x="67" y="38"/>
                          <a:pt x="76" y="52"/>
                        </a:cubicBezTo>
                        <a:cubicBezTo>
                          <a:pt x="80" y="58"/>
                          <a:pt x="92" y="66"/>
                          <a:pt x="92" y="66"/>
                        </a:cubicBezTo>
                        <a:cubicBezTo>
                          <a:pt x="96" y="79"/>
                          <a:pt x="112" y="88"/>
                          <a:pt x="122" y="98"/>
                        </a:cubicBezTo>
                        <a:cubicBezTo>
                          <a:pt x="124" y="105"/>
                          <a:pt x="130" y="124"/>
                          <a:pt x="136" y="128"/>
                        </a:cubicBezTo>
                        <a:cubicBezTo>
                          <a:pt x="140" y="130"/>
                          <a:pt x="148" y="132"/>
                          <a:pt x="148" y="132"/>
                        </a:cubicBezTo>
                        <a:cubicBezTo>
                          <a:pt x="150" y="138"/>
                          <a:pt x="154" y="150"/>
                          <a:pt x="154" y="150"/>
                        </a:cubicBezTo>
                        <a:cubicBezTo>
                          <a:pt x="161" y="139"/>
                          <a:pt x="168" y="144"/>
                          <a:pt x="176" y="152"/>
                        </a:cubicBezTo>
                        <a:cubicBezTo>
                          <a:pt x="174" y="167"/>
                          <a:pt x="173" y="181"/>
                          <a:pt x="170" y="196"/>
                        </a:cubicBezTo>
                        <a:cubicBezTo>
                          <a:pt x="171" y="202"/>
                          <a:pt x="174" y="220"/>
                          <a:pt x="180" y="224"/>
                        </a:cubicBezTo>
                        <a:cubicBezTo>
                          <a:pt x="185" y="228"/>
                          <a:pt x="193" y="228"/>
                          <a:pt x="198" y="232"/>
                        </a:cubicBezTo>
                        <a:cubicBezTo>
                          <a:pt x="204" y="230"/>
                          <a:pt x="216" y="234"/>
                          <a:pt x="216" y="234"/>
                        </a:cubicBezTo>
                        <a:cubicBezTo>
                          <a:pt x="223" y="241"/>
                          <a:pt x="225" y="245"/>
                          <a:pt x="236" y="242"/>
                        </a:cubicBezTo>
                        <a:cubicBezTo>
                          <a:pt x="242" y="240"/>
                          <a:pt x="254" y="236"/>
                          <a:pt x="254" y="236"/>
                        </a:cubicBezTo>
                        <a:cubicBezTo>
                          <a:pt x="260" y="240"/>
                          <a:pt x="265" y="246"/>
                          <a:pt x="272" y="248"/>
                        </a:cubicBezTo>
                        <a:cubicBezTo>
                          <a:pt x="277" y="250"/>
                          <a:pt x="291" y="252"/>
                          <a:pt x="296" y="256"/>
                        </a:cubicBezTo>
                        <a:cubicBezTo>
                          <a:pt x="301" y="260"/>
                          <a:pt x="314" y="264"/>
                          <a:pt x="314" y="264"/>
                        </a:cubicBezTo>
                        <a:cubicBezTo>
                          <a:pt x="330" y="263"/>
                          <a:pt x="338" y="261"/>
                          <a:pt x="352" y="266"/>
                        </a:cubicBezTo>
                        <a:cubicBezTo>
                          <a:pt x="355" y="275"/>
                          <a:pt x="350" y="277"/>
                          <a:pt x="342" y="274"/>
                        </a:cubicBezTo>
                        <a:cubicBezTo>
                          <a:pt x="336" y="276"/>
                          <a:pt x="322" y="272"/>
                          <a:pt x="322" y="272"/>
                        </a:cubicBezTo>
                        <a:cubicBezTo>
                          <a:pt x="314" y="275"/>
                          <a:pt x="308" y="272"/>
                          <a:pt x="300" y="270"/>
                        </a:cubicBezTo>
                        <a:cubicBezTo>
                          <a:pt x="296" y="269"/>
                          <a:pt x="288" y="266"/>
                          <a:pt x="288" y="266"/>
                        </a:cubicBezTo>
                        <a:cubicBezTo>
                          <a:pt x="276" y="270"/>
                          <a:pt x="264" y="266"/>
                          <a:pt x="252" y="264"/>
                        </a:cubicBezTo>
                        <a:cubicBezTo>
                          <a:pt x="245" y="259"/>
                          <a:pt x="242" y="257"/>
                          <a:pt x="234" y="260"/>
                        </a:cubicBezTo>
                        <a:cubicBezTo>
                          <a:pt x="211" y="252"/>
                          <a:pt x="192" y="256"/>
                          <a:pt x="172" y="242"/>
                        </a:cubicBezTo>
                        <a:cubicBezTo>
                          <a:pt x="165" y="231"/>
                          <a:pt x="176" y="221"/>
                          <a:pt x="160" y="216"/>
                        </a:cubicBezTo>
                        <a:cubicBezTo>
                          <a:pt x="154" y="233"/>
                          <a:pt x="136" y="203"/>
                          <a:pt x="126" y="200"/>
                        </a:cubicBezTo>
                        <a:cubicBezTo>
                          <a:pt x="120" y="196"/>
                          <a:pt x="114" y="190"/>
                          <a:pt x="108" y="186"/>
                        </a:cubicBezTo>
                        <a:cubicBezTo>
                          <a:pt x="104" y="175"/>
                          <a:pt x="104" y="165"/>
                          <a:pt x="94" y="158"/>
                        </a:cubicBezTo>
                        <a:cubicBezTo>
                          <a:pt x="83" y="142"/>
                          <a:pt x="85" y="119"/>
                          <a:pt x="68" y="108"/>
                        </a:cubicBezTo>
                        <a:cubicBezTo>
                          <a:pt x="67" y="106"/>
                          <a:pt x="66" y="104"/>
                          <a:pt x="64" y="102"/>
                        </a:cubicBezTo>
                        <a:cubicBezTo>
                          <a:pt x="62" y="101"/>
                          <a:pt x="59" y="102"/>
                          <a:pt x="58" y="100"/>
                        </a:cubicBezTo>
                        <a:cubicBezTo>
                          <a:pt x="56" y="97"/>
                          <a:pt x="54" y="88"/>
                          <a:pt x="54" y="88"/>
                        </a:cubicBezTo>
                        <a:cubicBezTo>
                          <a:pt x="59" y="73"/>
                          <a:pt x="52" y="61"/>
                          <a:pt x="38" y="58"/>
                        </a:cubicBezTo>
                        <a:cubicBezTo>
                          <a:pt x="32" y="49"/>
                          <a:pt x="31" y="44"/>
                          <a:pt x="20" y="40"/>
                        </a:cubicBezTo>
                        <a:cubicBezTo>
                          <a:pt x="16" y="27"/>
                          <a:pt x="16" y="26"/>
                          <a:pt x="4" y="22"/>
                        </a:cubicBezTo>
                        <a:cubicBezTo>
                          <a:pt x="1" y="13"/>
                          <a:pt x="0" y="5"/>
                          <a:pt x="10" y="2"/>
                        </a:cubicBezTo>
                        <a:cubicBezTo>
                          <a:pt x="18" y="5"/>
                          <a:pt x="18" y="4"/>
                          <a:pt x="10" y="4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163" name="Freeform 19"/>
                  <p:cNvSpPr>
                    <a:spLocks/>
                  </p:cNvSpPr>
                  <p:nvPr/>
                </p:nvSpPr>
                <p:spPr bwMode="ltGray">
                  <a:xfrm>
                    <a:off x="1827" y="541"/>
                    <a:ext cx="67" cy="68"/>
                  </a:xfrm>
                  <a:custGeom>
                    <a:avLst/>
                    <a:gdLst/>
                    <a:ahLst/>
                    <a:cxnLst>
                      <a:cxn ang="0">
                        <a:pos x="54" y="66"/>
                      </a:cxn>
                      <a:cxn ang="0">
                        <a:pos x="66" y="58"/>
                      </a:cxn>
                      <a:cxn ang="0">
                        <a:pos x="68" y="52"/>
                      </a:cxn>
                      <a:cxn ang="0">
                        <a:pos x="80" y="44"/>
                      </a:cxn>
                      <a:cxn ang="0">
                        <a:pos x="106" y="22"/>
                      </a:cxn>
                      <a:cxn ang="0">
                        <a:pos x="112" y="4"/>
                      </a:cxn>
                      <a:cxn ang="0">
                        <a:pos x="124" y="0"/>
                      </a:cxn>
                      <a:cxn ang="0">
                        <a:pos x="150" y="28"/>
                      </a:cxn>
                      <a:cxn ang="0">
                        <a:pos x="146" y="44"/>
                      </a:cxn>
                      <a:cxn ang="0">
                        <a:pos x="126" y="64"/>
                      </a:cxn>
                      <a:cxn ang="0">
                        <a:pos x="132" y="94"/>
                      </a:cxn>
                      <a:cxn ang="0">
                        <a:pos x="142" y="110"/>
                      </a:cxn>
                      <a:cxn ang="0">
                        <a:pos x="146" y="128"/>
                      </a:cxn>
                      <a:cxn ang="0">
                        <a:pos x="128" y="128"/>
                      </a:cxn>
                      <a:cxn ang="0">
                        <a:pos x="116" y="146"/>
                      </a:cxn>
                      <a:cxn ang="0">
                        <a:pos x="104" y="156"/>
                      </a:cxn>
                      <a:cxn ang="0">
                        <a:pos x="100" y="198"/>
                      </a:cxn>
                      <a:cxn ang="0">
                        <a:pos x="88" y="202"/>
                      </a:cxn>
                      <a:cxn ang="0">
                        <a:pos x="82" y="206"/>
                      </a:cxn>
                      <a:cxn ang="0">
                        <a:pos x="76" y="202"/>
                      </a:cxn>
                      <a:cxn ang="0">
                        <a:pos x="72" y="190"/>
                      </a:cxn>
                      <a:cxn ang="0">
                        <a:pos x="60" y="186"/>
                      </a:cxn>
                      <a:cxn ang="0">
                        <a:pos x="42" y="194"/>
                      </a:cxn>
                      <a:cxn ang="0">
                        <a:pos x="28" y="186"/>
                      </a:cxn>
                      <a:cxn ang="0">
                        <a:pos x="10" y="148"/>
                      </a:cxn>
                      <a:cxn ang="0">
                        <a:pos x="4" y="130"/>
                      </a:cxn>
                      <a:cxn ang="0">
                        <a:pos x="0" y="118"/>
                      </a:cxn>
                      <a:cxn ang="0">
                        <a:pos x="20" y="96"/>
                      </a:cxn>
                      <a:cxn ang="0">
                        <a:pos x="32" y="104"/>
                      </a:cxn>
                      <a:cxn ang="0">
                        <a:pos x="34" y="80"/>
                      </a:cxn>
                      <a:cxn ang="0">
                        <a:pos x="52" y="70"/>
                      </a:cxn>
                      <a:cxn ang="0">
                        <a:pos x="54" y="66"/>
                      </a:cxn>
                    </a:cxnLst>
                    <a:rect l="0" t="0" r="r" b="b"/>
                    <a:pathLst>
                      <a:path w="156" h="206">
                        <a:moveTo>
                          <a:pt x="54" y="66"/>
                        </a:moveTo>
                        <a:cubicBezTo>
                          <a:pt x="58" y="63"/>
                          <a:pt x="64" y="63"/>
                          <a:pt x="66" y="58"/>
                        </a:cubicBezTo>
                        <a:cubicBezTo>
                          <a:pt x="67" y="56"/>
                          <a:pt x="67" y="53"/>
                          <a:pt x="68" y="52"/>
                        </a:cubicBezTo>
                        <a:cubicBezTo>
                          <a:pt x="71" y="49"/>
                          <a:pt x="80" y="44"/>
                          <a:pt x="80" y="44"/>
                        </a:cubicBezTo>
                        <a:cubicBezTo>
                          <a:pt x="113" y="55"/>
                          <a:pt x="85" y="29"/>
                          <a:pt x="106" y="22"/>
                        </a:cubicBezTo>
                        <a:cubicBezTo>
                          <a:pt x="110" y="17"/>
                          <a:pt x="108" y="9"/>
                          <a:pt x="112" y="4"/>
                        </a:cubicBezTo>
                        <a:cubicBezTo>
                          <a:pt x="115" y="1"/>
                          <a:pt x="124" y="0"/>
                          <a:pt x="124" y="0"/>
                        </a:cubicBezTo>
                        <a:cubicBezTo>
                          <a:pt x="138" y="14"/>
                          <a:pt x="126" y="23"/>
                          <a:pt x="150" y="28"/>
                        </a:cubicBezTo>
                        <a:cubicBezTo>
                          <a:pt x="156" y="36"/>
                          <a:pt x="154" y="39"/>
                          <a:pt x="146" y="44"/>
                        </a:cubicBezTo>
                        <a:cubicBezTo>
                          <a:pt x="141" y="52"/>
                          <a:pt x="135" y="61"/>
                          <a:pt x="126" y="64"/>
                        </a:cubicBezTo>
                        <a:cubicBezTo>
                          <a:pt x="118" y="75"/>
                          <a:pt x="128" y="83"/>
                          <a:pt x="132" y="94"/>
                        </a:cubicBezTo>
                        <a:cubicBezTo>
                          <a:pt x="129" y="103"/>
                          <a:pt x="135" y="105"/>
                          <a:pt x="142" y="110"/>
                        </a:cubicBezTo>
                        <a:cubicBezTo>
                          <a:pt x="145" y="119"/>
                          <a:pt x="141" y="120"/>
                          <a:pt x="146" y="128"/>
                        </a:cubicBezTo>
                        <a:cubicBezTo>
                          <a:pt x="142" y="139"/>
                          <a:pt x="135" y="133"/>
                          <a:pt x="128" y="128"/>
                        </a:cubicBezTo>
                        <a:cubicBezTo>
                          <a:pt x="116" y="132"/>
                          <a:pt x="122" y="136"/>
                          <a:pt x="116" y="146"/>
                        </a:cubicBezTo>
                        <a:cubicBezTo>
                          <a:pt x="113" y="151"/>
                          <a:pt x="108" y="152"/>
                          <a:pt x="104" y="156"/>
                        </a:cubicBezTo>
                        <a:cubicBezTo>
                          <a:pt x="107" y="167"/>
                          <a:pt x="112" y="191"/>
                          <a:pt x="100" y="198"/>
                        </a:cubicBezTo>
                        <a:cubicBezTo>
                          <a:pt x="96" y="200"/>
                          <a:pt x="92" y="200"/>
                          <a:pt x="88" y="202"/>
                        </a:cubicBezTo>
                        <a:cubicBezTo>
                          <a:pt x="86" y="203"/>
                          <a:pt x="84" y="205"/>
                          <a:pt x="82" y="206"/>
                        </a:cubicBezTo>
                        <a:cubicBezTo>
                          <a:pt x="80" y="205"/>
                          <a:pt x="77" y="204"/>
                          <a:pt x="76" y="202"/>
                        </a:cubicBezTo>
                        <a:cubicBezTo>
                          <a:pt x="74" y="198"/>
                          <a:pt x="76" y="191"/>
                          <a:pt x="72" y="190"/>
                        </a:cubicBezTo>
                        <a:cubicBezTo>
                          <a:pt x="68" y="189"/>
                          <a:pt x="60" y="186"/>
                          <a:pt x="60" y="186"/>
                        </a:cubicBezTo>
                        <a:cubicBezTo>
                          <a:pt x="53" y="188"/>
                          <a:pt x="49" y="192"/>
                          <a:pt x="42" y="194"/>
                        </a:cubicBezTo>
                        <a:cubicBezTo>
                          <a:pt x="34" y="189"/>
                          <a:pt x="37" y="183"/>
                          <a:pt x="28" y="186"/>
                        </a:cubicBezTo>
                        <a:cubicBezTo>
                          <a:pt x="12" y="181"/>
                          <a:pt x="19" y="161"/>
                          <a:pt x="10" y="148"/>
                        </a:cubicBezTo>
                        <a:cubicBezTo>
                          <a:pt x="5" y="121"/>
                          <a:pt x="11" y="147"/>
                          <a:pt x="4" y="130"/>
                        </a:cubicBezTo>
                        <a:cubicBezTo>
                          <a:pt x="2" y="126"/>
                          <a:pt x="0" y="118"/>
                          <a:pt x="0" y="118"/>
                        </a:cubicBezTo>
                        <a:cubicBezTo>
                          <a:pt x="2" y="95"/>
                          <a:pt x="0" y="83"/>
                          <a:pt x="20" y="96"/>
                        </a:cubicBezTo>
                        <a:cubicBezTo>
                          <a:pt x="23" y="105"/>
                          <a:pt x="23" y="110"/>
                          <a:pt x="32" y="104"/>
                        </a:cubicBezTo>
                        <a:cubicBezTo>
                          <a:pt x="35" y="95"/>
                          <a:pt x="29" y="88"/>
                          <a:pt x="34" y="80"/>
                        </a:cubicBezTo>
                        <a:cubicBezTo>
                          <a:pt x="36" y="76"/>
                          <a:pt x="48" y="73"/>
                          <a:pt x="52" y="70"/>
                        </a:cubicBezTo>
                        <a:cubicBezTo>
                          <a:pt x="57" y="63"/>
                          <a:pt x="58" y="62"/>
                          <a:pt x="54" y="66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164" name="Freeform 20"/>
                  <p:cNvSpPr>
                    <a:spLocks/>
                  </p:cNvSpPr>
                  <p:nvPr/>
                </p:nvSpPr>
                <p:spPr bwMode="ltGray">
                  <a:xfrm>
                    <a:off x="1892" y="572"/>
                    <a:ext cx="47" cy="13"/>
                  </a:xfrm>
                  <a:custGeom>
                    <a:avLst/>
                    <a:gdLst/>
                    <a:ahLst/>
                    <a:cxnLst>
                      <a:cxn ang="0">
                        <a:pos x="4" y="32"/>
                      </a:cxn>
                      <a:cxn ang="0">
                        <a:pos x="18" y="10"/>
                      </a:cxn>
                      <a:cxn ang="0">
                        <a:pos x="46" y="20"/>
                      </a:cxn>
                      <a:cxn ang="0">
                        <a:pos x="72" y="14"/>
                      </a:cxn>
                      <a:cxn ang="0">
                        <a:pos x="90" y="0"/>
                      </a:cxn>
                      <a:cxn ang="0">
                        <a:pos x="76" y="26"/>
                      </a:cxn>
                      <a:cxn ang="0">
                        <a:pos x="60" y="38"/>
                      </a:cxn>
                      <a:cxn ang="0">
                        <a:pos x="42" y="32"/>
                      </a:cxn>
                      <a:cxn ang="0">
                        <a:pos x="14" y="30"/>
                      </a:cxn>
                      <a:cxn ang="0">
                        <a:pos x="4" y="32"/>
                      </a:cxn>
                    </a:cxnLst>
                    <a:rect l="0" t="0" r="r" b="b"/>
                    <a:pathLst>
                      <a:path w="109" h="38">
                        <a:moveTo>
                          <a:pt x="4" y="32"/>
                        </a:moveTo>
                        <a:cubicBezTo>
                          <a:pt x="7" y="22"/>
                          <a:pt x="7" y="14"/>
                          <a:pt x="18" y="10"/>
                        </a:cubicBezTo>
                        <a:cubicBezTo>
                          <a:pt x="28" y="12"/>
                          <a:pt x="37" y="14"/>
                          <a:pt x="46" y="20"/>
                        </a:cubicBezTo>
                        <a:cubicBezTo>
                          <a:pt x="62" y="15"/>
                          <a:pt x="54" y="17"/>
                          <a:pt x="72" y="14"/>
                        </a:cubicBezTo>
                        <a:cubicBezTo>
                          <a:pt x="77" y="9"/>
                          <a:pt x="90" y="0"/>
                          <a:pt x="90" y="0"/>
                        </a:cubicBezTo>
                        <a:cubicBezTo>
                          <a:pt x="109" y="6"/>
                          <a:pt x="85" y="23"/>
                          <a:pt x="76" y="26"/>
                        </a:cubicBezTo>
                        <a:cubicBezTo>
                          <a:pt x="71" y="33"/>
                          <a:pt x="68" y="35"/>
                          <a:pt x="60" y="38"/>
                        </a:cubicBezTo>
                        <a:cubicBezTo>
                          <a:pt x="54" y="36"/>
                          <a:pt x="42" y="32"/>
                          <a:pt x="42" y="32"/>
                        </a:cubicBezTo>
                        <a:cubicBezTo>
                          <a:pt x="33" y="23"/>
                          <a:pt x="26" y="26"/>
                          <a:pt x="14" y="30"/>
                        </a:cubicBezTo>
                        <a:cubicBezTo>
                          <a:pt x="1" y="28"/>
                          <a:pt x="0" y="24"/>
                          <a:pt x="4" y="32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165" name="Freeform 21"/>
                  <p:cNvSpPr>
                    <a:spLocks/>
                  </p:cNvSpPr>
                  <p:nvPr/>
                </p:nvSpPr>
                <p:spPr bwMode="ltGray">
                  <a:xfrm>
                    <a:off x="1890" y="588"/>
                    <a:ext cx="32" cy="34"/>
                  </a:xfrm>
                  <a:custGeom>
                    <a:avLst/>
                    <a:gdLst/>
                    <a:ahLst/>
                    <a:cxnLst>
                      <a:cxn ang="0">
                        <a:pos x="8" y="18"/>
                      </a:cxn>
                      <a:cxn ang="0">
                        <a:pos x="18" y="0"/>
                      </a:cxn>
                      <a:cxn ang="0">
                        <a:pos x="34" y="18"/>
                      </a:cxn>
                      <a:cxn ang="0">
                        <a:pos x="62" y="4"/>
                      </a:cxn>
                      <a:cxn ang="0">
                        <a:pos x="46" y="34"/>
                      </a:cxn>
                      <a:cxn ang="0">
                        <a:pos x="54" y="48"/>
                      </a:cxn>
                      <a:cxn ang="0">
                        <a:pos x="58" y="60"/>
                      </a:cxn>
                      <a:cxn ang="0">
                        <a:pos x="46" y="74"/>
                      </a:cxn>
                      <a:cxn ang="0">
                        <a:pos x="34" y="60"/>
                      </a:cxn>
                      <a:cxn ang="0">
                        <a:pos x="22" y="48"/>
                      </a:cxn>
                      <a:cxn ang="0">
                        <a:pos x="28" y="68"/>
                      </a:cxn>
                      <a:cxn ang="0">
                        <a:pos x="30" y="74"/>
                      </a:cxn>
                      <a:cxn ang="0">
                        <a:pos x="20" y="104"/>
                      </a:cxn>
                      <a:cxn ang="0">
                        <a:pos x="12" y="102"/>
                      </a:cxn>
                      <a:cxn ang="0">
                        <a:pos x="8" y="90"/>
                      </a:cxn>
                      <a:cxn ang="0">
                        <a:pos x="0" y="54"/>
                      </a:cxn>
                      <a:cxn ang="0">
                        <a:pos x="2" y="30"/>
                      </a:cxn>
                      <a:cxn ang="0">
                        <a:pos x="8" y="18"/>
                      </a:cxn>
                    </a:cxnLst>
                    <a:rect l="0" t="0" r="r" b="b"/>
                    <a:pathLst>
                      <a:path w="76" h="104">
                        <a:moveTo>
                          <a:pt x="8" y="18"/>
                        </a:moveTo>
                        <a:cubicBezTo>
                          <a:pt x="10" y="8"/>
                          <a:pt x="9" y="3"/>
                          <a:pt x="18" y="0"/>
                        </a:cubicBezTo>
                        <a:cubicBezTo>
                          <a:pt x="28" y="3"/>
                          <a:pt x="25" y="12"/>
                          <a:pt x="34" y="18"/>
                        </a:cubicBezTo>
                        <a:cubicBezTo>
                          <a:pt x="46" y="16"/>
                          <a:pt x="51" y="8"/>
                          <a:pt x="62" y="4"/>
                        </a:cubicBezTo>
                        <a:cubicBezTo>
                          <a:pt x="76" y="9"/>
                          <a:pt x="56" y="31"/>
                          <a:pt x="46" y="34"/>
                        </a:cubicBezTo>
                        <a:cubicBezTo>
                          <a:pt x="51" y="56"/>
                          <a:pt x="43" y="29"/>
                          <a:pt x="54" y="48"/>
                        </a:cubicBezTo>
                        <a:cubicBezTo>
                          <a:pt x="56" y="52"/>
                          <a:pt x="58" y="60"/>
                          <a:pt x="58" y="60"/>
                        </a:cubicBezTo>
                        <a:cubicBezTo>
                          <a:pt x="55" y="68"/>
                          <a:pt x="54" y="71"/>
                          <a:pt x="46" y="74"/>
                        </a:cubicBezTo>
                        <a:cubicBezTo>
                          <a:pt x="38" y="71"/>
                          <a:pt x="37" y="68"/>
                          <a:pt x="34" y="60"/>
                        </a:cubicBezTo>
                        <a:cubicBezTo>
                          <a:pt x="33" y="50"/>
                          <a:pt x="32" y="33"/>
                          <a:pt x="22" y="48"/>
                        </a:cubicBezTo>
                        <a:cubicBezTo>
                          <a:pt x="25" y="60"/>
                          <a:pt x="23" y="53"/>
                          <a:pt x="28" y="68"/>
                        </a:cubicBezTo>
                        <a:cubicBezTo>
                          <a:pt x="29" y="70"/>
                          <a:pt x="30" y="74"/>
                          <a:pt x="30" y="74"/>
                        </a:cubicBezTo>
                        <a:cubicBezTo>
                          <a:pt x="24" y="84"/>
                          <a:pt x="22" y="93"/>
                          <a:pt x="20" y="104"/>
                        </a:cubicBezTo>
                        <a:cubicBezTo>
                          <a:pt x="17" y="103"/>
                          <a:pt x="14" y="104"/>
                          <a:pt x="12" y="102"/>
                        </a:cubicBezTo>
                        <a:cubicBezTo>
                          <a:pt x="9" y="99"/>
                          <a:pt x="8" y="90"/>
                          <a:pt x="8" y="90"/>
                        </a:cubicBezTo>
                        <a:cubicBezTo>
                          <a:pt x="13" y="75"/>
                          <a:pt x="14" y="64"/>
                          <a:pt x="0" y="54"/>
                        </a:cubicBezTo>
                        <a:cubicBezTo>
                          <a:pt x="1" y="46"/>
                          <a:pt x="1" y="38"/>
                          <a:pt x="2" y="30"/>
                        </a:cubicBezTo>
                        <a:cubicBezTo>
                          <a:pt x="2" y="27"/>
                          <a:pt x="13" y="2"/>
                          <a:pt x="8" y="1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166" name="Freeform 22"/>
                  <p:cNvSpPr>
                    <a:spLocks/>
                  </p:cNvSpPr>
                  <p:nvPr/>
                </p:nvSpPr>
                <p:spPr bwMode="ltGray">
                  <a:xfrm>
                    <a:off x="1944" y="569"/>
                    <a:ext cx="16" cy="20"/>
                  </a:xfrm>
                  <a:custGeom>
                    <a:avLst/>
                    <a:gdLst/>
                    <a:ahLst/>
                    <a:cxnLst>
                      <a:cxn ang="0">
                        <a:pos x="3" y="28"/>
                      </a:cxn>
                      <a:cxn ang="0">
                        <a:pos x="13" y="0"/>
                      </a:cxn>
                      <a:cxn ang="0">
                        <a:pos x="15" y="28"/>
                      </a:cxn>
                      <a:cxn ang="0">
                        <a:pos x="37" y="38"/>
                      </a:cxn>
                      <a:cxn ang="0">
                        <a:pos x="19" y="44"/>
                      </a:cxn>
                      <a:cxn ang="0">
                        <a:pos x="5" y="58"/>
                      </a:cxn>
                      <a:cxn ang="0">
                        <a:pos x="1" y="34"/>
                      </a:cxn>
                      <a:cxn ang="0">
                        <a:pos x="3" y="28"/>
                      </a:cxn>
                    </a:cxnLst>
                    <a:rect l="0" t="0" r="r" b="b"/>
                    <a:pathLst>
                      <a:path w="37" h="61">
                        <a:moveTo>
                          <a:pt x="3" y="28"/>
                        </a:moveTo>
                        <a:cubicBezTo>
                          <a:pt x="5" y="14"/>
                          <a:pt x="2" y="7"/>
                          <a:pt x="13" y="0"/>
                        </a:cubicBezTo>
                        <a:cubicBezTo>
                          <a:pt x="26" y="9"/>
                          <a:pt x="23" y="17"/>
                          <a:pt x="15" y="28"/>
                        </a:cubicBezTo>
                        <a:cubicBezTo>
                          <a:pt x="25" y="31"/>
                          <a:pt x="33" y="27"/>
                          <a:pt x="37" y="38"/>
                        </a:cubicBezTo>
                        <a:cubicBezTo>
                          <a:pt x="30" y="45"/>
                          <a:pt x="28" y="47"/>
                          <a:pt x="19" y="44"/>
                        </a:cubicBezTo>
                        <a:cubicBezTo>
                          <a:pt x="13" y="54"/>
                          <a:pt x="18" y="61"/>
                          <a:pt x="5" y="58"/>
                        </a:cubicBezTo>
                        <a:cubicBezTo>
                          <a:pt x="0" y="50"/>
                          <a:pt x="3" y="44"/>
                          <a:pt x="1" y="34"/>
                        </a:cubicBezTo>
                        <a:cubicBezTo>
                          <a:pt x="2" y="32"/>
                          <a:pt x="3" y="28"/>
                          <a:pt x="3" y="2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167" name="Freeform 23"/>
                  <p:cNvSpPr>
                    <a:spLocks/>
                  </p:cNvSpPr>
                  <p:nvPr/>
                </p:nvSpPr>
                <p:spPr bwMode="ltGray">
                  <a:xfrm>
                    <a:off x="1948" y="600"/>
                    <a:ext cx="20" cy="10"/>
                  </a:xfrm>
                  <a:custGeom>
                    <a:avLst/>
                    <a:gdLst/>
                    <a:ahLst/>
                    <a:cxnLst>
                      <a:cxn ang="0">
                        <a:pos x="7" y="0"/>
                      </a:cxn>
                      <a:cxn ang="0">
                        <a:pos x="29" y="0"/>
                      </a:cxn>
                      <a:cxn ang="0">
                        <a:pos x="49" y="16"/>
                      </a:cxn>
                      <a:cxn ang="0">
                        <a:pos x="35" y="14"/>
                      </a:cxn>
                      <a:cxn ang="0">
                        <a:pos x="3" y="16"/>
                      </a:cxn>
                      <a:cxn ang="0">
                        <a:pos x="7" y="0"/>
                      </a:cxn>
                    </a:cxnLst>
                    <a:rect l="0" t="0" r="r" b="b"/>
                    <a:pathLst>
                      <a:path w="49" h="29">
                        <a:moveTo>
                          <a:pt x="7" y="0"/>
                        </a:moveTo>
                        <a:cubicBezTo>
                          <a:pt x="15" y="6"/>
                          <a:pt x="19" y="2"/>
                          <a:pt x="29" y="0"/>
                        </a:cubicBezTo>
                        <a:cubicBezTo>
                          <a:pt x="45" y="5"/>
                          <a:pt x="40" y="3"/>
                          <a:pt x="49" y="16"/>
                        </a:cubicBezTo>
                        <a:cubicBezTo>
                          <a:pt x="46" y="29"/>
                          <a:pt x="42" y="21"/>
                          <a:pt x="35" y="14"/>
                        </a:cubicBezTo>
                        <a:cubicBezTo>
                          <a:pt x="26" y="15"/>
                          <a:pt x="12" y="19"/>
                          <a:pt x="3" y="16"/>
                        </a:cubicBezTo>
                        <a:cubicBezTo>
                          <a:pt x="0" y="6"/>
                          <a:pt x="7" y="10"/>
                          <a:pt x="7" y="0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168" name="Freeform 24"/>
                  <p:cNvSpPr>
                    <a:spLocks/>
                  </p:cNvSpPr>
                  <p:nvPr/>
                </p:nvSpPr>
                <p:spPr bwMode="ltGray">
                  <a:xfrm>
                    <a:off x="1969" y="585"/>
                    <a:ext cx="26" cy="17"/>
                  </a:xfrm>
                  <a:custGeom>
                    <a:avLst/>
                    <a:gdLst/>
                    <a:ahLst/>
                    <a:cxnLst>
                      <a:cxn ang="0">
                        <a:pos x="21" y="38"/>
                      </a:cxn>
                      <a:cxn ang="0">
                        <a:pos x="15" y="26"/>
                      </a:cxn>
                      <a:cxn ang="0">
                        <a:pos x="3" y="22"/>
                      </a:cxn>
                      <a:cxn ang="0">
                        <a:pos x="13" y="8"/>
                      </a:cxn>
                      <a:cxn ang="0">
                        <a:pos x="25" y="0"/>
                      </a:cxn>
                      <a:cxn ang="0">
                        <a:pos x="49" y="10"/>
                      </a:cxn>
                      <a:cxn ang="0">
                        <a:pos x="53" y="20"/>
                      </a:cxn>
                      <a:cxn ang="0">
                        <a:pos x="61" y="32"/>
                      </a:cxn>
                      <a:cxn ang="0">
                        <a:pos x="41" y="38"/>
                      </a:cxn>
                      <a:cxn ang="0">
                        <a:pos x="23" y="44"/>
                      </a:cxn>
                      <a:cxn ang="0">
                        <a:pos x="21" y="38"/>
                      </a:cxn>
                    </a:cxnLst>
                    <a:rect l="0" t="0" r="r" b="b"/>
                    <a:pathLst>
                      <a:path w="61" h="48">
                        <a:moveTo>
                          <a:pt x="21" y="38"/>
                        </a:moveTo>
                        <a:cubicBezTo>
                          <a:pt x="19" y="34"/>
                          <a:pt x="19" y="29"/>
                          <a:pt x="15" y="26"/>
                        </a:cubicBezTo>
                        <a:cubicBezTo>
                          <a:pt x="12" y="24"/>
                          <a:pt x="3" y="22"/>
                          <a:pt x="3" y="22"/>
                        </a:cubicBezTo>
                        <a:cubicBezTo>
                          <a:pt x="0" y="12"/>
                          <a:pt x="5" y="12"/>
                          <a:pt x="13" y="8"/>
                        </a:cubicBezTo>
                        <a:cubicBezTo>
                          <a:pt x="17" y="6"/>
                          <a:pt x="25" y="0"/>
                          <a:pt x="25" y="0"/>
                        </a:cubicBezTo>
                        <a:cubicBezTo>
                          <a:pt x="37" y="2"/>
                          <a:pt x="41" y="2"/>
                          <a:pt x="49" y="10"/>
                        </a:cubicBezTo>
                        <a:cubicBezTo>
                          <a:pt x="45" y="21"/>
                          <a:pt x="46" y="12"/>
                          <a:pt x="53" y="20"/>
                        </a:cubicBezTo>
                        <a:cubicBezTo>
                          <a:pt x="56" y="24"/>
                          <a:pt x="61" y="32"/>
                          <a:pt x="61" y="32"/>
                        </a:cubicBezTo>
                        <a:cubicBezTo>
                          <a:pt x="56" y="47"/>
                          <a:pt x="53" y="42"/>
                          <a:pt x="41" y="38"/>
                        </a:cubicBezTo>
                        <a:cubicBezTo>
                          <a:pt x="27" y="47"/>
                          <a:pt x="34" y="48"/>
                          <a:pt x="23" y="44"/>
                        </a:cubicBezTo>
                        <a:cubicBezTo>
                          <a:pt x="22" y="42"/>
                          <a:pt x="21" y="38"/>
                          <a:pt x="21" y="3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169" name="Freeform 25"/>
                  <p:cNvSpPr>
                    <a:spLocks/>
                  </p:cNvSpPr>
                  <p:nvPr/>
                </p:nvSpPr>
                <p:spPr bwMode="ltGray">
                  <a:xfrm>
                    <a:off x="1976" y="593"/>
                    <a:ext cx="122" cy="61"/>
                  </a:xfrm>
                  <a:custGeom>
                    <a:avLst/>
                    <a:gdLst/>
                    <a:ahLst/>
                    <a:cxnLst>
                      <a:cxn ang="0">
                        <a:pos x="46" y="28"/>
                      </a:cxn>
                      <a:cxn ang="0">
                        <a:pos x="36" y="14"/>
                      </a:cxn>
                      <a:cxn ang="0">
                        <a:pos x="26" y="30"/>
                      </a:cxn>
                      <a:cxn ang="0">
                        <a:pos x="0" y="24"/>
                      </a:cxn>
                      <a:cxn ang="0">
                        <a:pos x="10" y="42"/>
                      </a:cxn>
                      <a:cxn ang="0">
                        <a:pos x="16" y="62"/>
                      </a:cxn>
                      <a:cxn ang="0">
                        <a:pos x="24" y="48"/>
                      </a:cxn>
                      <a:cxn ang="0">
                        <a:pos x="30" y="44"/>
                      </a:cxn>
                      <a:cxn ang="0">
                        <a:pos x="48" y="56"/>
                      </a:cxn>
                      <a:cxn ang="0">
                        <a:pos x="70" y="62"/>
                      </a:cxn>
                      <a:cxn ang="0">
                        <a:pos x="88" y="72"/>
                      </a:cxn>
                      <a:cxn ang="0">
                        <a:pos x="106" y="102"/>
                      </a:cxn>
                      <a:cxn ang="0">
                        <a:pos x="104" y="122"/>
                      </a:cxn>
                      <a:cxn ang="0">
                        <a:pos x="98" y="134"/>
                      </a:cxn>
                      <a:cxn ang="0">
                        <a:pos x="122" y="128"/>
                      </a:cxn>
                      <a:cxn ang="0">
                        <a:pos x="140" y="140"/>
                      </a:cxn>
                      <a:cxn ang="0">
                        <a:pos x="168" y="148"/>
                      </a:cxn>
                      <a:cxn ang="0">
                        <a:pos x="174" y="146"/>
                      </a:cxn>
                      <a:cxn ang="0">
                        <a:pos x="168" y="134"/>
                      </a:cxn>
                      <a:cxn ang="0">
                        <a:pos x="178" y="136"/>
                      </a:cxn>
                      <a:cxn ang="0">
                        <a:pos x="186" y="118"/>
                      </a:cxn>
                      <a:cxn ang="0">
                        <a:pos x="202" y="122"/>
                      </a:cxn>
                      <a:cxn ang="0">
                        <a:pos x="214" y="130"/>
                      </a:cxn>
                      <a:cxn ang="0">
                        <a:pos x="244" y="168"/>
                      </a:cxn>
                      <a:cxn ang="0">
                        <a:pos x="262" y="178"/>
                      </a:cxn>
                      <a:cxn ang="0">
                        <a:pos x="284" y="170"/>
                      </a:cxn>
                      <a:cxn ang="0">
                        <a:pos x="268" y="160"/>
                      </a:cxn>
                      <a:cxn ang="0">
                        <a:pos x="256" y="138"/>
                      </a:cxn>
                      <a:cxn ang="0">
                        <a:pos x="250" y="132"/>
                      </a:cxn>
                      <a:cxn ang="0">
                        <a:pos x="248" y="122"/>
                      </a:cxn>
                      <a:cxn ang="0">
                        <a:pos x="236" y="116"/>
                      </a:cxn>
                      <a:cxn ang="0">
                        <a:pos x="240" y="96"/>
                      </a:cxn>
                      <a:cxn ang="0">
                        <a:pos x="220" y="86"/>
                      </a:cxn>
                      <a:cxn ang="0">
                        <a:pos x="210" y="70"/>
                      </a:cxn>
                      <a:cxn ang="0">
                        <a:pos x="190" y="54"/>
                      </a:cxn>
                      <a:cxn ang="0">
                        <a:pos x="168" y="38"/>
                      </a:cxn>
                      <a:cxn ang="0">
                        <a:pos x="156" y="34"/>
                      </a:cxn>
                      <a:cxn ang="0">
                        <a:pos x="120" y="16"/>
                      </a:cxn>
                      <a:cxn ang="0">
                        <a:pos x="102" y="4"/>
                      </a:cxn>
                      <a:cxn ang="0">
                        <a:pos x="96" y="0"/>
                      </a:cxn>
                      <a:cxn ang="0">
                        <a:pos x="70" y="10"/>
                      </a:cxn>
                      <a:cxn ang="0">
                        <a:pos x="56" y="32"/>
                      </a:cxn>
                      <a:cxn ang="0">
                        <a:pos x="46" y="28"/>
                      </a:cxn>
                    </a:cxnLst>
                    <a:rect l="0" t="0" r="r" b="b"/>
                    <a:pathLst>
                      <a:path w="286" h="182">
                        <a:moveTo>
                          <a:pt x="46" y="28"/>
                        </a:moveTo>
                        <a:cubicBezTo>
                          <a:pt x="41" y="14"/>
                          <a:pt x="46" y="17"/>
                          <a:pt x="36" y="14"/>
                        </a:cubicBezTo>
                        <a:cubicBezTo>
                          <a:pt x="31" y="17"/>
                          <a:pt x="26" y="30"/>
                          <a:pt x="26" y="30"/>
                        </a:cubicBezTo>
                        <a:cubicBezTo>
                          <a:pt x="12" y="25"/>
                          <a:pt x="19" y="21"/>
                          <a:pt x="0" y="24"/>
                        </a:cubicBezTo>
                        <a:cubicBezTo>
                          <a:pt x="2" y="33"/>
                          <a:pt x="2" y="37"/>
                          <a:pt x="10" y="42"/>
                        </a:cubicBezTo>
                        <a:cubicBezTo>
                          <a:pt x="12" y="49"/>
                          <a:pt x="14" y="55"/>
                          <a:pt x="16" y="62"/>
                        </a:cubicBezTo>
                        <a:cubicBezTo>
                          <a:pt x="24" y="59"/>
                          <a:pt x="27" y="57"/>
                          <a:pt x="24" y="48"/>
                        </a:cubicBezTo>
                        <a:cubicBezTo>
                          <a:pt x="26" y="47"/>
                          <a:pt x="28" y="43"/>
                          <a:pt x="30" y="44"/>
                        </a:cubicBezTo>
                        <a:cubicBezTo>
                          <a:pt x="48" y="48"/>
                          <a:pt x="36" y="52"/>
                          <a:pt x="48" y="56"/>
                        </a:cubicBezTo>
                        <a:cubicBezTo>
                          <a:pt x="74" y="65"/>
                          <a:pt x="47" y="56"/>
                          <a:pt x="70" y="62"/>
                        </a:cubicBezTo>
                        <a:cubicBezTo>
                          <a:pt x="77" y="64"/>
                          <a:pt x="88" y="72"/>
                          <a:pt x="88" y="72"/>
                        </a:cubicBezTo>
                        <a:cubicBezTo>
                          <a:pt x="96" y="84"/>
                          <a:pt x="102" y="87"/>
                          <a:pt x="106" y="102"/>
                        </a:cubicBezTo>
                        <a:cubicBezTo>
                          <a:pt x="105" y="109"/>
                          <a:pt x="106" y="115"/>
                          <a:pt x="104" y="122"/>
                        </a:cubicBezTo>
                        <a:cubicBezTo>
                          <a:pt x="103" y="126"/>
                          <a:pt x="94" y="132"/>
                          <a:pt x="98" y="134"/>
                        </a:cubicBezTo>
                        <a:cubicBezTo>
                          <a:pt x="106" y="137"/>
                          <a:pt x="122" y="128"/>
                          <a:pt x="122" y="128"/>
                        </a:cubicBezTo>
                        <a:cubicBezTo>
                          <a:pt x="130" y="131"/>
                          <a:pt x="133" y="135"/>
                          <a:pt x="140" y="140"/>
                        </a:cubicBezTo>
                        <a:cubicBezTo>
                          <a:pt x="148" y="145"/>
                          <a:pt x="159" y="145"/>
                          <a:pt x="168" y="148"/>
                        </a:cubicBezTo>
                        <a:cubicBezTo>
                          <a:pt x="170" y="147"/>
                          <a:pt x="173" y="148"/>
                          <a:pt x="174" y="146"/>
                        </a:cubicBezTo>
                        <a:cubicBezTo>
                          <a:pt x="176" y="142"/>
                          <a:pt x="164" y="136"/>
                          <a:pt x="168" y="134"/>
                        </a:cubicBezTo>
                        <a:cubicBezTo>
                          <a:pt x="171" y="132"/>
                          <a:pt x="175" y="135"/>
                          <a:pt x="178" y="136"/>
                        </a:cubicBezTo>
                        <a:cubicBezTo>
                          <a:pt x="182" y="131"/>
                          <a:pt x="186" y="118"/>
                          <a:pt x="186" y="118"/>
                        </a:cubicBezTo>
                        <a:cubicBezTo>
                          <a:pt x="189" y="119"/>
                          <a:pt x="199" y="120"/>
                          <a:pt x="202" y="122"/>
                        </a:cubicBezTo>
                        <a:cubicBezTo>
                          <a:pt x="206" y="124"/>
                          <a:pt x="214" y="130"/>
                          <a:pt x="214" y="130"/>
                        </a:cubicBezTo>
                        <a:cubicBezTo>
                          <a:pt x="224" y="145"/>
                          <a:pt x="228" y="158"/>
                          <a:pt x="244" y="168"/>
                        </a:cubicBezTo>
                        <a:cubicBezTo>
                          <a:pt x="250" y="172"/>
                          <a:pt x="262" y="178"/>
                          <a:pt x="262" y="178"/>
                        </a:cubicBezTo>
                        <a:cubicBezTo>
                          <a:pt x="265" y="178"/>
                          <a:pt x="286" y="182"/>
                          <a:pt x="284" y="170"/>
                        </a:cubicBezTo>
                        <a:cubicBezTo>
                          <a:pt x="283" y="164"/>
                          <a:pt x="268" y="160"/>
                          <a:pt x="268" y="160"/>
                        </a:cubicBezTo>
                        <a:cubicBezTo>
                          <a:pt x="261" y="150"/>
                          <a:pt x="270" y="143"/>
                          <a:pt x="256" y="138"/>
                        </a:cubicBezTo>
                        <a:cubicBezTo>
                          <a:pt x="254" y="136"/>
                          <a:pt x="251" y="135"/>
                          <a:pt x="250" y="132"/>
                        </a:cubicBezTo>
                        <a:cubicBezTo>
                          <a:pt x="248" y="129"/>
                          <a:pt x="250" y="125"/>
                          <a:pt x="248" y="122"/>
                        </a:cubicBezTo>
                        <a:cubicBezTo>
                          <a:pt x="246" y="118"/>
                          <a:pt x="240" y="118"/>
                          <a:pt x="236" y="116"/>
                        </a:cubicBezTo>
                        <a:cubicBezTo>
                          <a:pt x="230" y="107"/>
                          <a:pt x="227" y="100"/>
                          <a:pt x="240" y="96"/>
                        </a:cubicBezTo>
                        <a:cubicBezTo>
                          <a:pt x="236" y="83"/>
                          <a:pt x="236" y="84"/>
                          <a:pt x="220" y="86"/>
                        </a:cubicBezTo>
                        <a:cubicBezTo>
                          <a:pt x="209" y="82"/>
                          <a:pt x="208" y="82"/>
                          <a:pt x="210" y="70"/>
                        </a:cubicBezTo>
                        <a:cubicBezTo>
                          <a:pt x="207" y="60"/>
                          <a:pt x="199" y="57"/>
                          <a:pt x="190" y="54"/>
                        </a:cubicBezTo>
                        <a:cubicBezTo>
                          <a:pt x="181" y="45"/>
                          <a:pt x="181" y="42"/>
                          <a:pt x="168" y="38"/>
                        </a:cubicBezTo>
                        <a:cubicBezTo>
                          <a:pt x="164" y="37"/>
                          <a:pt x="156" y="34"/>
                          <a:pt x="156" y="34"/>
                        </a:cubicBezTo>
                        <a:cubicBezTo>
                          <a:pt x="146" y="24"/>
                          <a:pt x="134" y="21"/>
                          <a:pt x="120" y="16"/>
                        </a:cubicBezTo>
                        <a:cubicBezTo>
                          <a:pt x="113" y="14"/>
                          <a:pt x="108" y="8"/>
                          <a:pt x="102" y="4"/>
                        </a:cubicBezTo>
                        <a:cubicBezTo>
                          <a:pt x="100" y="3"/>
                          <a:pt x="96" y="0"/>
                          <a:pt x="96" y="0"/>
                        </a:cubicBezTo>
                        <a:cubicBezTo>
                          <a:pt x="83" y="2"/>
                          <a:pt x="79" y="1"/>
                          <a:pt x="70" y="10"/>
                        </a:cubicBezTo>
                        <a:cubicBezTo>
                          <a:pt x="67" y="19"/>
                          <a:pt x="63" y="27"/>
                          <a:pt x="56" y="32"/>
                        </a:cubicBezTo>
                        <a:cubicBezTo>
                          <a:pt x="49" y="30"/>
                          <a:pt x="52" y="31"/>
                          <a:pt x="46" y="2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170" name="Freeform 26"/>
                  <p:cNvSpPr>
                    <a:spLocks/>
                  </p:cNvSpPr>
                  <p:nvPr/>
                </p:nvSpPr>
                <p:spPr bwMode="ltGray">
                  <a:xfrm>
                    <a:off x="2082" y="599"/>
                    <a:ext cx="33" cy="26"/>
                  </a:xfrm>
                  <a:custGeom>
                    <a:avLst/>
                    <a:gdLst/>
                    <a:ahLst/>
                    <a:cxnLst>
                      <a:cxn ang="0">
                        <a:pos x="1" y="58"/>
                      </a:cxn>
                      <a:cxn ang="0">
                        <a:pos x="27" y="60"/>
                      </a:cxn>
                      <a:cxn ang="0">
                        <a:pos x="45" y="48"/>
                      </a:cxn>
                      <a:cxn ang="0">
                        <a:pos x="57" y="30"/>
                      </a:cxn>
                      <a:cxn ang="0">
                        <a:pos x="43" y="14"/>
                      </a:cxn>
                      <a:cxn ang="0">
                        <a:pos x="43" y="4"/>
                      </a:cxn>
                      <a:cxn ang="0">
                        <a:pos x="71" y="26"/>
                      </a:cxn>
                      <a:cxn ang="0">
                        <a:pos x="67" y="54"/>
                      </a:cxn>
                      <a:cxn ang="0">
                        <a:pos x="33" y="78"/>
                      </a:cxn>
                      <a:cxn ang="0">
                        <a:pos x="9" y="66"/>
                      </a:cxn>
                      <a:cxn ang="0">
                        <a:pos x="3" y="62"/>
                      </a:cxn>
                      <a:cxn ang="0">
                        <a:pos x="1" y="58"/>
                      </a:cxn>
                    </a:cxnLst>
                    <a:rect l="0" t="0" r="r" b="b"/>
                    <a:pathLst>
                      <a:path w="78" h="78">
                        <a:moveTo>
                          <a:pt x="1" y="58"/>
                        </a:moveTo>
                        <a:cubicBezTo>
                          <a:pt x="6" y="44"/>
                          <a:pt x="18" y="57"/>
                          <a:pt x="27" y="60"/>
                        </a:cubicBezTo>
                        <a:cubicBezTo>
                          <a:pt x="35" y="57"/>
                          <a:pt x="38" y="52"/>
                          <a:pt x="45" y="48"/>
                        </a:cubicBezTo>
                        <a:cubicBezTo>
                          <a:pt x="48" y="40"/>
                          <a:pt x="51" y="36"/>
                          <a:pt x="57" y="30"/>
                        </a:cubicBezTo>
                        <a:cubicBezTo>
                          <a:pt x="55" y="23"/>
                          <a:pt x="43" y="14"/>
                          <a:pt x="43" y="14"/>
                        </a:cubicBezTo>
                        <a:cubicBezTo>
                          <a:pt x="33" y="0"/>
                          <a:pt x="30" y="1"/>
                          <a:pt x="43" y="4"/>
                        </a:cubicBezTo>
                        <a:cubicBezTo>
                          <a:pt x="54" y="11"/>
                          <a:pt x="58" y="22"/>
                          <a:pt x="71" y="26"/>
                        </a:cubicBezTo>
                        <a:cubicBezTo>
                          <a:pt x="78" y="37"/>
                          <a:pt x="78" y="46"/>
                          <a:pt x="67" y="54"/>
                        </a:cubicBezTo>
                        <a:cubicBezTo>
                          <a:pt x="51" y="49"/>
                          <a:pt x="53" y="71"/>
                          <a:pt x="33" y="78"/>
                        </a:cubicBezTo>
                        <a:cubicBezTo>
                          <a:pt x="16" y="72"/>
                          <a:pt x="25" y="76"/>
                          <a:pt x="9" y="66"/>
                        </a:cubicBezTo>
                        <a:cubicBezTo>
                          <a:pt x="7" y="65"/>
                          <a:pt x="3" y="62"/>
                          <a:pt x="3" y="62"/>
                        </a:cubicBezTo>
                        <a:cubicBezTo>
                          <a:pt x="0" y="54"/>
                          <a:pt x="13" y="42"/>
                          <a:pt x="1" y="5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171" name="Freeform 27"/>
                  <p:cNvSpPr>
                    <a:spLocks/>
                  </p:cNvSpPr>
                  <p:nvPr/>
                </p:nvSpPr>
                <p:spPr bwMode="ltGray">
                  <a:xfrm>
                    <a:off x="2152" y="544"/>
                    <a:ext cx="8" cy="6"/>
                  </a:xfrm>
                  <a:custGeom>
                    <a:avLst/>
                    <a:gdLst/>
                    <a:ahLst/>
                    <a:cxnLst>
                      <a:cxn ang="0">
                        <a:pos x="3" y="4"/>
                      </a:cxn>
                      <a:cxn ang="0">
                        <a:pos x="3" y="14"/>
                      </a:cxn>
                      <a:cxn ang="0">
                        <a:pos x="3" y="4"/>
                      </a:cxn>
                    </a:cxnLst>
                    <a:rect l="0" t="0" r="r" b="b"/>
                    <a:pathLst>
                      <a:path w="17" h="18">
                        <a:moveTo>
                          <a:pt x="3" y="4"/>
                        </a:moveTo>
                        <a:cubicBezTo>
                          <a:pt x="17" y="7"/>
                          <a:pt x="16" y="18"/>
                          <a:pt x="3" y="14"/>
                        </a:cubicBezTo>
                        <a:cubicBezTo>
                          <a:pt x="0" y="6"/>
                          <a:pt x="7" y="0"/>
                          <a:pt x="3" y="4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172" name="Freeform 28"/>
                  <p:cNvSpPr>
                    <a:spLocks/>
                  </p:cNvSpPr>
                  <p:nvPr/>
                </p:nvSpPr>
                <p:spPr bwMode="ltGray">
                  <a:xfrm>
                    <a:off x="2194" y="584"/>
                    <a:ext cx="11" cy="8"/>
                  </a:xfrm>
                  <a:custGeom>
                    <a:avLst/>
                    <a:gdLst/>
                    <a:ahLst/>
                    <a:cxnLst>
                      <a:cxn ang="0">
                        <a:pos x="8" y="14"/>
                      </a:cxn>
                      <a:cxn ang="0">
                        <a:pos x="14" y="0"/>
                      </a:cxn>
                      <a:cxn ang="0">
                        <a:pos x="14" y="22"/>
                      </a:cxn>
                      <a:cxn ang="0">
                        <a:pos x="8" y="14"/>
                      </a:cxn>
                    </a:cxnLst>
                    <a:rect l="0" t="0" r="r" b="b"/>
                    <a:pathLst>
                      <a:path w="26" h="22">
                        <a:moveTo>
                          <a:pt x="8" y="14"/>
                        </a:moveTo>
                        <a:cubicBezTo>
                          <a:pt x="5" y="6"/>
                          <a:pt x="5" y="3"/>
                          <a:pt x="14" y="0"/>
                        </a:cubicBezTo>
                        <a:cubicBezTo>
                          <a:pt x="26" y="4"/>
                          <a:pt x="23" y="16"/>
                          <a:pt x="14" y="22"/>
                        </a:cubicBezTo>
                        <a:cubicBezTo>
                          <a:pt x="0" y="17"/>
                          <a:pt x="13" y="3"/>
                          <a:pt x="8" y="14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173" name="Freeform 29"/>
                  <p:cNvSpPr>
                    <a:spLocks/>
                  </p:cNvSpPr>
                  <p:nvPr/>
                </p:nvSpPr>
                <p:spPr bwMode="ltGray">
                  <a:xfrm>
                    <a:off x="2059" y="494"/>
                    <a:ext cx="8" cy="5"/>
                  </a:xfrm>
                  <a:custGeom>
                    <a:avLst/>
                    <a:gdLst/>
                    <a:ahLst/>
                    <a:cxnLst>
                      <a:cxn ang="0">
                        <a:pos x="7" y="12"/>
                      </a:cxn>
                      <a:cxn ang="0">
                        <a:pos x="17" y="2"/>
                      </a:cxn>
                      <a:cxn ang="0">
                        <a:pos x="9" y="12"/>
                      </a:cxn>
                      <a:cxn ang="0">
                        <a:pos x="7" y="12"/>
                      </a:cxn>
                    </a:cxnLst>
                    <a:rect l="0" t="0" r="r" b="b"/>
                    <a:pathLst>
                      <a:path w="20" h="15">
                        <a:moveTo>
                          <a:pt x="7" y="12"/>
                        </a:moveTo>
                        <a:cubicBezTo>
                          <a:pt x="0" y="1"/>
                          <a:pt x="6" y="0"/>
                          <a:pt x="17" y="2"/>
                        </a:cubicBezTo>
                        <a:cubicBezTo>
                          <a:pt x="20" y="10"/>
                          <a:pt x="18" y="15"/>
                          <a:pt x="9" y="12"/>
                        </a:cubicBezTo>
                        <a:cubicBezTo>
                          <a:pt x="4" y="4"/>
                          <a:pt x="4" y="4"/>
                          <a:pt x="7" y="12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174" name="Freeform 30"/>
                  <p:cNvSpPr>
                    <a:spLocks/>
                  </p:cNvSpPr>
                  <p:nvPr/>
                </p:nvSpPr>
                <p:spPr bwMode="ltGray">
                  <a:xfrm>
                    <a:off x="1988" y="536"/>
                    <a:ext cx="8" cy="5"/>
                  </a:xfrm>
                  <a:custGeom>
                    <a:avLst/>
                    <a:gdLst/>
                    <a:ahLst/>
                    <a:cxnLst>
                      <a:cxn ang="0">
                        <a:pos x="7" y="12"/>
                      </a:cxn>
                      <a:cxn ang="0">
                        <a:pos x="15" y="2"/>
                      </a:cxn>
                      <a:cxn ang="0">
                        <a:pos x="15" y="14"/>
                      </a:cxn>
                      <a:cxn ang="0">
                        <a:pos x="7" y="12"/>
                      </a:cxn>
                    </a:cxnLst>
                    <a:rect l="0" t="0" r="r" b="b"/>
                    <a:pathLst>
                      <a:path w="20" h="15">
                        <a:moveTo>
                          <a:pt x="7" y="12"/>
                        </a:moveTo>
                        <a:cubicBezTo>
                          <a:pt x="0" y="2"/>
                          <a:pt x="3" y="0"/>
                          <a:pt x="15" y="2"/>
                        </a:cubicBezTo>
                        <a:cubicBezTo>
                          <a:pt x="16" y="4"/>
                          <a:pt x="20" y="12"/>
                          <a:pt x="15" y="14"/>
                        </a:cubicBezTo>
                        <a:cubicBezTo>
                          <a:pt x="12" y="15"/>
                          <a:pt x="7" y="12"/>
                          <a:pt x="7" y="12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175" name="Freeform 31"/>
                  <p:cNvSpPr>
                    <a:spLocks/>
                  </p:cNvSpPr>
                  <p:nvPr/>
                </p:nvSpPr>
                <p:spPr bwMode="ltGray">
                  <a:xfrm>
                    <a:off x="1910" y="523"/>
                    <a:ext cx="34" cy="27"/>
                  </a:xfrm>
                  <a:custGeom>
                    <a:avLst/>
                    <a:gdLst/>
                    <a:ahLst/>
                    <a:cxnLst>
                      <a:cxn ang="0">
                        <a:pos x="0" y="50"/>
                      </a:cxn>
                      <a:cxn ang="0">
                        <a:pos x="14" y="24"/>
                      </a:cxn>
                      <a:cxn ang="0">
                        <a:pos x="26" y="20"/>
                      </a:cxn>
                      <a:cxn ang="0">
                        <a:pos x="48" y="18"/>
                      </a:cxn>
                      <a:cxn ang="0">
                        <a:pos x="58" y="0"/>
                      </a:cxn>
                      <a:cxn ang="0">
                        <a:pos x="80" y="40"/>
                      </a:cxn>
                      <a:cxn ang="0">
                        <a:pos x="70" y="56"/>
                      </a:cxn>
                      <a:cxn ang="0">
                        <a:pos x="54" y="62"/>
                      </a:cxn>
                      <a:cxn ang="0">
                        <a:pos x="48" y="80"/>
                      </a:cxn>
                      <a:cxn ang="0">
                        <a:pos x="32" y="68"/>
                      </a:cxn>
                      <a:cxn ang="0">
                        <a:pos x="38" y="52"/>
                      </a:cxn>
                      <a:cxn ang="0">
                        <a:pos x="30" y="28"/>
                      </a:cxn>
                      <a:cxn ang="0">
                        <a:pos x="20" y="48"/>
                      </a:cxn>
                      <a:cxn ang="0">
                        <a:pos x="8" y="56"/>
                      </a:cxn>
                      <a:cxn ang="0">
                        <a:pos x="0" y="50"/>
                      </a:cxn>
                    </a:cxnLst>
                    <a:rect l="0" t="0" r="r" b="b"/>
                    <a:pathLst>
                      <a:path w="80" h="80">
                        <a:moveTo>
                          <a:pt x="0" y="50"/>
                        </a:moveTo>
                        <a:cubicBezTo>
                          <a:pt x="1" y="47"/>
                          <a:pt x="12" y="25"/>
                          <a:pt x="14" y="24"/>
                        </a:cubicBezTo>
                        <a:cubicBezTo>
                          <a:pt x="17" y="22"/>
                          <a:pt x="26" y="20"/>
                          <a:pt x="26" y="20"/>
                        </a:cubicBezTo>
                        <a:cubicBezTo>
                          <a:pt x="34" y="23"/>
                          <a:pt x="40" y="21"/>
                          <a:pt x="48" y="18"/>
                        </a:cubicBezTo>
                        <a:cubicBezTo>
                          <a:pt x="52" y="12"/>
                          <a:pt x="54" y="6"/>
                          <a:pt x="58" y="0"/>
                        </a:cubicBezTo>
                        <a:cubicBezTo>
                          <a:pt x="70" y="4"/>
                          <a:pt x="76" y="28"/>
                          <a:pt x="80" y="40"/>
                        </a:cubicBezTo>
                        <a:cubicBezTo>
                          <a:pt x="75" y="54"/>
                          <a:pt x="80" y="50"/>
                          <a:pt x="70" y="56"/>
                        </a:cubicBezTo>
                        <a:cubicBezTo>
                          <a:pt x="61" y="53"/>
                          <a:pt x="59" y="54"/>
                          <a:pt x="54" y="62"/>
                        </a:cubicBezTo>
                        <a:cubicBezTo>
                          <a:pt x="57" y="71"/>
                          <a:pt x="56" y="75"/>
                          <a:pt x="48" y="80"/>
                        </a:cubicBezTo>
                        <a:cubicBezTo>
                          <a:pt x="40" y="77"/>
                          <a:pt x="39" y="72"/>
                          <a:pt x="32" y="68"/>
                        </a:cubicBezTo>
                        <a:cubicBezTo>
                          <a:pt x="26" y="59"/>
                          <a:pt x="30" y="57"/>
                          <a:pt x="38" y="52"/>
                        </a:cubicBezTo>
                        <a:cubicBezTo>
                          <a:pt x="41" y="42"/>
                          <a:pt x="39" y="34"/>
                          <a:pt x="30" y="28"/>
                        </a:cubicBezTo>
                        <a:cubicBezTo>
                          <a:pt x="20" y="31"/>
                          <a:pt x="30" y="40"/>
                          <a:pt x="20" y="48"/>
                        </a:cubicBezTo>
                        <a:cubicBezTo>
                          <a:pt x="16" y="51"/>
                          <a:pt x="8" y="56"/>
                          <a:pt x="8" y="56"/>
                        </a:cubicBezTo>
                        <a:cubicBezTo>
                          <a:pt x="2" y="50"/>
                          <a:pt x="5" y="50"/>
                          <a:pt x="0" y="50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176" name="Freeform 32"/>
                  <p:cNvSpPr>
                    <a:spLocks/>
                  </p:cNvSpPr>
                  <p:nvPr/>
                </p:nvSpPr>
                <p:spPr bwMode="ltGray">
                  <a:xfrm>
                    <a:off x="1899" y="466"/>
                    <a:ext cx="40" cy="58"/>
                  </a:xfrm>
                  <a:custGeom>
                    <a:avLst/>
                    <a:gdLst/>
                    <a:ahLst/>
                    <a:cxnLst>
                      <a:cxn ang="0">
                        <a:pos x="14" y="96"/>
                      </a:cxn>
                      <a:cxn ang="0">
                        <a:pos x="26" y="128"/>
                      </a:cxn>
                      <a:cxn ang="0">
                        <a:pos x="32" y="108"/>
                      </a:cxn>
                      <a:cxn ang="0">
                        <a:pos x="52" y="100"/>
                      </a:cxn>
                      <a:cxn ang="0">
                        <a:pos x="46" y="124"/>
                      </a:cxn>
                      <a:cxn ang="0">
                        <a:pos x="66" y="126"/>
                      </a:cxn>
                      <a:cxn ang="0">
                        <a:pos x="76" y="142"/>
                      </a:cxn>
                      <a:cxn ang="0">
                        <a:pos x="58" y="148"/>
                      </a:cxn>
                      <a:cxn ang="0">
                        <a:pos x="74" y="174"/>
                      </a:cxn>
                      <a:cxn ang="0">
                        <a:pos x="84" y="154"/>
                      </a:cxn>
                      <a:cxn ang="0">
                        <a:pos x="82" y="112"/>
                      </a:cxn>
                      <a:cxn ang="0">
                        <a:pos x="60" y="106"/>
                      </a:cxn>
                      <a:cxn ang="0">
                        <a:pos x="50" y="82"/>
                      </a:cxn>
                      <a:cxn ang="0">
                        <a:pos x="34" y="82"/>
                      </a:cxn>
                      <a:cxn ang="0">
                        <a:pos x="30" y="70"/>
                      </a:cxn>
                      <a:cxn ang="0">
                        <a:pos x="42" y="42"/>
                      </a:cxn>
                      <a:cxn ang="0">
                        <a:pos x="30" y="0"/>
                      </a:cxn>
                      <a:cxn ang="0">
                        <a:pos x="18" y="22"/>
                      </a:cxn>
                      <a:cxn ang="0">
                        <a:pos x="4" y="46"/>
                      </a:cxn>
                      <a:cxn ang="0">
                        <a:pos x="14" y="76"/>
                      </a:cxn>
                      <a:cxn ang="0">
                        <a:pos x="14" y="96"/>
                      </a:cxn>
                    </a:cxnLst>
                    <a:rect l="0" t="0" r="r" b="b"/>
                    <a:pathLst>
                      <a:path w="94" h="174">
                        <a:moveTo>
                          <a:pt x="14" y="96"/>
                        </a:moveTo>
                        <a:cubicBezTo>
                          <a:pt x="11" y="109"/>
                          <a:pt x="15" y="120"/>
                          <a:pt x="26" y="128"/>
                        </a:cubicBezTo>
                        <a:cubicBezTo>
                          <a:pt x="34" y="120"/>
                          <a:pt x="35" y="119"/>
                          <a:pt x="32" y="108"/>
                        </a:cubicBezTo>
                        <a:cubicBezTo>
                          <a:pt x="35" y="92"/>
                          <a:pt x="39" y="92"/>
                          <a:pt x="52" y="100"/>
                        </a:cubicBezTo>
                        <a:cubicBezTo>
                          <a:pt x="59" y="110"/>
                          <a:pt x="49" y="114"/>
                          <a:pt x="46" y="124"/>
                        </a:cubicBezTo>
                        <a:cubicBezTo>
                          <a:pt x="50" y="137"/>
                          <a:pt x="57" y="129"/>
                          <a:pt x="66" y="126"/>
                        </a:cubicBezTo>
                        <a:cubicBezTo>
                          <a:pt x="77" y="129"/>
                          <a:pt x="79" y="131"/>
                          <a:pt x="76" y="142"/>
                        </a:cubicBezTo>
                        <a:cubicBezTo>
                          <a:pt x="67" y="139"/>
                          <a:pt x="65" y="141"/>
                          <a:pt x="58" y="148"/>
                        </a:cubicBezTo>
                        <a:cubicBezTo>
                          <a:pt x="60" y="160"/>
                          <a:pt x="62" y="170"/>
                          <a:pt x="74" y="174"/>
                        </a:cubicBezTo>
                        <a:cubicBezTo>
                          <a:pt x="77" y="165"/>
                          <a:pt x="74" y="157"/>
                          <a:pt x="84" y="154"/>
                        </a:cubicBezTo>
                        <a:cubicBezTo>
                          <a:pt x="91" y="143"/>
                          <a:pt x="94" y="122"/>
                          <a:pt x="82" y="112"/>
                        </a:cubicBezTo>
                        <a:cubicBezTo>
                          <a:pt x="77" y="108"/>
                          <a:pt x="66" y="108"/>
                          <a:pt x="60" y="106"/>
                        </a:cubicBezTo>
                        <a:cubicBezTo>
                          <a:pt x="65" y="92"/>
                          <a:pt x="66" y="87"/>
                          <a:pt x="50" y="82"/>
                        </a:cubicBezTo>
                        <a:cubicBezTo>
                          <a:pt x="48" y="82"/>
                          <a:pt x="37" y="86"/>
                          <a:pt x="34" y="82"/>
                        </a:cubicBezTo>
                        <a:cubicBezTo>
                          <a:pt x="32" y="79"/>
                          <a:pt x="30" y="70"/>
                          <a:pt x="30" y="70"/>
                        </a:cubicBezTo>
                        <a:cubicBezTo>
                          <a:pt x="32" y="54"/>
                          <a:pt x="32" y="52"/>
                          <a:pt x="42" y="42"/>
                        </a:cubicBezTo>
                        <a:cubicBezTo>
                          <a:pt x="41" y="30"/>
                          <a:pt x="45" y="5"/>
                          <a:pt x="30" y="0"/>
                        </a:cubicBezTo>
                        <a:cubicBezTo>
                          <a:pt x="14" y="4"/>
                          <a:pt x="16" y="4"/>
                          <a:pt x="18" y="22"/>
                        </a:cubicBezTo>
                        <a:cubicBezTo>
                          <a:pt x="16" y="39"/>
                          <a:pt x="15" y="35"/>
                          <a:pt x="4" y="46"/>
                        </a:cubicBezTo>
                        <a:cubicBezTo>
                          <a:pt x="0" y="59"/>
                          <a:pt x="5" y="67"/>
                          <a:pt x="14" y="76"/>
                        </a:cubicBezTo>
                        <a:cubicBezTo>
                          <a:pt x="15" y="80"/>
                          <a:pt x="17" y="93"/>
                          <a:pt x="14" y="96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177" name="Freeform 33"/>
                  <p:cNvSpPr>
                    <a:spLocks/>
                  </p:cNvSpPr>
                  <p:nvPr/>
                </p:nvSpPr>
                <p:spPr bwMode="ltGray">
                  <a:xfrm>
                    <a:off x="1909" y="508"/>
                    <a:ext cx="14" cy="17"/>
                  </a:xfrm>
                  <a:custGeom>
                    <a:avLst/>
                    <a:gdLst/>
                    <a:ahLst/>
                    <a:cxnLst>
                      <a:cxn ang="0">
                        <a:pos x="6" y="24"/>
                      </a:cxn>
                      <a:cxn ang="0">
                        <a:pos x="12" y="0"/>
                      </a:cxn>
                      <a:cxn ang="0">
                        <a:pos x="20" y="16"/>
                      </a:cxn>
                      <a:cxn ang="0">
                        <a:pos x="22" y="24"/>
                      </a:cxn>
                      <a:cxn ang="0">
                        <a:pos x="28" y="26"/>
                      </a:cxn>
                      <a:cxn ang="0">
                        <a:pos x="32" y="38"/>
                      </a:cxn>
                      <a:cxn ang="0">
                        <a:pos x="18" y="50"/>
                      </a:cxn>
                      <a:cxn ang="0">
                        <a:pos x="6" y="24"/>
                      </a:cxn>
                    </a:cxnLst>
                    <a:rect l="0" t="0" r="r" b="b"/>
                    <a:pathLst>
                      <a:path w="32" h="50">
                        <a:moveTo>
                          <a:pt x="6" y="24"/>
                        </a:moveTo>
                        <a:cubicBezTo>
                          <a:pt x="0" y="15"/>
                          <a:pt x="3" y="6"/>
                          <a:pt x="12" y="0"/>
                        </a:cubicBezTo>
                        <a:cubicBezTo>
                          <a:pt x="23" y="3"/>
                          <a:pt x="23" y="5"/>
                          <a:pt x="20" y="16"/>
                        </a:cubicBezTo>
                        <a:cubicBezTo>
                          <a:pt x="21" y="19"/>
                          <a:pt x="20" y="22"/>
                          <a:pt x="22" y="24"/>
                        </a:cubicBezTo>
                        <a:cubicBezTo>
                          <a:pt x="23" y="26"/>
                          <a:pt x="27" y="24"/>
                          <a:pt x="28" y="26"/>
                        </a:cubicBezTo>
                        <a:cubicBezTo>
                          <a:pt x="30" y="29"/>
                          <a:pt x="32" y="38"/>
                          <a:pt x="32" y="38"/>
                        </a:cubicBezTo>
                        <a:cubicBezTo>
                          <a:pt x="29" y="46"/>
                          <a:pt x="26" y="47"/>
                          <a:pt x="18" y="50"/>
                        </a:cubicBezTo>
                        <a:cubicBezTo>
                          <a:pt x="12" y="41"/>
                          <a:pt x="18" y="24"/>
                          <a:pt x="6" y="24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178" name="Freeform 34"/>
                  <p:cNvSpPr>
                    <a:spLocks/>
                  </p:cNvSpPr>
                  <p:nvPr/>
                </p:nvSpPr>
                <p:spPr bwMode="ltGray">
                  <a:xfrm>
                    <a:off x="1881" y="512"/>
                    <a:ext cx="19" cy="17"/>
                  </a:xfrm>
                  <a:custGeom>
                    <a:avLst/>
                    <a:gdLst/>
                    <a:ahLst/>
                    <a:cxnLst>
                      <a:cxn ang="0">
                        <a:pos x="0" y="44"/>
                      </a:cxn>
                      <a:cxn ang="0">
                        <a:pos x="22" y="20"/>
                      </a:cxn>
                      <a:cxn ang="0">
                        <a:pos x="36" y="0"/>
                      </a:cxn>
                      <a:cxn ang="0">
                        <a:pos x="24" y="28"/>
                      </a:cxn>
                      <a:cxn ang="0">
                        <a:pos x="2" y="50"/>
                      </a:cxn>
                      <a:cxn ang="0">
                        <a:pos x="0" y="44"/>
                      </a:cxn>
                    </a:cxnLst>
                    <a:rect l="0" t="0" r="r" b="b"/>
                    <a:pathLst>
                      <a:path w="43" h="50">
                        <a:moveTo>
                          <a:pt x="0" y="44"/>
                        </a:moveTo>
                        <a:cubicBezTo>
                          <a:pt x="6" y="38"/>
                          <a:pt x="18" y="29"/>
                          <a:pt x="22" y="20"/>
                        </a:cubicBezTo>
                        <a:cubicBezTo>
                          <a:pt x="27" y="10"/>
                          <a:pt x="25" y="4"/>
                          <a:pt x="36" y="0"/>
                        </a:cubicBezTo>
                        <a:cubicBezTo>
                          <a:pt x="43" y="11"/>
                          <a:pt x="36" y="24"/>
                          <a:pt x="24" y="28"/>
                        </a:cubicBezTo>
                        <a:cubicBezTo>
                          <a:pt x="21" y="38"/>
                          <a:pt x="12" y="47"/>
                          <a:pt x="2" y="50"/>
                        </a:cubicBezTo>
                        <a:cubicBezTo>
                          <a:pt x="1" y="48"/>
                          <a:pt x="0" y="44"/>
                          <a:pt x="0" y="44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179" name="Freeform 35"/>
                  <p:cNvSpPr>
                    <a:spLocks/>
                  </p:cNvSpPr>
                  <p:nvPr/>
                </p:nvSpPr>
                <p:spPr bwMode="ltGray">
                  <a:xfrm>
                    <a:off x="2930" y="489"/>
                    <a:ext cx="299" cy="179"/>
                  </a:xfrm>
                  <a:custGeom>
                    <a:avLst/>
                    <a:gdLst/>
                    <a:ahLst/>
                    <a:cxnLst>
                      <a:cxn ang="0">
                        <a:pos x="21" y="280"/>
                      </a:cxn>
                      <a:cxn ang="0">
                        <a:pos x="24" y="250"/>
                      </a:cxn>
                      <a:cxn ang="0">
                        <a:pos x="22" y="245"/>
                      </a:cxn>
                      <a:cxn ang="0">
                        <a:pos x="16" y="218"/>
                      </a:cxn>
                      <a:cxn ang="0">
                        <a:pos x="4" y="215"/>
                      </a:cxn>
                      <a:cxn ang="0">
                        <a:pos x="0" y="191"/>
                      </a:cxn>
                      <a:cxn ang="0">
                        <a:pos x="12" y="180"/>
                      </a:cxn>
                      <a:cxn ang="0">
                        <a:pos x="6" y="165"/>
                      </a:cxn>
                      <a:cxn ang="0">
                        <a:pos x="2" y="160"/>
                      </a:cxn>
                      <a:cxn ang="0">
                        <a:pos x="28" y="120"/>
                      </a:cxn>
                      <a:cxn ang="0">
                        <a:pos x="44" y="96"/>
                      </a:cxn>
                      <a:cxn ang="0">
                        <a:pos x="42" y="70"/>
                      </a:cxn>
                      <a:cxn ang="0">
                        <a:pos x="24" y="43"/>
                      </a:cxn>
                      <a:cxn ang="0">
                        <a:pos x="20" y="32"/>
                      </a:cxn>
                      <a:cxn ang="0">
                        <a:pos x="26" y="36"/>
                      </a:cxn>
                      <a:cxn ang="0">
                        <a:pos x="48" y="35"/>
                      </a:cxn>
                      <a:cxn ang="0">
                        <a:pos x="64" y="11"/>
                      </a:cxn>
                      <a:cxn ang="0">
                        <a:pos x="82" y="0"/>
                      </a:cxn>
                      <a:cxn ang="0">
                        <a:pos x="88" y="2"/>
                      </a:cxn>
                      <a:cxn ang="0">
                        <a:pos x="92" y="9"/>
                      </a:cxn>
                      <a:cxn ang="0">
                        <a:pos x="98" y="5"/>
                      </a:cxn>
                      <a:cxn ang="0">
                        <a:pos x="110" y="8"/>
                      </a:cxn>
                      <a:cxn ang="0">
                        <a:pos x="116" y="9"/>
                      </a:cxn>
                      <a:cxn ang="0">
                        <a:pos x="141" y="14"/>
                      </a:cxn>
                      <a:cxn ang="0">
                        <a:pos x="155" y="24"/>
                      </a:cxn>
                      <a:cxn ang="0">
                        <a:pos x="167" y="17"/>
                      </a:cxn>
                      <a:cxn ang="0">
                        <a:pos x="173" y="14"/>
                      </a:cxn>
                      <a:cxn ang="0">
                        <a:pos x="195" y="14"/>
                      </a:cxn>
                      <a:cxn ang="0">
                        <a:pos x="211" y="32"/>
                      </a:cxn>
                      <a:cxn ang="0">
                        <a:pos x="231" y="59"/>
                      </a:cxn>
                      <a:cxn ang="0">
                        <a:pos x="245" y="70"/>
                      </a:cxn>
                      <a:cxn ang="0">
                        <a:pos x="257" y="68"/>
                      </a:cxn>
                      <a:cxn ang="0">
                        <a:pos x="270" y="65"/>
                      </a:cxn>
                      <a:cxn ang="0">
                        <a:pos x="290" y="71"/>
                      </a:cxn>
                      <a:cxn ang="0">
                        <a:pos x="300" y="81"/>
                      </a:cxn>
                      <a:cxn ang="0">
                        <a:pos x="308" y="90"/>
                      </a:cxn>
                      <a:cxn ang="0">
                        <a:pos x="318" y="111"/>
                      </a:cxn>
                      <a:cxn ang="0">
                        <a:pos x="322" y="120"/>
                      </a:cxn>
                      <a:cxn ang="0">
                        <a:pos x="324" y="125"/>
                      </a:cxn>
                      <a:cxn ang="0">
                        <a:pos x="310" y="142"/>
                      </a:cxn>
                      <a:cxn ang="0">
                        <a:pos x="322" y="141"/>
                      </a:cxn>
                      <a:cxn ang="0">
                        <a:pos x="342" y="155"/>
                      </a:cxn>
                      <a:cxn ang="0">
                        <a:pos x="364" y="157"/>
                      </a:cxn>
                      <a:cxn ang="0">
                        <a:pos x="380" y="168"/>
                      </a:cxn>
                      <a:cxn ang="0">
                        <a:pos x="382" y="172"/>
                      </a:cxn>
                      <a:cxn ang="0">
                        <a:pos x="382" y="176"/>
                      </a:cxn>
                      <a:cxn ang="0">
                        <a:pos x="394" y="172"/>
                      </a:cxn>
                      <a:cxn ang="0">
                        <a:pos x="400" y="171"/>
                      </a:cxn>
                      <a:cxn ang="0">
                        <a:pos x="439" y="185"/>
                      </a:cxn>
                      <a:cxn ang="0">
                        <a:pos x="447" y="199"/>
                      </a:cxn>
                      <a:cxn ang="0">
                        <a:pos x="465" y="201"/>
                      </a:cxn>
                      <a:cxn ang="0">
                        <a:pos x="471" y="215"/>
                      </a:cxn>
                      <a:cxn ang="0">
                        <a:pos x="451" y="258"/>
                      </a:cxn>
                      <a:cxn ang="0">
                        <a:pos x="435" y="281"/>
                      </a:cxn>
                    </a:cxnLst>
                    <a:rect l="0" t="0" r="r" b="b"/>
                    <a:pathLst>
                      <a:path w="471" h="281">
                        <a:moveTo>
                          <a:pt x="21" y="280"/>
                        </a:moveTo>
                        <a:cubicBezTo>
                          <a:pt x="32" y="281"/>
                          <a:pt x="25" y="253"/>
                          <a:pt x="24" y="250"/>
                        </a:cubicBezTo>
                        <a:cubicBezTo>
                          <a:pt x="23" y="248"/>
                          <a:pt x="22" y="245"/>
                          <a:pt x="22" y="245"/>
                        </a:cubicBezTo>
                        <a:cubicBezTo>
                          <a:pt x="21" y="243"/>
                          <a:pt x="20" y="221"/>
                          <a:pt x="16" y="218"/>
                        </a:cubicBezTo>
                        <a:cubicBezTo>
                          <a:pt x="13" y="216"/>
                          <a:pt x="4" y="215"/>
                          <a:pt x="4" y="215"/>
                        </a:cubicBezTo>
                        <a:cubicBezTo>
                          <a:pt x="0" y="207"/>
                          <a:pt x="3" y="200"/>
                          <a:pt x="0" y="191"/>
                        </a:cubicBezTo>
                        <a:cubicBezTo>
                          <a:pt x="2" y="185"/>
                          <a:pt x="7" y="186"/>
                          <a:pt x="12" y="180"/>
                        </a:cubicBezTo>
                        <a:cubicBezTo>
                          <a:pt x="14" y="172"/>
                          <a:pt x="14" y="169"/>
                          <a:pt x="6" y="165"/>
                        </a:cubicBezTo>
                        <a:cubicBezTo>
                          <a:pt x="4" y="163"/>
                          <a:pt x="2" y="162"/>
                          <a:pt x="2" y="160"/>
                        </a:cubicBezTo>
                        <a:cubicBezTo>
                          <a:pt x="2" y="150"/>
                          <a:pt x="16" y="123"/>
                          <a:pt x="28" y="120"/>
                        </a:cubicBezTo>
                        <a:cubicBezTo>
                          <a:pt x="32" y="111"/>
                          <a:pt x="40" y="105"/>
                          <a:pt x="44" y="96"/>
                        </a:cubicBezTo>
                        <a:cubicBezTo>
                          <a:pt x="39" y="83"/>
                          <a:pt x="38" y="85"/>
                          <a:pt x="42" y="70"/>
                        </a:cubicBezTo>
                        <a:cubicBezTo>
                          <a:pt x="38" y="60"/>
                          <a:pt x="34" y="48"/>
                          <a:pt x="24" y="43"/>
                        </a:cubicBezTo>
                        <a:cubicBezTo>
                          <a:pt x="18" y="36"/>
                          <a:pt x="10" y="37"/>
                          <a:pt x="20" y="32"/>
                        </a:cubicBezTo>
                        <a:cubicBezTo>
                          <a:pt x="27" y="34"/>
                          <a:pt x="26" y="32"/>
                          <a:pt x="26" y="36"/>
                        </a:cubicBezTo>
                        <a:cubicBezTo>
                          <a:pt x="34" y="41"/>
                          <a:pt x="39" y="39"/>
                          <a:pt x="48" y="35"/>
                        </a:cubicBezTo>
                        <a:cubicBezTo>
                          <a:pt x="45" y="22"/>
                          <a:pt x="48" y="14"/>
                          <a:pt x="64" y="11"/>
                        </a:cubicBezTo>
                        <a:cubicBezTo>
                          <a:pt x="71" y="8"/>
                          <a:pt x="75" y="3"/>
                          <a:pt x="82" y="0"/>
                        </a:cubicBezTo>
                        <a:cubicBezTo>
                          <a:pt x="84" y="1"/>
                          <a:pt x="88" y="0"/>
                          <a:pt x="88" y="2"/>
                        </a:cubicBezTo>
                        <a:cubicBezTo>
                          <a:pt x="90" y="12"/>
                          <a:pt x="75" y="13"/>
                          <a:pt x="92" y="9"/>
                        </a:cubicBezTo>
                        <a:cubicBezTo>
                          <a:pt x="94" y="8"/>
                          <a:pt x="96" y="5"/>
                          <a:pt x="98" y="5"/>
                        </a:cubicBezTo>
                        <a:cubicBezTo>
                          <a:pt x="102" y="4"/>
                          <a:pt x="106" y="7"/>
                          <a:pt x="110" y="8"/>
                        </a:cubicBezTo>
                        <a:cubicBezTo>
                          <a:pt x="112" y="8"/>
                          <a:pt x="116" y="9"/>
                          <a:pt x="116" y="9"/>
                        </a:cubicBezTo>
                        <a:cubicBezTo>
                          <a:pt x="122" y="16"/>
                          <a:pt x="129" y="13"/>
                          <a:pt x="141" y="14"/>
                        </a:cubicBezTo>
                        <a:cubicBezTo>
                          <a:pt x="143" y="21"/>
                          <a:pt x="147" y="22"/>
                          <a:pt x="155" y="24"/>
                        </a:cubicBezTo>
                        <a:cubicBezTo>
                          <a:pt x="159" y="22"/>
                          <a:pt x="163" y="20"/>
                          <a:pt x="167" y="17"/>
                        </a:cubicBezTo>
                        <a:cubicBezTo>
                          <a:pt x="169" y="16"/>
                          <a:pt x="173" y="14"/>
                          <a:pt x="173" y="14"/>
                        </a:cubicBezTo>
                        <a:cubicBezTo>
                          <a:pt x="195" y="26"/>
                          <a:pt x="175" y="20"/>
                          <a:pt x="195" y="14"/>
                        </a:cubicBezTo>
                        <a:cubicBezTo>
                          <a:pt x="207" y="17"/>
                          <a:pt x="201" y="26"/>
                          <a:pt x="211" y="32"/>
                        </a:cubicBezTo>
                        <a:cubicBezTo>
                          <a:pt x="214" y="38"/>
                          <a:pt x="224" y="55"/>
                          <a:pt x="231" y="59"/>
                        </a:cubicBezTo>
                        <a:cubicBezTo>
                          <a:pt x="241" y="70"/>
                          <a:pt x="235" y="67"/>
                          <a:pt x="245" y="70"/>
                        </a:cubicBezTo>
                        <a:cubicBezTo>
                          <a:pt x="249" y="69"/>
                          <a:pt x="253" y="69"/>
                          <a:pt x="257" y="68"/>
                        </a:cubicBezTo>
                        <a:cubicBezTo>
                          <a:pt x="261" y="67"/>
                          <a:pt x="270" y="65"/>
                          <a:pt x="270" y="65"/>
                        </a:cubicBezTo>
                        <a:cubicBezTo>
                          <a:pt x="278" y="66"/>
                          <a:pt x="283" y="67"/>
                          <a:pt x="290" y="71"/>
                        </a:cubicBezTo>
                        <a:cubicBezTo>
                          <a:pt x="304" y="88"/>
                          <a:pt x="282" y="62"/>
                          <a:pt x="300" y="81"/>
                        </a:cubicBezTo>
                        <a:cubicBezTo>
                          <a:pt x="302" y="84"/>
                          <a:pt x="308" y="90"/>
                          <a:pt x="308" y="90"/>
                        </a:cubicBezTo>
                        <a:cubicBezTo>
                          <a:pt x="311" y="98"/>
                          <a:pt x="315" y="103"/>
                          <a:pt x="318" y="111"/>
                        </a:cubicBezTo>
                        <a:cubicBezTo>
                          <a:pt x="319" y="114"/>
                          <a:pt x="321" y="117"/>
                          <a:pt x="322" y="120"/>
                        </a:cubicBezTo>
                        <a:cubicBezTo>
                          <a:pt x="323" y="122"/>
                          <a:pt x="324" y="125"/>
                          <a:pt x="324" y="125"/>
                        </a:cubicBezTo>
                        <a:cubicBezTo>
                          <a:pt x="321" y="132"/>
                          <a:pt x="313" y="134"/>
                          <a:pt x="310" y="142"/>
                        </a:cubicBezTo>
                        <a:cubicBezTo>
                          <a:pt x="313" y="151"/>
                          <a:pt x="317" y="146"/>
                          <a:pt x="322" y="141"/>
                        </a:cubicBezTo>
                        <a:cubicBezTo>
                          <a:pt x="341" y="143"/>
                          <a:pt x="339" y="142"/>
                          <a:pt x="342" y="155"/>
                        </a:cubicBezTo>
                        <a:cubicBezTo>
                          <a:pt x="351" y="150"/>
                          <a:pt x="355" y="152"/>
                          <a:pt x="364" y="157"/>
                        </a:cubicBezTo>
                        <a:cubicBezTo>
                          <a:pt x="369" y="162"/>
                          <a:pt x="372" y="166"/>
                          <a:pt x="380" y="168"/>
                        </a:cubicBezTo>
                        <a:cubicBezTo>
                          <a:pt x="381" y="169"/>
                          <a:pt x="383" y="171"/>
                          <a:pt x="382" y="172"/>
                        </a:cubicBezTo>
                        <a:cubicBezTo>
                          <a:pt x="380" y="176"/>
                          <a:pt x="368" y="172"/>
                          <a:pt x="382" y="176"/>
                        </a:cubicBezTo>
                        <a:cubicBezTo>
                          <a:pt x="386" y="175"/>
                          <a:pt x="390" y="173"/>
                          <a:pt x="394" y="172"/>
                        </a:cubicBezTo>
                        <a:cubicBezTo>
                          <a:pt x="396" y="172"/>
                          <a:pt x="400" y="171"/>
                          <a:pt x="400" y="171"/>
                        </a:cubicBezTo>
                        <a:cubicBezTo>
                          <a:pt x="413" y="177"/>
                          <a:pt x="427" y="179"/>
                          <a:pt x="439" y="185"/>
                        </a:cubicBezTo>
                        <a:cubicBezTo>
                          <a:pt x="441" y="190"/>
                          <a:pt x="445" y="194"/>
                          <a:pt x="447" y="199"/>
                        </a:cubicBezTo>
                        <a:cubicBezTo>
                          <a:pt x="453" y="198"/>
                          <a:pt x="460" y="195"/>
                          <a:pt x="465" y="201"/>
                        </a:cubicBezTo>
                        <a:cubicBezTo>
                          <a:pt x="468" y="205"/>
                          <a:pt x="471" y="215"/>
                          <a:pt x="471" y="215"/>
                        </a:cubicBezTo>
                        <a:cubicBezTo>
                          <a:pt x="468" y="231"/>
                          <a:pt x="469" y="248"/>
                          <a:pt x="451" y="258"/>
                        </a:cubicBezTo>
                        <a:cubicBezTo>
                          <a:pt x="447" y="262"/>
                          <a:pt x="437" y="275"/>
                          <a:pt x="435" y="281"/>
                        </a:cubicBezTo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180" name="Freeform 36"/>
                  <p:cNvSpPr>
                    <a:spLocks/>
                  </p:cNvSpPr>
                  <p:nvPr/>
                </p:nvSpPr>
                <p:spPr bwMode="ltGray">
                  <a:xfrm>
                    <a:off x="2534" y="242"/>
                    <a:ext cx="420" cy="283"/>
                  </a:xfrm>
                  <a:custGeom>
                    <a:avLst/>
                    <a:gdLst/>
                    <a:ahLst/>
                    <a:cxnLst>
                      <a:cxn ang="0">
                        <a:pos x="406" y="6"/>
                      </a:cxn>
                      <a:cxn ang="0">
                        <a:pos x="502" y="34"/>
                      </a:cxn>
                      <a:cxn ang="0">
                        <a:pos x="550" y="38"/>
                      </a:cxn>
                      <a:cxn ang="0">
                        <a:pos x="578" y="130"/>
                      </a:cxn>
                      <a:cxn ang="0">
                        <a:pos x="586" y="90"/>
                      </a:cxn>
                      <a:cxn ang="0">
                        <a:pos x="606" y="70"/>
                      </a:cxn>
                      <a:cxn ang="0">
                        <a:pos x="642" y="126"/>
                      </a:cxn>
                      <a:cxn ang="0">
                        <a:pos x="682" y="98"/>
                      </a:cxn>
                      <a:cxn ang="0">
                        <a:pos x="706" y="86"/>
                      </a:cxn>
                      <a:cxn ang="0">
                        <a:pos x="762" y="2"/>
                      </a:cxn>
                      <a:cxn ang="0">
                        <a:pos x="798" y="70"/>
                      </a:cxn>
                      <a:cxn ang="0">
                        <a:pos x="798" y="130"/>
                      </a:cxn>
                      <a:cxn ang="0">
                        <a:pos x="790" y="158"/>
                      </a:cxn>
                      <a:cxn ang="0">
                        <a:pos x="766" y="162"/>
                      </a:cxn>
                      <a:cxn ang="0">
                        <a:pos x="762" y="186"/>
                      </a:cxn>
                      <a:cxn ang="0">
                        <a:pos x="802" y="226"/>
                      </a:cxn>
                      <a:cxn ang="0">
                        <a:pos x="786" y="322"/>
                      </a:cxn>
                      <a:cxn ang="0">
                        <a:pos x="830" y="414"/>
                      </a:cxn>
                      <a:cxn ang="0">
                        <a:pos x="854" y="450"/>
                      </a:cxn>
                      <a:cxn ang="0">
                        <a:pos x="830" y="450"/>
                      </a:cxn>
                      <a:cxn ang="0">
                        <a:pos x="746" y="378"/>
                      </a:cxn>
                      <a:cxn ang="0">
                        <a:pos x="678" y="402"/>
                      </a:cxn>
                      <a:cxn ang="0">
                        <a:pos x="590" y="442"/>
                      </a:cxn>
                      <a:cxn ang="0">
                        <a:pos x="642" y="578"/>
                      </a:cxn>
                      <a:cxn ang="0">
                        <a:pos x="710" y="610"/>
                      </a:cxn>
                      <a:cxn ang="0">
                        <a:pos x="738" y="550"/>
                      </a:cxn>
                      <a:cxn ang="0">
                        <a:pos x="774" y="570"/>
                      </a:cxn>
                      <a:cxn ang="0">
                        <a:pos x="766" y="630"/>
                      </a:cxn>
                      <a:cxn ang="0">
                        <a:pos x="802" y="670"/>
                      </a:cxn>
                      <a:cxn ang="0">
                        <a:pos x="838" y="658"/>
                      </a:cxn>
                      <a:cxn ang="0">
                        <a:pos x="922" y="806"/>
                      </a:cxn>
                      <a:cxn ang="0">
                        <a:pos x="942" y="826"/>
                      </a:cxn>
                      <a:cxn ang="0">
                        <a:pos x="874" y="810"/>
                      </a:cxn>
                      <a:cxn ang="0">
                        <a:pos x="830" y="758"/>
                      </a:cxn>
                      <a:cxn ang="0">
                        <a:pos x="778" y="710"/>
                      </a:cxn>
                      <a:cxn ang="0">
                        <a:pos x="702" y="662"/>
                      </a:cxn>
                      <a:cxn ang="0">
                        <a:pos x="614" y="646"/>
                      </a:cxn>
                      <a:cxn ang="0">
                        <a:pos x="506" y="594"/>
                      </a:cxn>
                      <a:cxn ang="0">
                        <a:pos x="462" y="506"/>
                      </a:cxn>
                      <a:cxn ang="0">
                        <a:pos x="430" y="462"/>
                      </a:cxn>
                      <a:cxn ang="0">
                        <a:pos x="382" y="430"/>
                      </a:cxn>
                      <a:cxn ang="0">
                        <a:pos x="342" y="370"/>
                      </a:cxn>
                      <a:cxn ang="0">
                        <a:pos x="354" y="414"/>
                      </a:cxn>
                      <a:cxn ang="0">
                        <a:pos x="418" y="494"/>
                      </a:cxn>
                      <a:cxn ang="0">
                        <a:pos x="422" y="526"/>
                      </a:cxn>
                      <a:cxn ang="0">
                        <a:pos x="394" y="498"/>
                      </a:cxn>
                      <a:cxn ang="0">
                        <a:pos x="354" y="466"/>
                      </a:cxn>
                      <a:cxn ang="0">
                        <a:pos x="314" y="402"/>
                      </a:cxn>
                      <a:cxn ang="0">
                        <a:pos x="266" y="346"/>
                      </a:cxn>
                      <a:cxn ang="0">
                        <a:pos x="210" y="314"/>
                      </a:cxn>
                      <a:cxn ang="0">
                        <a:pos x="154" y="238"/>
                      </a:cxn>
                      <a:cxn ang="0">
                        <a:pos x="66" y="66"/>
                      </a:cxn>
                      <a:cxn ang="0">
                        <a:pos x="34" y="38"/>
                      </a:cxn>
                      <a:cxn ang="0">
                        <a:pos x="46" y="22"/>
                      </a:cxn>
                      <a:cxn ang="0">
                        <a:pos x="102" y="70"/>
                      </a:cxn>
                    </a:cxnLst>
                    <a:rect l="0" t="0" r="r" b="b"/>
                    <a:pathLst>
                      <a:path w="984" h="844">
                        <a:moveTo>
                          <a:pt x="82" y="38"/>
                        </a:moveTo>
                        <a:lnTo>
                          <a:pt x="406" y="6"/>
                        </a:lnTo>
                        <a:cubicBezTo>
                          <a:pt x="497" y="22"/>
                          <a:pt x="465" y="0"/>
                          <a:pt x="474" y="54"/>
                        </a:cubicBezTo>
                        <a:cubicBezTo>
                          <a:pt x="492" y="48"/>
                          <a:pt x="484" y="40"/>
                          <a:pt x="502" y="34"/>
                        </a:cubicBezTo>
                        <a:cubicBezTo>
                          <a:pt x="510" y="37"/>
                          <a:pt x="517" y="46"/>
                          <a:pt x="526" y="46"/>
                        </a:cubicBezTo>
                        <a:cubicBezTo>
                          <a:pt x="534" y="46"/>
                          <a:pt x="550" y="38"/>
                          <a:pt x="550" y="38"/>
                        </a:cubicBezTo>
                        <a:cubicBezTo>
                          <a:pt x="556" y="55"/>
                          <a:pt x="552" y="60"/>
                          <a:pt x="542" y="74"/>
                        </a:cubicBezTo>
                        <a:cubicBezTo>
                          <a:pt x="555" y="114"/>
                          <a:pt x="550" y="102"/>
                          <a:pt x="578" y="130"/>
                        </a:cubicBezTo>
                        <a:cubicBezTo>
                          <a:pt x="584" y="148"/>
                          <a:pt x="590" y="148"/>
                          <a:pt x="606" y="138"/>
                        </a:cubicBezTo>
                        <a:cubicBezTo>
                          <a:pt x="600" y="119"/>
                          <a:pt x="594" y="107"/>
                          <a:pt x="586" y="90"/>
                        </a:cubicBezTo>
                        <a:cubicBezTo>
                          <a:pt x="583" y="82"/>
                          <a:pt x="578" y="66"/>
                          <a:pt x="578" y="66"/>
                        </a:cubicBezTo>
                        <a:cubicBezTo>
                          <a:pt x="585" y="44"/>
                          <a:pt x="597" y="56"/>
                          <a:pt x="606" y="70"/>
                        </a:cubicBezTo>
                        <a:cubicBezTo>
                          <a:pt x="609" y="86"/>
                          <a:pt x="608" y="117"/>
                          <a:pt x="626" y="90"/>
                        </a:cubicBezTo>
                        <a:cubicBezTo>
                          <a:pt x="648" y="97"/>
                          <a:pt x="646" y="104"/>
                          <a:pt x="642" y="126"/>
                        </a:cubicBezTo>
                        <a:cubicBezTo>
                          <a:pt x="650" y="150"/>
                          <a:pt x="665" y="141"/>
                          <a:pt x="682" y="130"/>
                        </a:cubicBezTo>
                        <a:cubicBezTo>
                          <a:pt x="689" y="108"/>
                          <a:pt x="673" y="124"/>
                          <a:pt x="682" y="98"/>
                        </a:cubicBezTo>
                        <a:cubicBezTo>
                          <a:pt x="683" y="94"/>
                          <a:pt x="690" y="96"/>
                          <a:pt x="694" y="94"/>
                        </a:cubicBezTo>
                        <a:cubicBezTo>
                          <a:pt x="698" y="92"/>
                          <a:pt x="702" y="89"/>
                          <a:pt x="706" y="86"/>
                        </a:cubicBezTo>
                        <a:cubicBezTo>
                          <a:pt x="717" y="54"/>
                          <a:pt x="688" y="54"/>
                          <a:pt x="742" y="46"/>
                        </a:cubicBezTo>
                        <a:cubicBezTo>
                          <a:pt x="748" y="27"/>
                          <a:pt x="741" y="9"/>
                          <a:pt x="762" y="2"/>
                        </a:cubicBezTo>
                        <a:cubicBezTo>
                          <a:pt x="788" y="11"/>
                          <a:pt x="777" y="38"/>
                          <a:pt x="802" y="46"/>
                        </a:cubicBezTo>
                        <a:cubicBezTo>
                          <a:pt x="831" y="36"/>
                          <a:pt x="805" y="63"/>
                          <a:pt x="798" y="70"/>
                        </a:cubicBezTo>
                        <a:cubicBezTo>
                          <a:pt x="789" y="96"/>
                          <a:pt x="787" y="96"/>
                          <a:pt x="802" y="118"/>
                        </a:cubicBezTo>
                        <a:cubicBezTo>
                          <a:pt x="801" y="122"/>
                          <a:pt x="801" y="127"/>
                          <a:pt x="798" y="130"/>
                        </a:cubicBezTo>
                        <a:cubicBezTo>
                          <a:pt x="794" y="133"/>
                          <a:pt x="784" y="129"/>
                          <a:pt x="782" y="134"/>
                        </a:cubicBezTo>
                        <a:cubicBezTo>
                          <a:pt x="780" y="142"/>
                          <a:pt x="790" y="158"/>
                          <a:pt x="790" y="158"/>
                        </a:cubicBezTo>
                        <a:cubicBezTo>
                          <a:pt x="786" y="161"/>
                          <a:pt x="783" y="165"/>
                          <a:pt x="778" y="166"/>
                        </a:cubicBezTo>
                        <a:cubicBezTo>
                          <a:pt x="774" y="167"/>
                          <a:pt x="769" y="159"/>
                          <a:pt x="766" y="162"/>
                        </a:cubicBezTo>
                        <a:cubicBezTo>
                          <a:pt x="758" y="170"/>
                          <a:pt x="794" y="182"/>
                          <a:pt x="794" y="182"/>
                        </a:cubicBezTo>
                        <a:cubicBezTo>
                          <a:pt x="804" y="211"/>
                          <a:pt x="775" y="190"/>
                          <a:pt x="762" y="186"/>
                        </a:cubicBezTo>
                        <a:cubicBezTo>
                          <a:pt x="767" y="194"/>
                          <a:pt x="773" y="202"/>
                          <a:pt x="778" y="210"/>
                        </a:cubicBezTo>
                        <a:cubicBezTo>
                          <a:pt x="783" y="218"/>
                          <a:pt x="802" y="226"/>
                          <a:pt x="802" y="226"/>
                        </a:cubicBezTo>
                        <a:cubicBezTo>
                          <a:pt x="813" y="242"/>
                          <a:pt x="804" y="245"/>
                          <a:pt x="810" y="262"/>
                        </a:cubicBezTo>
                        <a:cubicBezTo>
                          <a:pt x="803" y="282"/>
                          <a:pt x="793" y="301"/>
                          <a:pt x="786" y="322"/>
                        </a:cubicBezTo>
                        <a:cubicBezTo>
                          <a:pt x="783" y="330"/>
                          <a:pt x="778" y="346"/>
                          <a:pt x="778" y="346"/>
                        </a:cubicBezTo>
                        <a:cubicBezTo>
                          <a:pt x="785" y="366"/>
                          <a:pt x="817" y="394"/>
                          <a:pt x="830" y="414"/>
                        </a:cubicBezTo>
                        <a:cubicBezTo>
                          <a:pt x="835" y="422"/>
                          <a:pt x="841" y="430"/>
                          <a:pt x="846" y="438"/>
                        </a:cubicBezTo>
                        <a:cubicBezTo>
                          <a:pt x="849" y="442"/>
                          <a:pt x="854" y="450"/>
                          <a:pt x="854" y="450"/>
                        </a:cubicBezTo>
                        <a:cubicBezTo>
                          <a:pt x="853" y="457"/>
                          <a:pt x="855" y="466"/>
                          <a:pt x="850" y="470"/>
                        </a:cubicBezTo>
                        <a:cubicBezTo>
                          <a:pt x="844" y="475"/>
                          <a:pt x="831" y="451"/>
                          <a:pt x="830" y="450"/>
                        </a:cubicBezTo>
                        <a:cubicBezTo>
                          <a:pt x="811" y="431"/>
                          <a:pt x="789" y="421"/>
                          <a:pt x="774" y="398"/>
                        </a:cubicBezTo>
                        <a:cubicBezTo>
                          <a:pt x="769" y="379"/>
                          <a:pt x="766" y="371"/>
                          <a:pt x="746" y="378"/>
                        </a:cubicBezTo>
                        <a:cubicBezTo>
                          <a:pt x="717" y="368"/>
                          <a:pt x="730" y="368"/>
                          <a:pt x="706" y="374"/>
                        </a:cubicBezTo>
                        <a:cubicBezTo>
                          <a:pt x="688" y="402"/>
                          <a:pt x="699" y="395"/>
                          <a:pt x="678" y="402"/>
                        </a:cubicBezTo>
                        <a:cubicBezTo>
                          <a:pt x="654" y="386"/>
                          <a:pt x="650" y="390"/>
                          <a:pt x="618" y="394"/>
                        </a:cubicBezTo>
                        <a:cubicBezTo>
                          <a:pt x="607" y="411"/>
                          <a:pt x="601" y="426"/>
                          <a:pt x="590" y="442"/>
                        </a:cubicBezTo>
                        <a:cubicBezTo>
                          <a:pt x="600" y="471"/>
                          <a:pt x="593" y="459"/>
                          <a:pt x="606" y="478"/>
                        </a:cubicBezTo>
                        <a:cubicBezTo>
                          <a:pt x="593" y="518"/>
                          <a:pt x="622" y="548"/>
                          <a:pt x="642" y="578"/>
                        </a:cubicBezTo>
                        <a:cubicBezTo>
                          <a:pt x="651" y="591"/>
                          <a:pt x="651" y="601"/>
                          <a:pt x="666" y="606"/>
                        </a:cubicBezTo>
                        <a:cubicBezTo>
                          <a:pt x="680" y="627"/>
                          <a:pt x="691" y="623"/>
                          <a:pt x="710" y="610"/>
                        </a:cubicBezTo>
                        <a:cubicBezTo>
                          <a:pt x="729" y="616"/>
                          <a:pt x="729" y="606"/>
                          <a:pt x="734" y="590"/>
                        </a:cubicBezTo>
                        <a:cubicBezTo>
                          <a:pt x="735" y="577"/>
                          <a:pt x="731" y="562"/>
                          <a:pt x="738" y="550"/>
                        </a:cubicBezTo>
                        <a:cubicBezTo>
                          <a:pt x="742" y="543"/>
                          <a:pt x="762" y="542"/>
                          <a:pt x="762" y="542"/>
                        </a:cubicBezTo>
                        <a:cubicBezTo>
                          <a:pt x="783" y="547"/>
                          <a:pt x="786" y="552"/>
                          <a:pt x="774" y="570"/>
                        </a:cubicBezTo>
                        <a:cubicBezTo>
                          <a:pt x="779" y="590"/>
                          <a:pt x="790" y="605"/>
                          <a:pt x="770" y="618"/>
                        </a:cubicBezTo>
                        <a:cubicBezTo>
                          <a:pt x="769" y="622"/>
                          <a:pt x="764" y="626"/>
                          <a:pt x="766" y="630"/>
                        </a:cubicBezTo>
                        <a:cubicBezTo>
                          <a:pt x="768" y="634"/>
                          <a:pt x="775" y="634"/>
                          <a:pt x="778" y="638"/>
                        </a:cubicBezTo>
                        <a:cubicBezTo>
                          <a:pt x="788" y="651"/>
                          <a:pt x="786" y="660"/>
                          <a:pt x="802" y="670"/>
                        </a:cubicBezTo>
                        <a:cubicBezTo>
                          <a:pt x="810" y="667"/>
                          <a:pt x="818" y="665"/>
                          <a:pt x="826" y="662"/>
                        </a:cubicBezTo>
                        <a:cubicBezTo>
                          <a:pt x="830" y="661"/>
                          <a:pt x="838" y="658"/>
                          <a:pt x="838" y="658"/>
                        </a:cubicBezTo>
                        <a:cubicBezTo>
                          <a:pt x="857" y="664"/>
                          <a:pt x="864" y="680"/>
                          <a:pt x="870" y="698"/>
                        </a:cubicBezTo>
                        <a:cubicBezTo>
                          <a:pt x="859" y="731"/>
                          <a:pt x="887" y="794"/>
                          <a:pt x="922" y="806"/>
                        </a:cubicBezTo>
                        <a:cubicBezTo>
                          <a:pt x="938" y="801"/>
                          <a:pt x="941" y="792"/>
                          <a:pt x="958" y="798"/>
                        </a:cubicBezTo>
                        <a:cubicBezTo>
                          <a:pt x="984" y="837"/>
                          <a:pt x="928" y="784"/>
                          <a:pt x="942" y="826"/>
                        </a:cubicBezTo>
                        <a:cubicBezTo>
                          <a:pt x="936" y="844"/>
                          <a:pt x="930" y="844"/>
                          <a:pt x="914" y="834"/>
                        </a:cubicBezTo>
                        <a:cubicBezTo>
                          <a:pt x="903" y="817"/>
                          <a:pt x="890" y="821"/>
                          <a:pt x="874" y="810"/>
                        </a:cubicBezTo>
                        <a:cubicBezTo>
                          <a:pt x="851" y="776"/>
                          <a:pt x="882" y="816"/>
                          <a:pt x="854" y="794"/>
                        </a:cubicBezTo>
                        <a:cubicBezTo>
                          <a:pt x="843" y="785"/>
                          <a:pt x="840" y="768"/>
                          <a:pt x="830" y="758"/>
                        </a:cubicBezTo>
                        <a:cubicBezTo>
                          <a:pt x="824" y="739"/>
                          <a:pt x="817" y="724"/>
                          <a:pt x="798" y="718"/>
                        </a:cubicBezTo>
                        <a:cubicBezTo>
                          <a:pt x="791" y="696"/>
                          <a:pt x="800" y="712"/>
                          <a:pt x="778" y="710"/>
                        </a:cubicBezTo>
                        <a:cubicBezTo>
                          <a:pt x="767" y="709"/>
                          <a:pt x="746" y="702"/>
                          <a:pt x="746" y="702"/>
                        </a:cubicBezTo>
                        <a:cubicBezTo>
                          <a:pt x="729" y="691"/>
                          <a:pt x="720" y="674"/>
                          <a:pt x="702" y="662"/>
                        </a:cubicBezTo>
                        <a:cubicBezTo>
                          <a:pt x="694" y="665"/>
                          <a:pt x="687" y="673"/>
                          <a:pt x="678" y="674"/>
                        </a:cubicBezTo>
                        <a:cubicBezTo>
                          <a:pt x="657" y="677"/>
                          <a:pt x="630" y="657"/>
                          <a:pt x="614" y="646"/>
                        </a:cubicBezTo>
                        <a:cubicBezTo>
                          <a:pt x="600" y="637"/>
                          <a:pt x="580" y="639"/>
                          <a:pt x="566" y="630"/>
                        </a:cubicBezTo>
                        <a:cubicBezTo>
                          <a:pt x="546" y="617"/>
                          <a:pt x="525" y="607"/>
                          <a:pt x="506" y="594"/>
                        </a:cubicBezTo>
                        <a:cubicBezTo>
                          <a:pt x="513" y="572"/>
                          <a:pt x="509" y="551"/>
                          <a:pt x="490" y="538"/>
                        </a:cubicBezTo>
                        <a:cubicBezTo>
                          <a:pt x="485" y="522"/>
                          <a:pt x="476" y="515"/>
                          <a:pt x="462" y="506"/>
                        </a:cubicBezTo>
                        <a:cubicBezTo>
                          <a:pt x="441" y="474"/>
                          <a:pt x="469" y="513"/>
                          <a:pt x="442" y="486"/>
                        </a:cubicBezTo>
                        <a:cubicBezTo>
                          <a:pt x="436" y="480"/>
                          <a:pt x="436" y="468"/>
                          <a:pt x="430" y="462"/>
                        </a:cubicBezTo>
                        <a:cubicBezTo>
                          <a:pt x="427" y="459"/>
                          <a:pt x="422" y="459"/>
                          <a:pt x="418" y="458"/>
                        </a:cubicBezTo>
                        <a:cubicBezTo>
                          <a:pt x="407" y="447"/>
                          <a:pt x="382" y="430"/>
                          <a:pt x="382" y="430"/>
                        </a:cubicBezTo>
                        <a:cubicBezTo>
                          <a:pt x="371" y="413"/>
                          <a:pt x="358" y="399"/>
                          <a:pt x="346" y="382"/>
                        </a:cubicBezTo>
                        <a:cubicBezTo>
                          <a:pt x="344" y="378"/>
                          <a:pt x="345" y="373"/>
                          <a:pt x="342" y="370"/>
                        </a:cubicBezTo>
                        <a:cubicBezTo>
                          <a:pt x="339" y="367"/>
                          <a:pt x="334" y="367"/>
                          <a:pt x="330" y="366"/>
                        </a:cubicBezTo>
                        <a:cubicBezTo>
                          <a:pt x="322" y="390"/>
                          <a:pt x="342" y="398"/>
                          <a:pt x="354" y="414"/>
                        </a:cubicBezTo>
                        <a:cubicBezTo>
                          <a:pt x="368" y="432"/>
                          <a:pt x="372" y="446"/>
                          <a:pt x="390" y="458"/>
                        </a:cubicBezTo>
                        <a:cubicBezTo>
                          <a:pt x="409" y="487"/>
                          <a:pt x="399" y="475"/>
                          <a:pt x="418" y="494"/>
                        </a:cubicBezTo>
                        <a:cubicBezTo>
                          <a:pt x="423" y="510"/>
                          <a:pt x="428" y="517"/>
                          <a:pt x="442" y="526"/>
                        </a:cubicBezTo>
                        <a:cubicBezTo>
                          <a:pt x="450" y="550"/>
                          <a:pt x="432" y="533"/>
                          <a:pt x="422" y="526"/>
                        </a:cubicBezTo>
                        <a:cubicBezTo>
                          <a:pt x="399" y="492"/>
                          <a:pt x="430" y="532"/>
                          <a:pt x="402" y="510"/>
                        </a:cubicBezTo>
                        <a:cubicBezTo>
                          <a:pt x="398" y="507"/>
                          <a:pt x="397" y="501"/>
                          <a:pt x="394" y="498"/>
                        </a:cubicBezTo>
                        <a:cubicBezTo>
                          <a:pt x="391" y="495"/>
                          <a:pt x="386" y="493"/>
                          <a:pt x="382" y="490"/>
                        </a:cubicBezTo>
                        <a:cubicBezTo>
                          <a:pt x="377" y="474"/>
                          <a:pt x="370" y="471"/>
                          <a:pt x="354" y="466"/>
                        </a:cubicBezTo>
                        <a:cubicBezTo>
                          <a:pt x="344" y="452"/>
                          <a:pt x="340" y="447"/>
                          <a:pt x="346" y="430"/>
                        </a:cubicBezTo>
                        <a:cubicBezTo>
                          <a:pt x="338" y="418"/>
                          <a:pt x="314" y="402"/>
                          <a:pt x="314" y="402"/>
                        </a:cubicBezTo>
                        <a:cubicBezTo>
                          <a:pt x="306" y="390"/>
                          <a:pt x="298" y="378"/>
                          <a:pt x="290" y="366"/>
                        </a:cubicBezTo>
                        <a:cubicBezTo>
                          <a:pt x="284" y="357"/>
                          <a:pt x="273" y="354"/>
                          <a:pt x="266" y="346"/>
                        </a:cubicBezTo>
                        <a:cubicBezTo>
                          <a:pt x="263" y="342"/>
                          <a:pt x="262" y="337"/>
                          <a:pt x="258" y="334"/>
                        </a:cubicBezTo>
                        <a:cubicBezTo>
                          <a:pt x="243" y="324"/>
                          <a:pt x="225" y="324"/>
                          <a:pt x="210" y="314"/>
                        </a:cubicBezTo>
                        <a:cubicBezTo>
                          <a:pt x="201" y="300"/>
                          <a:pt x="194" y="291"/>
                          <a:pt x="178" y="286"/>
                        </a:cubicBezTo>
                        <a:cubicBezTo>
                          <a:pt x="160" y="260"/>
                          <a:pt x="192" y="247"/>
                          <a:pt x="154" y="238"/>
                        </a:cubicBezTo>
                        <a:cubicBezTo>
                          <a:pt x="111" y="209"/>
                          <a:pt x="106" y="149"/>
                          <a:pt x="90" y="102"/>
                        </a:cubicBezTo>
                        <a:cubicBezTo>
                          <a:pt x="86" y="90"/>
                          <a:pt x="76" y="73"/>
                          <a:pt x="66" y="66"/>
                        </a:cubicBezTo>
                        <a:cubicBezTo>
                          <a:pt x="58" y="60"/>
                          <a:pt x="42" y="50"/>
                          <a:pt x="42" y="50"/>
                        </a:cubicBezTo>
                        <a:cubicBezTo>
                          <a:pt x="39" y="46"/>
                          <a:pt x="38" y="41"/>
                          <a:pt x="34" y="38"/>
                        </a:cubicBezTo>
                        <a:cubicBezTo>
                          <a:pt x="27" y="34"/>
                          <a:pt x="10" y="30"/>
                          <a:pt x="10" y="30"/>
                        </a:cubicBezTo>
                        <a:cubicBezTo>
                          <a:pt x="0" y="1"/>
                          <a:pt x="31" y="17"/>
                          <a:pt x="46" y="22"/>
                        </a:cubicBezTo>
                        <a:cubicBezTo>
                          <a:pt x="65" y="51"/>
                          <a:pt x="61" y="41"/>
                          <a:pt x="86" y="58"/>
                        </a:cubicBezTo>
                        <a:cubicBezTo>
                          <a:pt x="94" y="70"/>
                          <a:pt x="94" y="93"/>
                          <a:pt x="102" y="70"/>
                        </a:cubicBezTo>
                        <a:cubicBezTo>
                          <a:pt x="95" y="49"/>
                          <a:pt x="82" y="62"/>
                          <a:pt x="82" y="3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181" name="Freeform 37"/>
                  <p:cNvSpPr>
                    <a:spLocks/>
                  </p:cNvSpPr>
                  <p:nvPr/>
                </p:nvSpPr>
                <p:spPr bwMode="ltGray">
                  <a:xfrm>
                    <a:off x="2405" y="445"/>
                    <a:ext cx="15" cy="16"/>
                  </a:xfrm>
                  <a:custGeom>
                    <a:avLst/>
                    <a:gdLst/>
                    <a:ahLst/>
                    <a:cxnLst>
                      <a:cxn ang="0">
                        <a:pos x="6" y="28"/>
                      </a:cxn>
                      <a:cxn ang="0">
                        <a:pos x="10" y="48"/>
                      </a:cxn>
                      <a:cxn ang="0">
                        <a:pos x="6" y="28"/>
                      </a:cxn>
                    </a:cxnLst>
                    <a:rect l="0" t="0" r="r" b="b"/>
                    <a:pathLst>
                      <a:path w="36" h="48">
                        <a:moveTo>
                          <a:pt x="6" y="28"/>
                        </a:moveTo>
                        <a:cubicBezTo>
                          <a:pt x="25" y="0"/>
                          <a:pt x="36" y="31"/>
                          <a:pt x="10" y="48"/>
                        </a:cubicBezTo>
                        <a:cubicBezTo>
                          <a:pt x="0" y="34"/>
                          <a:pt x="0" y="40"/>
                          <a:pt x="6" y="2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182" name="Freeform 38"/>
                  <p:cNvSpPr>
                    <a:spLocks/>
                  </p:cNvSpPr>
                  <p:nvPr/>
                </p:nvSpPr>
                <p:spPr bwMode="ltGray">
                  <a:xfrm>
                    <a:off x="2393" y="439"/>
                    <a:ext cx="16" cy="12"/>
                  </a:xfrm>
                  <a:custGeom>
                    <a:avLst/>
                    <a:gdLst/>
                    <a:ahLst/>
                    <a:cxnLst>
                      <a:cxn ang="0">
                        <a:pos x="0" y="5"/>
                      </a:cxn>
                      <a:cxn ang="0">
                        <a:pos x="12" y="1"/>
                      </a:cxn>
                      <a:cxn ang="0">
                        <a:pos x="36" y="17"/>
                      </a:cxn>
                      <a:cxn ang="0">
                        <a:pos x="8" y="17"/>
                      </a:cxn>
                      <a:cxn ang="0">
                        <a:pos x="0" y="5"/>
                      </a:cxn>
                    </a:cxnLst>
                    <a:rect l="0" t="0" r="r" b="b"/>
                    <a:pathLst>
                      <a:path w="36" h="37">
                        <a:moveTo>
                          <a:pt x="0" y="5"/>
                        </a:moveTo>
                        <a:cubicBezTo>
                          <a:pt x="4" y="4"/>
                          <a:pt x="8" y="0"/>
                          <a:pt x="12" y="1"/>
                        </a:cubicBezTo>
                        <a:cubicBezTo>
                          <a:pt x="21" y="4"/>
                          <a:pt x="36" y="17"/>
                          <a:pt x="36" y="17"/>
                        </a:cubicBezTo>
                        <a:cubicBezTo>
                          <a:pt x="29" y="37"/>
                          <a:pt x="22" y="26"/>
                          <a:pt x="8" y="17"/>
                        </a:cubicBezTo>
                        <a:cubicBezTo>
                          <a:pt x="5" y="13"/>
                          <a:pt x="0" y="5"/>
                          <a:pt x="0" y="5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183" name="Freeform 39"/>
                  <p:cNvSpPr>
                    <a:spLocks/>
                  </p:cNvSpPr>
                  <p:nvPr/>
                </p:nvSpPr>
                <p:spPr bwMode="ltGray">
                  <a:xfrm>
                    <a:off x="2878" y="406"/>
                    <a:ext cx="73" cy="33"/>
                  </a:xfrm>
                  <a:custGeom>
                    <a:avLst/>
                    <a:gdLst/>
                    <a:ahLst/>
                    <a:cxnLst>
                      <a:cxn ang="0">
                        <a:pos x="0" y="49"/>
                      </a:cxn>
                      <a:cxn ang="0">
                        <a:pos x="28" y="25"/>
                      </a:cxn>
                      <a:cxn ang="0">
                        <a:pos x="56" y="21"/>
                      </a:cxn>
                      <a:cxn ang="0">
                        <a:pos x="80" y="9"/>
                      </a:cxn>
                      <a:cxn ang="0">
                        <a:pos x="64" y="25"/>
                      </a:cxn>
                      <a:cxn ang="0">
                        <a:pos x="124" y="49"/>
                      </a:cxn>
                      <a:cxn ang="0">
                        <a:pos x="160" y="65"/>
                      </a:cxn>
                      <a:cxn ang="0">
                        <a:pos x="116" y="77"/>
                      </a:cxn>
                      <a:cxn ang="0">
                        <a:pos x="88" y="57"/>
                      </a:cxn>
                      <a:cxn ang="0">
                        <a:pos x="76" y="53"/>
                      </a:cxn>
                      <a:cxn ang="0">
                        <a:pos x="24" y="41"/>
                      </a:cxn>
                      <a:cxn ang="0">
                        <a:pos x="0" y="49"/>
                      </a:cxn>
                    </a:cxnLst>
                    <a:rect l="0" t="0" r="r" b="b"/>
                    <a:pathLst>
                      <a:path w="170" h="96">
                        <a:moveTo>
                          <a:pt x="0" y="49"/>
                        </a:moveTo>
                        <a:cubicBezTo>
                          <a:pt x="5" y="33"/>
                          <a:pt x="12" y="30"/>
                          <a:pt x="28" y="25"/>
                        </a:cubicBezTo>
                        <a:cubicBezTo>
                          <a:pt x="20" y="0"/>
                          <a:pt x="42" y="16"/>
                          <a:pt x="56" y="21"/>
                        </a:cubicBezTo>
                        <a:cubicBezTo>
                          <a:pt x="56" y="21"/>
                          <a:pt x="77" y="6"/>
                          <a:pt x="80" y="9"/>
                        </a:cubicBezTo>
                        <a:cubicBezTo>
                          <a:pt x="85" y="14"/>
                          <a:pt x="71" y="23"/>
                          <a:pt x="64" y="25"/>
                        </a:cubicBezTo>
                        <a:cubicBezTo>
                          <a:pt x="82" y="37"/>
                          <a:pt x="103" y="42"/>
                          <a:pt x="124" y="49"/>
                        </a:cubicBezTo>
                        <a:cubicBezTo>
                          <a:pt x="136" y="53"/>
                          <a:pt x="160" y="65"/>
                          <a:pt x="160" y="65"/>
                        </a:cubicBezTo>
                        <a:cubicBezTo>
                          <a:pt x="170" y="96"/>
                          <a:pt x="134" y="83"/>
                          <a:pt x="116" y="77"/>
                        </a:cubicBezTo>
                        <a:cubicBezTo>
                          <a:pt x="109" y="57"/>
                          <a:pt x="116" y="66"/>
                          <a:pt x="88" y="57"/>
                        </a:cubicBezTo>
                        <a:cubicBezTo>
                          <a:pt x="84" y="56"/>
                          <a:pt x="76" y="53"/>
                          <a:pt x="76" y="53"/>
                        </a:cubicBezTo>
                        <a:cubicBezTo>
                          <a:pt x="57" y="34"/>
                          <a:pt x="53" y="37"/>
                          <a:pt x="24" y="41"/>
                        </a:cubicBezTo>
                        <a:cubicBezTo>
                          <a:pt x="9" y="51"/>
                          <a:pt x="17" y="49"/>
                          <a:pt x="0" y="49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184" name="Freeform 40"/>
                  <p:cNvSpPr>
                    <a:spLocks/>
                  </p:cNvSpPr>
                  <p:nvPr/>
                </p:nvSpPr>
                <p:spPr bwMode="ltGray">
                  <a:xfrm>
                    <a:off x="2955" y="433"/>
                    <a:ext cx="59" cy="15"/>
                  </a:xfrm>
                  <a:custGeom>
                    <a:avLst/>
                    <a:gdLst/>
                    <a:ahLst/>
                    <a:cxnLst>
                      <a:cxn ang="0">
                        <a:pos x="0" y="0"/>
                      </a:cxn>
                      <a:cxn ang="0">
                        <a:pos x="52" y="4"/>
                      </a:cxn>
                      <a:cxn ang="0">
                        <a:pos x="88" y="24"/>
                      </a:cxn>
                      <a:cxn ang="0">
                        <a:pos x="112" y="20"/>
                      </a:cxn>
                      <a:cxn ang="0">
                        <a:pos x="108" y="44"/>
                      </a:cxn>
                      <a:cxn ang="0">
                        <a:pos x="64" y="40"/>
                      </a:cxn>
                      <a:cxn ang="0">
                        <a:pos x="0" y="36"/>
                      </a:cxn>
                      <a:cxn ang="0">
                        <a:pos x="28" y="20"/>
                      </a:cxn>
                      <a:cxn ang="0">
                        <a:pos x="0" y="0"/>
                      </a:cxn>
                    </a:cxnLst>
                    <a:rect l="0" t="0" r="r" b="b"/>
                    <a:pathLst>
                      <a:path w="138" h="44">
                        <a:moveTo>
                          <a:pt x="0" y="0"/>
                        </a:moveTo>
                        <a:cubicBezTo>
                          <a:pt x="19" y="3"/>
                          <a:pt x="35" y="10"/>
                          <a:pt x="52" y="4"/>
                        </a:cubicBezTo>
                        <a:cubicBezTo>
                          <a:pt x="87" y="11"/>
                          <a:pt x="61" y="15"/>
                          <a:pt x="88" y="24"/>
                        </a:cubicBezTo>
                        <a:cubicBezTo>
                          <a:pt x="96" y="23"/>
                          <a:pt x="104" y="19"/>
                          <a:pt x="112" y="20"/>
                        </a:cubicBezTo>
                        <a:cubicBezTo>
                          <a:pt x="138" y="23"/>
                          <a:pt x="118" y="41"/>
                          <a:pt x="108" y="44"/>
                        </a:cubicBezTo>
                        <a:cubicBezTo>
                          <a:pt x="78" y="34"/>
                          <a:pt x="92" y="34"/>
                          <a:pt x="64" y="40"/>
                        </a:cubicBezTo>
                        <a:cubicBezTo>
                          <a:pt x="41" y="37"/>
                          <a:pt x="22" y="41"/>
                          <a:pt x="0" y="36"/>
                        </a:cubicBezTo>
                        <a:cubicBezTo>
                          <a:pt x="6" y="11"/>
                          <a:pt x="7" y="27"/>
                          <a:pt x="28" y="20"/>
                        </a:cubicBezTo>
                        <a:cubicBezTo>
                          <a:pt x="17" y="13"/>
                          <a:pt x="0" y="13"/>
                          <a:pt x="0" y="0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185" name="Freeform 41"/>
                  <p:cNvSpPr>
                    <a:spLocks/>
                  </p:cNvSpPr>
                  <p:nvPr/>
                </p:nvSpPr>
                <p:spPr bwMode="ltGray">
                  <a:xfrm>
                    <a:off x="2924" y="441"/>
                    <a:ext cx="24" cy="14"/>
                  </a:xfrm>
                  <a:custGeom>
                    <a:avLst/>
                    <a:gdLst/>
                    <a:ahLst/>
                    <a:cxnLst>
                      <a:cxn ang="0">
                        <a:pos x="17" y="25"/>
                      </a:cxn>
                      <a:cxn ang="0">
                        <a:pos x="37" y="13"/>
                      </a:cxn>
                      <a:cxn ang="0">
                        <a:pos x="17" y="25"/>
                      </a:cxn>
                    </a:cxnLst>
                    <a:rect l="0" t="0" r="r" b="b"/>
                    <a:pathLst>
                      <a:path w="57" h="42">
                        <a:moveTo>
                          <a:pt x="17" y="25"/>
                        </a:moveTo>
                        <a:cubicBezTo>
                          <a:pt x="0" y="0"/>
                          <a:pt x="21" y="9"/>
                          <a:pt x="37" y="13"/>
                        </a:cubicBezTo>
                        <a:cubicBezTo>
                          <a:pt x="57" y="42"/>
                          <a:pt x="30" y="25"/>
                          <a:pt x="17" y="25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186" name="Freeform 42"/>
                  <p:cNvSpPr>
                    <a:spLocks/>
                  </p:cNvSpPr>
                  <p:nvPr/>
                </p:nvSpPr>
                <p:spPr bwMode="ltGray">
                  <a:xfrm>
                    <a:off x="2908" y="398"/>
                    <a:ext cx="16" cy="18"/>
                  </a:xfrm>
                  <a:custGeom>
                    <a:avLst/>
                    <a:gdLst/>
                    <a:ahLst/>
                    <a:cxnLst>
                      <a:cxn ang="0">
                        <a:pos x="19" y="32"/>
                      </a:cxn>
                      <a:cxn ang="0">
                        <a:pos x="19" y="0"/>
                      </a:cxn>
                      <a:cxn ang="0">
                        <a:pos x="19" y="32"/>
                      </a:cxn>
                    </a:cxnLst>
                    <a:rect l="0" t="0" r="r" b="b"/>
                    <a:pathLst>
                      <a:path w="39" h="52">
                        <a:moveTo>
                          <a:pt x="19" y="32"/>
                        </a:moveTo>
                        <a:cubicBezTo>
                          <a:pt x="13" y="14"/>
                          <a:pt x="0" y="13"/>
                          <a:pt x="19" y="0"/>
                        </a:cubicBezTo>
                        <a:cubicBezTo>
                          <a:pt x="23" y="5"/>
                          <a:pt x="39" y="52"/>
                          <a:pt x="19" y="32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187" name="Freeform 43"/>
                  <p:cNvSpPr>
                    <a:spLocks/>
                  </p:cNvSpPr>
                  <p:nvPr/>
                </p:nvSpPr>
                <p:spPr bwMode="ltGray">
                  <a:xfrm>
                    <a:off x="3035" y="452"/>
                    <a:ext cx="19" cy="27"/>
                  </a:xfrm>
                  <a:custGeom>
                    <a:avLst/>
                    <a:gdLst/>
                    <a:ahLst/>
                    <a:cxnLst>
                      <a:cxn ang="0">
                        <a:pos x="4" y="9"/>
                      </a:cxn>
                      <a:cxn ang="0">
                        <a:pos x="20" y="33"/>
                      </a:cxn>
                      <a:cxn ang="0">
                        <a:pos x="24" y="49"/>
                      </a:cxn>
                      <a:cxn ang="0">
                        <a:pos x="36" y="53"/>
                      </a:cxn>
                      <a:cxn ang="0">
                        <a:pos x="24" y="73"/>
                      </a:cxn>
                      <a:cxn ang="0">
                        <a:pos x="0" y="21"/>
                      </a:cxn>
                      <a:cxn ang="0">
                        <a:pos x="4" y="9"/>
                      </a:cxn>
                    </a:cxnLst>
                    <a:rect l="0" t="0" r="r" b="b"/>
                    <a:pathLst>
                      <a:path w="44" h="80">
                        <a:moveTo>
                          <a:pt x="4" y="9"/>
                        </a:moveTo>
                        <a:cubicBezTo>
                          <a:pt x="9" y="17"/>
                          <a:pt x="18" y="24"/>
                          <a:pt x="20" y="33"/>
                        </a:cubicBezTo>
                        <a:cubicBezTo>
                          <a:pt x="21" y="38"/>
                          <a:pt x="21" y="45"/>
                          <a:pt x="24" y="49"/>
                        </a:cubicBezTo>
                        <a:cubicBezTo>
                          <a:pt x="27" y="52"/>
                          <a:pt x="32" y="52"/>
                          <a:pt x="36" y="53"/>
                        </a:cubicBezTo>
                        <a:cubicBezTo>
                          <a:pt x="41" y="68"/>
                          <a:pt x="44" y="80"/>
                          <a:pt x="24" y="73"/>
                        </a:cubicBezTo>
                        <a:cubicBezTo>
                          <a:pt x="19" y="55"/>
                          <a:pt x="11" y="37"/>
                          <a:pt x="0" y="21"/>
                        </a:cubicBezTo>
                        <a:cubicBezTo>
                          <a:pt x="4" y="4"/>
                          <a:pt x="4" y="0"/>
                          <a:pt x="4" y="9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188" name="Freeform 44"/>
                  <p:cNvSpPr>
                    <a:spLocks/>
                  </p:cNvSpPr>
                  <p:nvPr/>
                </p:nvSpPr>
                <p:spPr bwMode="ltGray">
                  <a:xfrm>
                    <a:off x="2696" y="247"/>
                    <a:ext cx="205" cy="41"/>
                  </a:xfrm>
                  <a:custGeom>
                    <a:avLst/>
                    <a:gdLst/>
                    <a:ahLst/>
                    <a:cxnLst>
                      <a:cxn ang="0">
                        <a:pos x="220" y="1"/>
                      </a:cxn>
                      <a:cxn ang="0">
                        <a:pos x="231" y="8"/>
                      </a:cxn>
                      <a:cxn ang="0">
                        <a:pos x="235" y="0"/>
                      </a:cxn>
                      <a:cxn ang="0">
                        <a:pos x="265" y="0"/>
                      </a:cxn>
                      <a:cxn ang="0">
                        <a:pos x="287" y="17"/>
                      </a:cxn>
                      <a:cxn ang="0">
                        <a:pos x="319" y="10"/>
                      </a:cxn>
                      <a:cxn ang="0">
                        <a:pos x="314" y="29"/>
                      </a:cxn>
                      <a:cxn ang="0">
                        <a:pos x="298" y="46"/>
                      </a:cxn>
                      <a:cxn ang="0">
                        <a:pos x="295" y="29"/>
                      </a:cxn>
                      <a:cxn ang="0">
                        <a:pos x="287" y="31"/>
                      </a:cxn>
                      <a:cxn ang="0">
                        <a:pos x="279" y="29"/>
                      </a:cxn>
                      <a:cxn ang="0">
                        <a:pos x="263" y="21"/>
                      </a:cxn>
                      <a:cxn ang="0">
                        <a:pos x="228" y="38"/>
                      </a:cxn>
                      <a:cxn ang="0">
                        <a:pos x="201" y="44"/>
                      </a:cxn>
                      <a:cxn ang="0">
                        <a:pos x="212" y="57"/>
                      </a:cxn>
                      <a:cxn ang="0">
                        <a:pos x="188" y="63"/>
                      </a:cxn>
                      <a:cxn ang="0">
                        <a:pos x="169" y="61"/>
                      </a:cxn>
                      <a:cxn ang="0">
                        <a:pos x="177" y="57"/>
                      </a:cxn>
                      <a:cxn ang="0">
                        <a:pos x="171" y="40"/>
                      </a:cxn>
                      <a:cxn ang="0">
                        <a:pos x="169" y="31"/>
                      </a:cxn>
                      <a:cxn ang="0">
                        <a:pos x="158" y="23"/>
                      </a:cxn>
                      <a:cxn ang="0">
                        <a:pos x="142" y="27"/>
                      </a:cxn>
                      <a:cxn ang="0">
                        <a:pos x="134" y="27"/>
                      </a:cxn>
                      <a:cxn ang="0">
                        <a:pos x="123" y="25"/>
                      </a:cxn>
                      <a:cxn ang="0">
                        <a:pos x="83" y="2"/>
                      </a:cxn>
                      <a:cxn ang="0">
                        <a:pos x="59" y="14"/>
                      </a:cxn>
                      <a:cxn ang="0">
                        <a:pos x="1" y="0"/>
                      </a:cxn>
                      <a:cxn ang="0">
                        <a:pos x="220" y="1"/>
                      </a:cxn>
                    </a:cxnLst>
                    <a:rect l="0" t="0" r="r" b="b"/>
                    <a:pathLst>
                      <a:path w="323" h="64">
                        <a:moveTo>
                          <a:pt x="220" y="1"/>
                        </a:moveTo>
                        <a:cubicBezTo>
                          <a:pt x="215" y="12"/>
                          <a:pt x="225" y="17"/>
                          <a:pt x="231" y="8"/>
                        </a:cubicBezTo>
                        <a:cubicBezTo>
                          <a:pt x="235" y="0"/>
                          <a:pt x="229" y="7"/>
                          <a:pt x="235" y="0"/>
                        </a:cubicBezTo>
                        <a:lnTo>
                          <a:pt x="265" y="0"/>
                        </a:lnTo>
                        <a:cubicBezTo>
                          <a:pt x="277" y="6"/>
                          <a:pt x="276" y="11"/>
                          <a:pt x="287" y="17"/>
                        </a:cubicBezTo>
                        <a:cubicBezTo>
                          <a:pt x="308" y="11"/>
                          <a:pt x="293" y="7"/>
                          <a:pt x="319" y="10"/>
                        </a:cubicBezTo>
                        <a:cubicBezTo>
                          <a:pt x="323" y="19"/>
                          <a:pt x="321" y="22"/>
                          <a:pt x="314" y="29"/>
                        </a:cubicBezTo>
                        <a:cubicBezTo>
                          <a:pt x="312" y="39"/>
                          <a:pt x="313" y="50"/>
                          <a:pt x="298" y="46"/>
                        </a:cubicBezTo>
                        <a:cubicBezTo>
                          <a:pt x="297" y="40"/>
                          <a:pt x="298" y="34"/>
                          <a:pt x="295" y="29"/>
                        </a:cubicBezTo>
                        <a:cubicBezTo>
                          <a:pt x="294" y="27"/>
                          <a:pt x="290" y="31"/>
                          <a:pt x="287" y="31"/>
                        </a:cubicBezTo>
                        <a:cubicBezTo>
                          <a:pt x="284" y="31"/>
                          <a:pt x="282" y="30"/>
                          <a:pt x="279" y="29"/>
                        </a:cubicBezTo>
                        <a:cubicBezTo>
                          <a:pt x="274" y="27"/>
                          <a:pt x="263" y="21"/>
                          <a:pt x="263" y="21"/>
                        </a:cubicBezTo>
                        <a:cubicBezTo>
                          <a:pt x="249" y="23"/>
                          <a:pt x="241" y="31"/>
                          <a:pt x="228" y="38"/>
                        </a:cubicBezTo>
                        <a:cubicBezTo>
                          <a:pt x="220" y="41"/>
                          <a:pt x="209" y="42"/>
                          <a:pt x="201" y="44"/>
                        </a:cubicBezTo>
                        <a:cubicBezTo>
                          <a:pt x="193" y="54"/>
                          <a:pt x="200" y="53"/>
                          <a:pt x="212" y="57"/>
                        </a:cubicBezTo>
                        <a:cubicBezTo>
                          <a:pt x="200" y="62"/>
                          <a:pt x="199" y="57"/>
                          <a:pt x="188" y="63"/>
                        </a:cubicBezTo>
                        <a:cubicBezTo>
                          <a:pt x="181" y="62"/>
                          <a:pt x="174" y="64"/>
                          <a:pt x="169" y="61"/>
                        </a:cubicBezTo>
                        <a:cubicBezTo>
                          <a:pt x="166" y="59"/>
                          <a:pt x="175" y="59"/>
                          <a:pt x="177" y="57"/>
                        </a:cubicBezTo>
                        <a:cubicBezTo>
                          <a:pt x="181" y="48"/>
                          <a:pt x="149" y="28"/>
                          <a:pt x="171" y="40"/>
                        </a:cubicBezTo>
                        <a:cubicBezTo>
                          <a:pt x="184" y="55"/>
                          <a:pt x="184" y="36"/>
                          <a:pt x="169" y="31"/>
                        </a:cubicBezTo>
                        <a:cubicBezTo>
                          <a:pt x="167" y="27"/>
                          <a:pt x="167" y="22"/>
                          <a:pt x="158" y="23"/>
                        </a:cubicBezTo>
                        <a:cubicBezTo>
                          <a:pt x="153" y="23"/>
                          <a:pt x="142" y="27"/>
                          <a:pt x="142" y="27"/>
                        </a:cubicBezTo>
                        <a:cubicBezTo>
                          <a:pt x="136" y="39"/>
                          <a:pt x="143" y="31"/>
                          <a:pt x="134" y="27"/>
                        </a:cubicBezTo>
                        <a:cubicBezTo>
                          <a:pt x="130" y="25"/>
                          <a:pt x="126" y="25"/>
                          <a:pt x="123" y="25"/>
                        </a:cubicBezTo>
                        <a:cubicBezTo>
                          <a:pt x="117" y="11"/>
                          <a:pt x="100" y="6"/>
                          <a:pt x="83" y="2"/>
                        </a:cubicBezTo>
                        <a:cubicBezTo>
                          <a:pt x="70" y="4"/>
                          <a:pt x="69" y="9"/>
                          <a:pt x="59" y="14"/>
                        </a:cubicBezTo>
                        <a:cubicBezTo>
                          <a:pt x="45" y="14"/>
                          <a:pt x="0" y="12"/>
                          <a:pt x="1" y="0"/>
                        </a:cubicBezTo>
                        <a:lnTo>
                          <a:pt x="220" y="1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189" name="Freeform 45"/>
                  <p:cNvSpPr>
                    <a:spLocks/>
                  </p:cNvSpPr>
                  <p:nvPr/>
                </p:nvSpPr>
                <p:spPr bwMode="ltGray">
                  <a:xfrm>
                    <a:off x="2515" y="246"/>
                    <a:ext cx="190" cy="20"/>
                  </a:xfrm>
                  <a:custGeom>
                    <a:avLst/>
                    <a:gdLst/>
                    <a:ahLst/>
                    <a:cxnLst>
                      <a:cxn ang="0">
                        <a:pos x="105" y="31"/>
                      </a:cxn>
                      <a:cxn ang="0">
                        <a:pos x="30" y="1"/>
                      </a:cxn>
                      <a:cxn ang="0">
                        <a:pos x="285" y="0"/>
                      </a:cxn>
                      <a:cxn ang="0">
                        <a:pos x="296" y="14"/>
                      </a:cxn>
                      <a:cxn ang="0">
                        <a:pos x="264" y="16"/>
                      </a:cxn>
                      <a:cxn ang="0">
                        <a:pos x="105" y="31"/>
                      </a:cxn>
                    </a:cxnLst>
                    <a:rect l="0" t="0" r="r" b="b"/>
                    <a:pathLst>
                      <a:path w="300" h="31">
                        <a:moveTo>
                          <a:pt x="105" y="31"/>
                        </a:moveTo>
                        <a:cubicBezTo>
                          <a:pt x="83" y="19"/>
                          <a:pt x="0" y="6"/>
                          <a:pt x="30" y="1"/>
                        </a:cubicBezTo>
                        <a:lnTo>
                          <a:pt x="285" y="0"/>
                        </a:lnTo>
                        <a:cubicBezTo>
                          <a:pt x="296" y="4"/>
                          <a:pt x="300" y="5"/>
                          <a:pt x="296" y="14"/>
                        </a:cubicBezTo>
                        <a:cubicBezTo>
                          <a:pt x="285" y="11"/>
                          <a:pt x="276" y="16"/>
                          <a:pt x="264" y="16"/>
                        </a:cubicBezTo>
                        <a:lnTo>
                          <a:pt x="105" y="31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190" name="Freeform 46"/>
                  <p:cNvSpPr>
                    <a:spLocks/>
                  </p:cNvSpPr>
                  <p:nvPr/>
                </p:nvSpPr>
                <p:spPr bwMode="ltGray">
                  <a:xfrm>
                    <a:off x="2096" y="275"/>
                    <a:ext cx="18" cy="10"/>
                  </a:xfrm>
                  <a:custGeom>
                    <a:avLst/>
                    <a:gdLst/>
                    <a:ahLst/>
                    <a:cxnLst>
                      <a:cxn ang="0">
                        <a:pos x="0" y="25"/>
                      </a:cxn>
                      <a:cxn ang="0">
                        <a:pos x="12" y="29"/>
                      </a:cxn>
                      <a:cxn ang="0">
                        <a:pos x="0" y="25"/>
                      </a:cxn>
                    </a:cxnLst>
                    <a:rect l="0" t="0" r="r" b="b"/>
                    <a:pathLst>
                      <a:path w="41" h="29">
                        <a:moveTo>
                          <a:pt x="0" y="25"/>
                        </a:moveTo>
                        <a:cubicBezTo>
                          <a:pt x="10" y="11"/>
                          <a:pt x="41" y="0"/>
                          <a:pt x="12" y="29"/>
                        </a:cubicBezTo>
                        <a:cubicBezTo>
                          <a:pt x="8" y="28"/>
                          <a:pt x="0" y="25"/>
                          <a:pt x="0" y="25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191" name="Freeform 47"/>
                  <p:cNvSpPr>
                    <a:spLocks/>
                  </p:cNvSpPr>
                  <p:nvPr/>
                </p:nvSpPr>
                <p:spPr bwMode="ltGray">
                  <a:xfrm>
                    <a:off x="1606" y="246"/>
                    <a:ext cx="436" cy="152"/>
                  </a:xfrm>
                  <a:custGeom>
                    <a:avLst/>
                    <a:gdLst/>
                    <a:ahLst/>
                    <a:cxnLst>
                      <a:cxn ang="0">
                        <a:pos x="73" y="1"/>
                      </a:cxn>
                      <a:cxn ang="0">
                        <a:pos x="436" y="0"/>
                      </a:cxn>
                      <a:cxn ang="0">
                        <a:pos x="416" y="54"/>
                      </a:cxn>
                      <a:cxn ang="0">
                        <a:pos x="397" y="68"/>
                      </a:cxn>
                      <a:cxn ang="0">
                        <a:pos x="392" y="70"/>
                      </a:cxn>
                      <a:cxn ang="0">
                        <a:pos x="375" y="73"/>
                      </a:cxn>
                      <a:cxn ang="0">
                        <a:pos x="361" y="88"/>
                      </a:cxn>
                      <a:cxn ang="0">
                        <a:pos x="362" y="99"/>
                      </a:cxn>
                      <a:cxn ang="0">
                        <a:pos x="364" y="107"/>
                      </a:cxn>
                      <a:cxn ang="0">
                        <a:pos x="366" y="113"/>
                      </a:cxn>
                      <a:cxn ang="0">
                        <a:pos x="362" y="122"/>
                      </a:cxn>
                      <a:cxn ang="0">
                        <a:pos x="351" y="120"/>
                      </a:cxn>
                      <a:cxn ang="0">
                        <a:pos x="342" y="129"/>
                      </a:cxn>
                      <a:cxn ang="0">
                        <a:pos x="347" y="105"/>
                      </a:cxn>
                      <a:cxn ang="0">
                        <a:pos x="338" y="100"/>
                      </a:cxn>
                      <a:cxn ang="0">
                        <a:pos x="344" y="93"/>
                      </a:cxn>
                      <a:cxn ang="0">
                        <a:pos x="342" y="89"/>
                      </a:cxn>
                      <a:cxn ang="0">
                        <a:pos x="320" y="94"/>
                      </a:cxn>
                      <a:cxn ang="0">
                        <a:pos x="317" y="85"/>
                      </a:cxn>
                      <a:cxn ang="0">
                        <a:pos x="297" y="94"/>
                      </a:cxn>
                      <a:cxn ang="0">
                        <a:pos x="320" y="103"/>
                      </a:cxn>
                      <a:cxn ang="0">
                        <a:pos x="305" y="117"/>
                      </a:cxn>
                      <a:cxn ang="0">
                        <a:pos x="311" y="126"/>
                      </a:cxn>
                      <a:cxn ang="0">
                        <a:pos x="315" y="138"/>
                      </a:cxn>
                      <a:cxn ang="0">
                        <a:pos x="309" y="139"/>
                      </a:cxn>
                      <a:cxn ang="0">
                        <a:pos x="314" y="144"/>
                      </a:cxn>
                      <a:cxn ang="0">
                        <a:pos x="307" y="152"/>
                      </a:cxn>
                      <a:cxn ang="0">
                        <a:pos x="0" y="149"/>
                      </a:cxn>
                      <a:cxn ang="0">
                        <a:pos x="73" y="1"/>
                      </a:cxn>
                    </a:cxnLst>
                    <a:rect l="0" t="0" r="r" b="b"/>
                    <a:pathLst>
                      <a:path w="436" h="152">
                        <a:moveTo>
                          <a:pt x="73" y="1"/>
                        </a:moveTo>
                        <a:lnTo>
                          <a:pt x="436" y="0"/>
                        </a:lnTo>
                        <a:cubicBezTo>
                          <a:pt x="430" y="15"/>
                          <a:pt x="429" y="42"/>
                          <a:pt x="416" y="54"/>
                        </a:cubicBezTo>
                        <a:cubicBezTo>
                          <a:pt x="410" y="60"/>
                          <a:pt x="405" y="63"/>
                          <a:pt x="397" y="68"/>
                        </a:cubicBezTo>
                        <a:cubicBezTo>
                          <a:pt x="396" y="69"/>
                          <a:pt x="392" y="70"/>
                          <a:pt x="392" y="70"/>
                        </a:cubicBezTo>
                        <a:cubicBezTo>
                          <a:pt x="377" y="63"/>
                          <a:pt x="385" y="68"/>
                          <a:pt x="375" y="73"/>
                        </a:cubicBezTo>
                        <a:cubicBezTo>
                          <a:pt x="371" y="82"/>
                          <a:pt x="371" y="83"/>
                          <a:pt x="361" y="88"/>
                        </a:cubicBezTo>
                        <a:cubicBezTo>
                          <a:pt x="359" y="92"/>
                          <a:pt x="364" y="93"/>
                          <a:pt x="362" y="99"/>
                        </a:cubicBezTo>
                        <a:cubicBezTo>
                          <a:pt x="363" y="102"/>
                          <a:pt x="364" y="105"/>
                          <a:pt x="364" y="107"/>
                        </a:cubicBezTo>
                        <a:cubicBezTo>
                          <a:pt x="365" y="109"/>
                          <a:pt x="366" y="111"/>
                          <a:pt x="366" y="113"/>
                        </a:cubicBezTo>
                        <a:cubicBezTo>
                          <a:pt x="365" y="115"/>
                          <a:pt x="364" y="120"/>
                          <a:pt x="362" y="122"/>
                        </a:cubicBezTo>
                        <a:cubicBezTo>
                          <a:pt x="359" y="123"/>
                          <a:pt x="354" y="119"/>
                          <a:pt x="351" y="120"/>
                        </a:cubicBezTo>
                        <a:cubicBezTo>
                          <a:pt x="347" y="129"/>
                          <a:pt x="352" y="127"/>
                          <a:pt x="342" y="129"/>
                        </a:cubicBezTo>
                        <a:cubicBezTo>
                          <a:pt x="340" y="123"/>
                          <a:pt x="345" y="111"/>
                          <a:pt x="347" y="105"/>
                        </a:cubicBezTo>
                        <a:cubicBezTo>
                          <a:pt x="347" y="100"/>
                          <a:pt x="338" y="102"/>
                          <a:pt x="338" y="100"/>
                        </a:cubicBezTo>
                        <a:cubicBezTo>
                          <a:pt x="338" y="98"/>
                          <a:pt x="344" y="95"/>
                          <a:pt x="344" y="93"/>
                        </a:cubicBezTo>
                        <a:cubicBezTo>
                          <a:pt x="344" y="92"/>
                          <a:pt x="344" y="89"/>
                          <a:pt x="342" y="89"/>
                        </a:cubicBezTo>
                        <a:cubicBezTo>
                          <a:pt x="339" y="89"/>
                          <a:pt x="324" y="94"/>
                          <a:pt x="320" y="94"/>
                        </a:cubicBezTo>
                        <a:cubicBezTo>
                          <a:pt x="317" y="86"/>
                          <a:pt x="328" y="88"/>
                          <a:pt x="317" y="85"/>
                        </a:cubicBezTo>
                        <a:cubicBezTo>
                          <a:pt x="311" y="91"/>
                          <a:pt x="306" y="93"/>
                          <a:pt x="297" y="94"/>
                        </a:cubicBezTo>
                        <a:cubicBezTo>
                          <a:pt x="300" y="104"/>
                          <a:pt x="307" y="101"/>
                          <a:pt x="320" y="103"/>
                        </a:cubicBezTo>
                        <a:cubicBezTo>
                          <a:pt x="318" y="109"/>
                          <a:pt x="311" y="111"/>
                          <a:pt x="305" y="117"/>
                        </a:cubicBezTo>
                        <a:lnTo>
                          <a:pt x="311" y="126"/>
                        </a:lnTo>
                        <a:lnTo>
                          <a:pt x="315" y="138"/>
                        </a:lnTo>
                        <a:lnTo>
                          <a:pt x="309" y="139"/>
                        </a:lnTo>
                        <a:lnTo>
                          <a:pt x="314" y="144"/>
                        </a:lnTo>
                        <a:lnTo>
                          <a:pt x="307" y="152"/>
                        </a:lnTo>
                        <a:lnTo>
                          <a:pt x="0" y="149"/>
                        </a:lnTo>
                        <a:lnTo>
                          <a:pt x="73" y="1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192" name="Freeform 48"/>
                  <p:cNvSpPr>
                    <a:spLocks/>
                  </p:cNvSpPr>
                  <p:nvPr/>
                </p:nvSpPr>
                <p:spPr bwMode="ltGray">
                  <a:xfrm>
                    <a:off x="2043" y="241"/>
                    <a:ext cx="20" cy="55"/>
                  </a:xfrm>
                  <a:custGeom>
                    <a:avLst/>
                    <a:gdLst/>
                    <a:ahLst/>
                    <a:cxnLst>
                      <a:cxn ang="0">
                        <a:pos x="5" y="156"/>
                      </a:cxn>
                      <a:cxn ang="0">
                        <a:pos x="15" y="108"/>
                      </a:cxn>
                      <a:cxn ang="0">
                        <a:pos x="17" y="68"/>
                      </a:cxn>
                      <a:cxn ang="0">
                        <a:pos x="11" y="40"/>
                      </a:cxn>
                      <a:cxn ang="0">
                        <a:pos x="17" y="12"/>
                      </a:cxn>
                      <a:cxn ang="0">
                        <a:pos x="21" y="0"/>
                      </a:cxn>
                      <a:cxn ang="0">
                        <a:pos x="31" y="30"/>
                      </a:cxn>
                      <a:cxn ang="0">
                        <a:pos x="47" y="98"/>
                      </a:cxn>
                      <a:cxn ang="0">
                        <a:pos x="31" y="108"/>
                      </a:cxn>
                      <a:cxn ang="0">
                        <a:pos x="23" y="126"/>
                      </a:cxn>
                      <a:cxn ang="0">
                        <a:pos x="21" y="132"/>
                      </a:cxn>
                      <a:cxn ang="0">
                        <a:pos x="27" y="134"/>
                      </a:cxn>
                      <a:cxn ang="0">
                        <a:pos x="31" y="146"/>
                      </a:cxn>
                      <a:cxn ang="0">
                        <a:pos x="13" y="148"/>
                      </a:cxn>
                      <a:cxn ang="0">
                        <a:pos x="7" y="160"/>
                      </a:cxn>
                      <a:cxn ang="0">
                        <a:pos x="3" y="154"/>
                      </a:cxn>
                      <a:cxn ang="0">
                        <a:pos x="5" y="156"/>
                      </a:cxn>
                    </a:cxnLst>
                    <a:rect l="0" t="0" r="r" b="b"/>
                    <a:pathLst>
                      <a:path w="47" h="165">
                        <a:moveTo>
                          <a:pt x="5" y="156"/>
                        </a:moveTo>
                        <a:cubicBezTo>
                          <a:pt x="0" y="141"/>
                          <a:pt x="1" y="118"/>
                          <a:pt x="15" y="108"/>
                        </a:cubicBezTo>
                        <a:cubicBezTo>
                          <a:pt x="16" y="95"/>
                          <a:pt x="17" y="81"/>
                          <a:pt x="17" y="68"/>
                        </a:cubicBezTo>
                        <a:cubicBezTo>
                          <a:pt x="17" y="58"/>
                          <a:pt x="11" y="40"/>
                          <a:pt x="11" y="40"/>
                        </a:cubicBezTo>
                        <a:cubicBezTo>
                          <a:pt x="14" y="20"/>
                          <a:pt x="11" y="29"/>
                          <a:pt x="17" y="12"/>
                        </a:cubicBezTo>
                        <a:cubicBezTo>
                          <a:pt x="18" y="8"/>
                          <a:pt x="21" y="0"/>
                          <a:pt x="21" y="0"/>
                        </a:cubicBezTo>
                        <a:cubicBezTo>
                          <a:pt x="38" y="6"/>
                          <a:pt x="33" y="7"/>
                          <a:pt x="31" y="30"/>
                        </a:cubicBezTo>
                        <a:cubicBezTo>
                          <a:pt x="38" y="52"/>
                          <a:pt x="40" y="76"/>
                          <a:pt x="47" y="98"/>
                        </a:cubicBezTo>
                        <a:cubicBezTo>
                          <a:pt x="44" y="116"/>
                          <a:pt x="45" y="113"/>
                          <a:pt x="31" y="108"/>
                        </a:cubicBezTo>
                        <a:cubicBezTo>
                          <a:pt x="25" y="118"/>
                          <a:pt x="28" y="112"/>
                          <a:pt x="23" y="126"/>
                        </a:cubicBezTo>
                        <a:cubicBezTo>
                          <a:pt x="22" y="128"/>
                          <a:pt x="21" y="132"/>
                          <a:pt x="21" y="132"/>
                        </a:cubicBezTo>
                        <a:cubicBezTo>
                          <a:pt x="23" y="133"/>
                          <a:pt x="26" y="132"/>
                          <a:pt x="27" y="134"/>
                        </a:cubicBezTo>
                        <a:cubicBezTo>
                          <a:pt x="29" y="137"/>
                          <a:pt x="31" y="146"/>
                          <a:pt x="31" y="146"/>
                        </a:cubicBezTo>
                        <a:cubicBezTo>
                          <a:pt x="27" y="165"/>
                          <a:pt x="23" y="155"/>
                          <a:pt x="13" y="148"/>
                        </a:cubicBezTo>
                        <a:cubicBezTo>
                          <a:pt x="11" y="152"/>
                          <a:pt x="11" y="160"/>
                          <a:pt x="7" y="160"/>
                        </a:cubicBezTo>
                        <a:cubicBezTo>
                          <a:pt x="5" y="160"/>
                          <a:pt x="4" y="156"/>
                          <a:pt x="3" y="154"/>
                        </a:cubicBezTo>
                        <a:cubicBezTo>
                          <a:pt x="3" y="153"/>
                          <a:pt x="4" y="155"/>
                          <a:pt x="5" y="156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193" name="Freeform 49"/>
                  <p:cNvSpPr>
                    <a:spLocks/>
                  </p:cNvSpPr>
                  <p:nvPr/>
                </p:nvSpPr>
                <p:spPr bwMode="ltGray">
                  <a:xfrm>
                    <a:off x="2031" y="287"/>
                    <a:ext cx="59" cy="34"/>
                  </a:xfrm>
                  <a:custGeom>
                    <a:avLst/>
                    <a:gdLst/>
                    <a:ahLst/>
                    <a:cxnLst>
                      <a:cxn ang="0">
                        <a:pos x="26" y="61"/>
                      </a:cxn>
                      <a:cxn ang="0">
                        <a:pos x="30" y="43"/>
                      </a:cxn>
                      <a:cxn ang="0">
                        <a:pos x="50" y="33"/>
                      </a:cxn>
                      <a:cxn ang="0">
                        <a:pos x="54" y="45"/>
                      </a:cxn>
                      <a:cxn ang="0">
                        <a:pos x="66" y="49"/>
                      </a:cxn>
                      <a:cxn ang="0">
                        <a:pos x="80" y="55"/>
                      </a:cxn>
                      <a:cxn ang="0">
                        <a:pos x="116" y="33"/>
                      </a:cxn>
                      <a:cxn ang="0">
                        <a:pos x="130" y="17"/>
                      </a:cxn>
                      <a:cxn ang="0">
                        <a:pos x="138" y="11"/>
                      </a:cxn>
                      <a:cxn ang="0">
                        <a:pos x="106" y="49"/>
                      </a:cxn>
                      <a:cxn ang="0">
                        <a:pos x="84" y="67"/>
                      </a:cxn>
                      <a:cxn ang="0">
                        <a:pos x="66" y="81"/>
                      </a:cxn>
                      <a:cxn ang="0">
                        <a:pos x="48" y="103"/>
                      </a:cxn>
                      <a:cxn ang="0">
                        <a:pos x="26" y="89"/>
                      </a:cxn>
                      <a:cxn ang="0">
                        <a:pos x="20" y="87"/>
                      </a:cxn>
                      <a:cxn ang="0">
                        <a:pos x="22" y="97"/>
                      </a:cxn>
                      <a:cxn ang="0">
                        <a:pos x="0" y="97"/>
                      </a:cxn>
                      <a:cxn ang="0">
                        <a:pos x="10" y="79"/>
                      </a:cxn>
                      <a:cxn ang="0">
                        <a:pos x="26" y="61"/>
                      </a:cxn>
                    </a:cxnLst>
                    <a:rect l="0" t="0" r="r" b="b"/>
                    <a:pathLst>
                      <a:path w="138" h="103">
                        <a:moveTo>
                          <a:pt x="26" y="61"/>
                        </a:moveTo>
                        <a:cubicBezTo>
                          <a:pt x="29" y="53"/>
                          <a:pt x="33" y="51"/>
                          <a:pt x="30" y="43"/>
                        </a:cubicBezTo>
                        <a:cubicBezTo>
                          <a:pt x="33" y="27"/>
                          <a:pt x="37" y="24"/>
                          <a:pt x="50" y="33"/>
                        </a:cubicBezTo>
                        <a:cubicBezTo>
                          <a:pt x="51" y="37"/>
                          <a:pt x="53" y="41"/>
                          <a:pt x="54" y="45"/>
                        </a:cubicBezTo>
                        <a:cubicBezTo>
                          <a:pt x="55" y="49"/>
                          <a:pt x="66" y="49"/>
                          <a:pt x="66" y="49"/>
                        </a:cubicBezTo>
                        <a:cubicBezTo>
                          <a:pt x="75" y="43"/>
                          <a:pt x="77" y="45"/>
                          <a:pt x="80" y="55"/>
                        </a:cubicBezTo>
                        <a:cubicBezTo>
                          <a:pt x="92" y="47"/>
                          <a:pt x="101" y="37"/>
                          <a:pt x="116" y="33"/>
                        </a:cubicBezTo>
                        <a:cubicBezTo>
                          <a:pt x="125" y="19"/>
                          <a:pt x="120" y="24"/>
                          <a:pt x="130" y="17"/>
                        </a:cubicBezTo>
                        <a:cubicBezTo>
                          <a:pt x="134" y="11"/>
                          <a:pt x="134" y="0"/>
                          <a:pt x="138" y="11"/>
                        </a:cubicBezTo>
                        <a:cubicBezTo>
                          <a:pt x="135" y="31"/>
                          <a:pt x="126" y="45"/>
                          <a:pt x="106" y="49"/>
                        </a:cubicBezTo>
                        <a:cubicBezTo>
                          <a:pt x="97" y="55"/>
                          <a:pt x="93" y="61"/>
                          <a:pt x="84" y="67"/>
                        </a:cubicBezTo>
                        <a:cubicBezTo>
                          <a:pt x="80" y="79"/>
                          <a:pt x="79" y="79"/>
                          <a:pt x="66" y="81"/>
                        </a:cubicBezTo>
                        <a:cubicBezTo>
                          <a:pt x="60" y="90"/>
                          <a:pt x="57" y="97"/>
                          <a:pt x="48" y="103"/>
                        </a:cubicBezTo>
                        <a:cubicBezTo>
                          <a:pt x="42" y="94"/>
                          <a:pt x="37" y="93"/>
                          <a:pt x="26" y="89"/>
                        </a:cubicBezTo>
                        <a:cubicBezTo>
                          <a:pt x="24" y="88"/>
                          <a:pt x="20" y="87"/>
                          <a:pt x="20" y="87"/>
                        </a:cubicBezTo>
                        <a:cubicBezTo>
                          <a:pt x="10" y="90"/>
                          <a:pt x="14" y="94"/>
                          <a:pt x="22" y="97"/>
                        </a:cubicBezTo>
                        <a:cubicBezTo>
                          <a:pt x="14" y="103"/>
                          <a:pt x="9" y="100"/>
                          <a:pt x="0" y="97"/>
                        </a:cubicBezTo>
                        <a:cubicBezTo>
                          <a:pt x="2" y="87"/>
                          <a:pt x="1" y="82"/>
                          <a:pt x="10" y="79"/>
                        </a:cubicBezTo>
                        <a:cubicBezTo>
                          <a:pt x="15" y="63"/>
                          <a:pt x="14" y="69"/>
                          <a:pt x="26" y="61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194" name="Freeform 50"/>
                  <p:cNvSpPr>
                    <a:spLocks/>
                  </p:cNvSpPr>
                  <p:nvPr/>
                </p:nvSpPr>
                <p:spPr bwMode="ltGray">
                  <a:xfrm>
                    <a:off x="1968" y="319"/>
                    <a:ext cx="80" cy="72"/>
                  </a:xfrm>
                  <a:custGeom>
                    <a:avLst/>
                    <a:gdLst/>
                    <a:ahLst/>
                    <a:cxnLst>
                      <a:cxn ang="0">
                        <a:pos x="158" y="24"/>
                      </a:cxn>
                      <a:cxn ang="0">
                        <a:pos x="160" y="6"/>
                      </a:cxn>
                      <a:cxn ang="0">
                        <a:pos x="170" y="0"/>
                      </a:cxn>
                      <a:cxn ang="0">
                        <a:pos x="182" y="24"/>
                      </a:cxn>
                      <a:cxn ang="0">
                        <a:pos x="188" y="42"/>
                      </a:cxn>
                      <a:cxn ang="0">
                        <a:pos x="178" y="58"/>
                      </a:cxn>
                      <a:cxn ang="0">
                        <a:pos x="170" y="76"/>
                      </a:cxn>
                      <a:cxn ang="0">
                        <a:pos x="162" y="126"/>
                      </a:cxn>
                      <a:cxn ang="0">
                        <a:pos x="144" y="136"/>
                      </a:cxn>
                      <a:cxn ang="0">
                        <a:pos x="120" y="138"/>
                      </a:cxn>
                      <a:cxn ang="0">
                        <a:pos x="112" y="124"/>
                      </a:cxn>
                      <a:cxn ang="0">
                        <a:pos x="102" y="146"/>
                      </a:cxn>
                      <a:cxn ang="0">
                        <a:pos x="90" y="150"/>
                      </a:cxn>
                      <a:cxn ang="0">
                        <a:pos x="80" y="132"/>
                      </a:cxn>
                      <a:cxn ang="0">
                        <a:pos x="58" y="144"/>
                      </a:cxn>
                      <a:cxn ang="0">
                        <a:pos x="76" y="142"/>
                      </a:cxn>
                      <a:cxn ang="0">
                        <a:pos x="78" y="160"/>
                      </a:cxn>
                      <a:cxn ang="0">
                        <a:pos x="58" y="166"/>
                      </a:cxn>
                      <a:cxn ang="0">
                        <a:pos x="34" y="166"/>
                      </a:cxn>
                      <a:cxn ang="0">
                        <a:pos x="36" y="154"/>
                      </a:cxn>
                      <a:cxn ang="0">
                        <a:pos x="46" y="144"/>
                      </a:cxn>
                      <a:cxn ang="0">
                        <a:pos x="34" y="148"/>
                      </a:cxn>
                      <a:cxn ang="0">
                        <a:pos x="26" y="166"/>
                      </a:cxn>
                      <a:cxn ang="0">
                        <a:pos x="30" y="190"/>
                      </a:cxn>
                      <a:cxn ang="0">
                        <a:pos x="14" y="200"/>
                      </a:cxn>
                      <a:cxn ang="0">
                        <a:pos x="0" y="214"/>
                      </a:cxn>
                      <a:cxn ang="0">
                        <a:pos x="8" y="188"/>
                      </a:cxn>
                      <a:cxn ang="0">
                        <a:pos x="0" y="164"/>
                      </a:cxn>
                      <a:cxn ang="0">
                        <a:pos x="14" y="152"/>
                      </a:cxn>
                      <a:cxn ang="0">
                        <a:pos x="32" y="134"/>
                      </a:cxn>
                      <a:cxn ang="0">
                        <a:pos x="44" y="118"/>
                      </a:cxn>
                      <a:cxn ang="0">
                        <a:pos x="72" y="116"/>
                      </a:cxn>
                      <a:cxn ang="0">
                        <a:pos x="84" y="112"/>
                      </a:cxn>
                      <a:cxn ang="0">
                        <a:pos x="114" y="78"/>
                      </a:cxn>
                      <a:cxn ang="0">
                        <a:pos x="120" y="92"/>
                      </a:cxn>
                      <a:cxn ang="0">
                        <a:pos x="132" y="76"/>
                      </a:cxn>
                      <a:cxn ang="0">
                        <a:pos x="150" y="54"/>
                      </a:cxn>
                      <a:cxn ang="0">
                        <a:pos x="154" y="42"/>
                      </a:cxn>
                      <a:cxn ang="0">
                        <a:pos x="148" y="38"/>
                      </a:cxn>
                      <a:cxn ang="0">
                        <a:pos x="152" y="32"/>
                      </a:cxn>
                      <a:cxn ang="0">
                        <a:pos x="158" y="24"/>
                      </a:cxn>
                    </a:cxnLst>
                    <a:rect l="0" t="0" r="r" b="b"/>
                    <a:pathLst>
                      <a:path w="188" h="214">
                        <a:moveTo>
                          <a:pt x="158" y="24"/>
                        </a:moveTo>
                        <a:cubicBezTo>
                          <a:pt x="156" y="18"/>
                          <a:pt x="160" y="6"/>
                          <a:pt x="160" y="6"/>
                        </a:cubicBezTo>
                        <a:cubicBezTo>
                          <a:pt x="167" y="16"/>
                          <a:pt x="167" y="8"/>
                          <a:pt x="170" y="0"/>
                        </a:cubicBezTo>
                        <a:cubicBezTo>
                          <a:pt x="181" y="4"/>
                          <a:pt x="179" y="14"/>
                          <a:pt x="182" y="24"/>
                        </a:cubicBezTo>
                        <a:cubicBezTo>
                          <a:pt x="184" y="30"/>
                          <a:pt x="188" y="42"/>
                          <a:pt x="188" y="42"/>
                        </a:cubicBezTo>
                        <a:cubicBezTo>
                          <a:pt x="183" y="56"/>
                          <a:pt x="188" y="52"/>
                          <a:pt x="178" y="58"/>
                        </a:cubicBezTo>
                        <a:cubicBezTo>
                          <a:pt x="174" y="63"/>
                          <a:pt x="170" y="76"/>
                          <a:pt x="170" y="76"/>
                        </a:cubicBezTo>
                        <a:cubicBezTo>
                          <a:pt x="169" y="100"/>
                          <a:pt x="173" y="110"/>
                          <a:pt x="162" y="126"/>
                        </a:cubicBezTo>
                        <a:cubicBezTo>
                          <a:pt x="150" y="118"/>
                          <a:pt x="155" y="132"/>
                          <a:pt x="144" y="136"/>
                        </a:cubicBezTo>
                        <a:cubicBezTo>
                          <a:pt x="135" y="134"/>
                          <a:pt x="129" y="135"/>
                          <a:pt x="120" y="138"/>
                        </a:cubicBezTo>
                        <a:cubicBezTo>
                          <a:pt x="114" y="129"/>
                          <a:pt x="122" y="127"/>
                          <a:pt x="112" y="124"/>
                        </a:cubicBezTo>
                        <a:cubicBezTo>
                          <a:pt x="108" y="130"/>
                          <a:pt x="108" y="142"/>
                          <a:pt x="102" y="146"/>
                        </a:cubicBezTo>
                        <a:cubicBezTo>
                          <a:pt x="98" y="148"/>
                          <a:pt x="90" y="150"/>
                          <a:pt x="90" y="150"/>
                        </a:cubicBezTo>
                        <a:cubicBezTo>
                          <a:pt x="87" y="141"/>
                          <a:pt x="89" y="135"/>
                          <a:pt x="80" y="132"/>
                        </a:cubicBezTo>
                        <a:cubicBezTo>
                          <a:pt x="68" y="134"/>
                          <a:pt x="65" y="134"/>
                          <a:pt x="58" y="144"/>
                        </a:cubicBezTo>
                        <a:cubicBezTo>
                          <a:pt x="66" y="150"/>
                          <a:pt x="68" y="147"/>
                          <a:pt x="76" y="142"/>
                        </a:cubicBezTo>
                        <a:cubicBezTo>
                          <a:pt x="81" y="146"/>
                          <a:pt x="85" y="155"/>
                          <a:pt x="78" y="160"/>
                        </a:cubicBezTo>
                        <a:cubicBezTo>
                          <a:pt x="75" y="162"/>
                          <a:pt x="62" y="165"/>
                          <a:pt x="58" y="166"/>
                        </a:cubicBezTo>
                        <a:cubicBezTo>
                          <a:pt x="48" y="173"/>
                          <a:pt x="44" y="173"/>
                          <a:pt x="34" y="166"/>
                        </a:cubicBezTo>
                        <a:cubicBezTo>
                          <a:pt x="35" y="162"/>
                          <a:pt x="34" y="158"/>
                          <a:pt x="36" y="154"/>
                        </a:cubicBezTo>
                        <a:cubicBezTo>
                          <a:pt x="38" y="150"/>
                          <a:pt x="55" y="146"/>
                          <a:pt x="46" y="144"/>
                        </a:cubicBezTo>
                        <a:cubicBezTo>
                          <a:pt x="42" y="143"/>
                          <a:pt x="34" y="148"/>
                          <a:pt x="34" y="148"/>
                        </a:cubicBezTo>
                        <a:cubicBezTo>
                          <a:pt x="32" y="155"/>
                          <a:pt x="28" y="159"/>
                          <a:pt x="26" y="166"/>
                        </a:cubicBezTo>
                        <a:cubicBezTo>
                          <a:pt x="36" y="182"/>
                          <a:pt x="36" y="173"/>
                          <a:pt x="30" y="190"/>
                        </a:cubicBezTo>
                        <a:cubicBezTo>
                          <a:pt x="28" y="196"/>
                          <a:pt x="14" y="200"/>
                          <a:pt x="14" y="200"/>
                        </a:cubicBezTo>
                        <a:cubicBezTo>
                          <a:pt x="5" y="214"/>
                          <a:pt x="11" y="210"/>
                          <a:pt x="0" y="214"/>
                        </a:cubicBezTo>
                        <a:cubicBezTo>
                          <a:pt x="2" y="202"/>
                          <a:pt x="5" y="198"/>
                          <a:pt x="8" y="188"/>
                        </a:cubicBezTo>
                        <a:cubicBezTo>
                          <a:pt x="6" y="178"/>
                          <a:pt x="3" y="173"/>
                          <a:pt x="0" y="164"/>
                        </a:cubicBezTo>
                        <a:cubicBezTo>
                          <a:pt x="3" y="156"/>
                          <a:pt x="7" y="157"/>
                          <a:pt x="14" y="152"/>
                        </a:cubicBezTo>
                        <a:cubicBezTo>
                          <a:pt x="18" y="141"/>
                          <a:pt x="23" y="140"/>
                          <a:pt x="32" y="134"/>
                        </a:cubicBezTo>
                        <a:cubicBezTo>
                          <a:pt x="37" y="127"/>
                          <a:pt x="37" y="123"/>
                          <a:pt x="44" y="118"/>
                        </a:cubicBezTo>
                        <a:cubicBezTo>
                          <a:pt x="64" y="121"/>
                          <a:pt x="55" y="122"/>
                          <a:pt x="72" y="116"/>
                        </a:cubicBezTo>
                        <a:cubicBezTo>
                          <a:pt x="76" y="115"/>
                          <a:pt x="84" y="112"/>
                          <a:pt x="84" y="112"/>
                        </a:cubicBezTo>
                        <a:cubicBezTo>
                          <a:pt x="105" y="119"/>
                          <a:pt x="97" y="84"/>
                          <a:pt x="114" y="78"/>
                        </a:cubicBezTo>
                        <a:cubicBezTo>
                          <a:pt x="117" y="87"/>
                          <a:pt x="110" y="89"/>
                          <a:pt x="120" y="92"/>
                        </a:cubicBezTo>
                        <a:cubicBezTo>
                          <a:pt x="125" y="85"/>
                          <a:pt x="125" y="81"/>
                          <a:pt x="132" y="76"/>
                        </a:cubicBezTo>
                        <a:cubicBezTo>
                          <a:pt x="138" y="68"/>
                          <a:pt x="146" y="65"/>
                          <a:pt x="150" y="54"/>
                        </a:cubicBezTo>
                        <a:cubicBezTo>
                          <a:pt x="151" y="50"/>
                          <a:pt x="154" y="42"/>
                          <a:pt x="154" y="42"/>
                        </a:cubicBezTo>
                        <a:cubicBezTo>
                          <a:pt x="152" y="41"/>
                          <a:pt x="148" y="40"/>
                          <a:pt x="148" y="38"/>
                        </a:cubicBezTo>
                        <a:cubicBezTo>
                          <a:pt x="148" y="36"/>
                          <a:pt x="161" y="33"/>
                          <a:pt x="152" y="32"/>
                        </a:cubicBezTo>
                        <a:lnTo>
                          <a:pt x="158" y="24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195" name="Freeform 51"/>
                  <p:cNvSpPr>
                    <a:spLocks/>
                  </p:cNvSpPr>
                  <p:nvPr/>
                </p:nvSpPr>
                <p:spPr bwMode="ltGray">
                  <a:xfrm>
                    <a:off x="2021" y="340"/>
                    <a:ext cx="6" cy="4"/>
                  </a:xfrm>
                  <a:custGeom>
                    <a:avLst/>
                    <a:gdLst/>
                    <a:ahLst/>
                    <a:cxnLst>
                      <a:cxn ang="0">
                        <a:pos x="0" y="9"/>
                      </a:cxn>
                      <a:cxn ang="0">
                        <a:pos x="4" y="13"/>
                      </a:cxn>
                      <a:cxn ang="0">
                        <a:pos x="0" y="9"/>
                      </a:cxn>
                    </a:cxnLst>
                    <a:rect l="0" t="0" r="r" b="b"/>
                    <a:pathLst>
                      <a:path w="13" h="13">
                        <a:moveTo>
                          <a:pt x="0" y="9"/>
                        </a:moveTo>
                        <a:cubicBezTo>
                          <a:pt x="6" y="0"/>
                          <a:pt x="13" y="7"/>
                          <a:pt x="4" y="13"/>
                        </a:cubicBezTo>
                        <a:cubicBezTo>
                          <a:pt x="0" y="6"/>
                          <a:pt x="0" y="5"/>
                          <a:pt x="0" y="9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196" name="Freeform 52"/>
                  <p:cNvSpPr>
                    <a:spLocks/>
                  </p:cNvSpPr>
                  <p:nvPr/>
                </p:nvSpPr>
                <p:spPr bwMode="ltGray">
                  <a:xfrm>
                    <a:off x="1573" y="389"/>
                    <a:ext cx="347" cy="189"/>
                  </a:xfrm>
                  <a:custGeom>
                    <a:avLst/>
                    <a:gdLst/>
                    <a:ahLst/>
                    <a:cxnLst>
                      <a:cxn ang="0">
                        <a:pos x="812" y="26"/>
                      </a:cxn>
                      <a:cxn ang="0">
                        <a:pos x="778" y="78"/>
                      </a:cxn>
                      <a:cxn ang="0">
                        <a:pos x="748" y="122"/>
                      </a:cxn>
                      <a:cxn ang="0">
                        <a:pos x="722" y="142"/>
                      </a:cxn>
                      <a:cxn ang="0">
                        <a:pos x="634" y="180"/>
                      </a:cxn>
                      <a:cxn ang="0">
                        <a:pos x="632" y="210"/>
                      </a:cxn>
                      <a:cxn ang="0">
                        <a:pos x="604" y="230"/>
                      </a:cxn>
                      <a:cxn ang="0">
                        <a:pos x="620" y="178"/>
                      </a:cxn>
                      <a:cxn ang="0">
                        <a:pos x="576" y="188"/>
                      </a:cxn>
                      <a:cxn ang="0">
                        <a:pos x="556" y="218"/>
                      </a:cxn>
                      <a:cxn ang="0">
                        <a:pos x="596" y="280"/>
                      </a:cxn>
                      <a:cxn ang="0">
                        <a:pos x="594" y="368"/>
                      </a:cxn>
                      <a:cxn ang="0">
                        <a:pos x="542" y="406"/>
                      </a:cxn>
                      <a:cxn ang="0">
                        <a:pos x="522" y="386"/>
                      </a:cxn>
                      <a:cxn ang="0">
                        <a:pos x="482" y="348"/>
                      </a:cxn>
                      <a:cxn ang="0">
                        <a:pos x="462" y="348"/>
                      </a:cxn>
                      <a:cxn ang="0">
                        <a:pos x="450" y="394"/>
                      </a:cxn>
                      <a:cxn ang="0">
                        <a:pos x="500" y="464"/>
                      </a:cxn>
                      <a:cxn ang="0">
                        <a:pos x="510" y="524"/>
                      </a:cxn>
                      <a:cxn ang="0">
                        <a:pos x="526" y="560"/>
                      </a:cxn>
                      <a:cxn ang="0">
                        <a:pos x="492" y="544"/>
                      </a:cxn>
                      <a:cxn ang="0">
                        <a:pos x="470" y="518"/>
                      </a:cxn>
                      <a:cxn ang="0">
                        <a:pos x="422" y="424"/>
                      </a:cxn>
                      <a:cxn ang="0">
                        <a:pos x="426" y="310"/>
                      </a:cxn>
                      <a:cxn ang="0">
                        <a:pos x="422" y="268"/>
                      </a:cxn>
                      <a:cxn ang="0">
                        <a:pos x="412" y="276"/>
                      </a:cxn>
                      <a:cxn ang="0">
                        <a:pos x="386" y="266"/>
                      </a:cxn>
                      <a:cxn ang="0">
                        <a:pos x="360" y="170"/>
                      </a:cxn>
                      <a:cxn ang="0">
                        <a:pos x="330" y="166"/>
                      </a:cxn>
                      <a:cxn ang="0">
                        <a:pos x="288" y="172"/>
                      </a:cxn>
                      <a:cxn ang="0">
                        <a:pos x="242" y="232"/>
                      </a:cxn>
                      <a:cxn ang="0">
                        <a:pos x="196" y="268"/>
                      </a:cxn>
                      <a:cxn ang="0">
                        <a:pos x="184" y="274"/>
                      </a:cxn>
                      <a:cxn ang="0">
                        <a:pos x="160" y="328"/>
                      </a:cxn>
                      <a:cxn ang="0">
                        <a:pos x="152" y="354"/>
                      </a:cxn>
                      <a:cxn ang="0">
                        <a:pos x="128" y="404"/>
                      </a:cxn>
                      <a:cxn ang="0">
                        <a:pos x="94" y="392"/>
                      </a:cxn>
                      <a:cxn ang="0">
                        <a:pos x="66" y="258"/>
                      </a:cxn>
                      <a:cxn ang="0">
                        <a:pos x="72" y="156"/>
                      </a:cxn>
                      <a:cxn ang="0">
                        <a:pos x="44" y="180"/>
                      </a:cxn>
                      <a:cxn ang="0">
                        <a:pos x="20" y="150"/>
                      </a:cxn>
                      <a:cxn ang="0">
                        <a:pos x="24" y="138"/>
                      </a:cxn>
                      <a:cxn ang="0">
                        <a:pos x="0" y="92"/>
                      </a:cxn>
                      <a:cxn ang="0">
                        <a:pos x="798" y="6"/>
                      </a:cxn>
                    </a:cxnLst>
                    <a:rect l="0" t="0" r="r" b="b"/>
                    <a:pathLst>
                      <a:path w="812" h="564">
                        <a:moveTo>
                          <a:pt x="798" y="6"/>
                        </a:moveTo>
                        <a:cubicBezTo>
                          <a:pt x="801" y="15"/>
                          <a:pt x="809" y="16"/>
                          <a:pt x="812" y="26"/>
                        </a:cubicBezTo>
                        <a:cubicBezTo>
                          <a:pt x="809" y="36"/>
                          <a:pt x="801" y="41"/>
                          <a:pt x="796" y="50"/>
                        </a:cubicBezTo>
                        <a:cubicBezTo>
                          <a:pt x="791" y="61"/>
                          <a:pt x="788" y="71"/>
                          <a:pt x="778" y="78"/>
                        </a:cubicBezTo>
                        <a:cubicBezTo>
                          <a:pt x="773" y="85"/>
                          <a:pt x="771" y="88"/>
                          <a:pt x="774" y="96"/>
                        </a:cubicBezTo>
                        <a:cubicBezTo>
                          <a:pt x="767" y="107"/>
                          <a:pt x="758" y="114"/>
                          <a:pt x="748" y="122"/>
                        </a:cubicBezTo>
                        <a:cubicBezTo>
                          <a:pt x="744" y="125"/>
                          <a:pt x="736" y="130"/>
                          <a:pt x="736" y="130"/>
                        </a:cubicBezTo>
                        <a:cubicBezTo>
                          <a:pt x="740" y="141"/>
                          <a:pt x="731" y="140"/>
                          <a:pt x="722" y="142"/>
                        </a:cubicBezTo>
                        <a:cubicBezTo>
                          <a:pt x="716" y="148"/>
                          <a:pt x="712" y="151"/>
                          <a:pt x="704" y="154"/>
                        </a:cubicBezTo>
                        <a:cubicBezTo>
                          <a:pt x="686" y="150"/>
                          <a:pt x="650" y="169"/>
                          <a:pt x="634" y="180"/>
                        </a:cubicBezTo>
                        <a:cubicBezTo>
                          <a:pt x="636" y="189"/>
                          <a:pt x="631" y="193"/>
                          <a:pt x="640" y="196"/>
                        </a:cubicBezTo>
                        <a:cubicBezTo>
                          <a:pt x="643" y="205"/>
                          <a:pt x="640" y="207"/>
                          <a:pt x="632" y="210"/>
                        </a:cubicBezTo>
                        <a:cubicBezTo>
                          <a:pt x="626" y="219"/>
                          <a:pt x="623" y="226"/>
                          <a:pt x="614" y="232"/>
                        </a:cubicBezTo>
                        <a:cubicBezTo>
                          <a:pt x="611" y="231"/>
                          <a:pt x="606" y="233"/>
                          <a:pt x="604" y="230"/>
                        </a:cubicBezTo>
                        <a:cubicBezTo>
                          <a:pt x="599" y="220"/>
                          <a:pt x="610" y="199"/>
                          <a:pt x="620" y="196"/>
                        </a:cubicBezTo>
                        <a:cubicBezTo>
                          <a:pt x="623" y="187"/>
                          <a:pt x="617" y="187"/>
                          <a:pt x="620" y="178"/>
                        </a:cubicBezTo>
                        <a:cubicBezTo>
                          <a:pt x="617" y="164"/>
                          <a:pt x="609" y="168"/>
                          <a:pt x="598" y="172"/>
                        </a:cubicBezTo>
                        <a:cubicBezTo>
                          <a:pt x="592" y="180"/>
                          <a:pt x="585" y="185"/>
                          <a:pt x="576" y="188"/>
                        </a:cubicBezTo>
                        <a:cubicBezTo>
                          <a:pt x="572" y="194"/>
                          <a:pt x="568" y="200"/>
                          <a:pt x="564" y="206"/>
                        </a:cubicBezTo>
                        <a:cubicBezTo>
                          <a:pt x="561" y="210"/>
                          <a:pt x="556" y="218"/>
                          <a:pt x="556" y="218"/>
                        </a:cubicBezTo>
                        <a:cubicBezTo>
                          <a:pt x="558" y="234"/>
                          <a:pt x="559" y="243"/>
                          <a:pt x="572" y="252"/>
                        </a:cubicBezTo>
                        <a:cubicBezTo>
                          <a:pt x="579" y="262"/>
                          <a:pt x="586" y="273"/>
                          <a:pt x="596" y="280"/>
                        </a:cubicBezTo>
                        <a:cubicBezTo>
                          <a:pt x="598" y="286"/>
                          <a:pt x="602" y="298"/>
                          <a:pt x="602" y="298"/>
                        </a:cubicBezTo>
                        <a:cubicBezTo>
                          <a:pt x="601" y="308"/>
                          <a:pt x="599" y="361"/>
                          <a:pt x="594" y="368"/>
                        </a:cubicBezTo>
                        <a:cubicBezTo>
                          <a:pt x="590" y="374"/>
                          <a:pt x="576" y="378"/>
                          <a:pt x="570" y="382"/>
                        </a:cubicBezTo>
                        <a:cubicBezTo>
                          <a:pt x="563" y="393"/>
                          <a:pt x="550" y="396"/>
                          <a:pt x="542" y="406"/>
                        </a:cubicBezTo>
                        <a:cubicBezTo>
                          <a:pt x="536" y="413"/>
                          <a:pt x="539" y="417"/>
                          <a:pt x="530" y="420"/>
                        </a:cubicBezTo>
                        <a:cubicBezTo>
                          <a:pt x="526" y="408"/>
                          <a:pt x="538" y="391"/>
                          <a:pt x="522" y="386"/>
                        </a:cubicBezTo>
                        <a:cubicBezTo>
                          <a:pt x="516" y="377"/>
                          <a:pt x="510" y="364"/>
                          <a:pt x="502" y="356"/>
                        </a:cubicBezTo>
                        <a:cubicBezTo>
                          <a:pt x="497" y="341"/>
                          <a:pt x="505" y="360"/>
                          <a:pt x="482" y="348"/>
                        </a:cubicBezTo>
                        <a:cubicBezTo>
                          <a:pt x="478" y="346"/>
                          <a:pt x="478" y="339"/>
                          <a:pt x="474" y="336"/>
                        </a:cubicBezTo>
                        <a:cubicBezTo>
                          <a:pt x="470" y="323"/>
                          <a:pt x="466" y="342"/>
                          <a:pt x="462" y="348"/>
                        </a:cubicBezTo>
                        <a:cubicBezTo>
                          <a:pt x="460" y="358"/>
                          <a:pt x="456" y="363"/>
                          <a:pt x="454" y="374"/>
                        </a:cubicBezTo>
                        <a:cubicBezTo>
                          <a:pt x="457" y="383"/>
                          <a:pt x="455" y="387"/>
                          <a:pt x="450" y="394"/>
                        </a:cubicBezTo>
                        <a:cubicBezTo>
                          <a:pt x="454" y="399"/>
                          <a:pt x="464" y="411"/>
                          <a:pt x="466" y="418"/>
                        </a:cubicBezTo>
                        <a:cubicBezTo>
                          <a:pt x="474" y="443"/>
                          <a:pt x="472" y="458"/>
                          <a:pt x="500" y="464"/>
                        </a:cubicBezTo>
                        <a:cubicBezTo>
                          <a:pt x="507" y="469"/>
                          <a:pt x="510" y="474"/>
                          <a:pt x="516" y="480"/>
                        </a:cubicBezTo>
                        <a:cubicBezTo>
                          <a:pt x="511" y="494"/>
                          <a:pt x="513" y="509"/>
                          <a:pt x="510" y="524"/>
                        </a:cubicBezTo>
                        <a:cubicBezTo>
                          <a:pt x="512" y="537"/>
                          <a:pt x="511" y="541"/>
                          <a:pt x="522" y="548"/>
                        </a:cubicBezTo>
                        <a:cubicBezTo>
                          <a:pt x="523" y="552"/>
                          <a:pt x="525" y="556"/>
                          <a:pt x="526" y="560"/>
                        </a:cubicBezTo>
                        <a:cubicBezTo>
                          <a:pt x="527" y="564"/>
                          <a:pt x="514" y="556"/>
                          <a:pt x="514" y="556"/>
                        </a:cubicBezTo>
                        <a:cubicBezTo>
                          <a:pt x="502" y="564"/>
                          <a:pt x="501" y="551"/>
                          <a:pt x="492" y="544"/>
                        </a:cubicBezTo>
                        <a:cubicBezTo>
                          <a:pt x="488" y="541"/>
                          <a:pt x="480" y="536"/>
                          <a:pt x="480" y="536"/>
                        </a:cubicBezTo>
                        <a:cubicBezTo>
                          <a:pt x="471" y="522"/>
                          <a:pt x="474" y="529"/>
                          <a:pt x="470" y="518"/>
                        </a:cubicBezTo>
                        <a:cubicBezTo>
                          <a:pt x="467" y="491"/>
                          <a:pt x="461" y="446"/>
                          <a:pt x="436" y="430"/>
                        </a:cubicBezTo>
                        <a:cubicBezTo>
                          <a:pt x="428" y="433"/>
                          <a:pt x="425" y="433"/>
                          <a:pt x="422" y="424"/>
                        </a:cubicBezTo>
                        <a:cubicBezTo>
                          <a:pt x="427" y="404"/>
                          <a:pt x="432" y="383"/>
                          <a:pt x="438" y="364"/>
                        </a:cubicBezTo>
                        <a:cubicBezTo>
                          <a:pt x="436" y="343"/>
                          <a:pt x="431" y="330"/>
                          <a:pt x="426" y="310"/>
                        </a:cubicBezTo>
                        <a:cubicBezTo>
                          <a:pt x="429" y="302"/>
                          <a:pt x="425" y="300"/>
                          <a:pt x="422" y="292"/>
                        </a:cubicBezTo>
                        <a:cubicBezTo>
                          <a:pt x="424" y="282"/>
                          <a:pt x="428" y="277"/>
                          <a:pt x="422" y="268"/>
                        </a:cubicBezTo>
                        <a:cubicBezTo>
                          <a:pt x="420" y="269"/>
                          <a:pt x="418" y="269"/>
                          <a:pt x="416" y="270"/>
                        </a:cubicBezTo>
                        <a:cubicBezTo>
                          <a:pt x="414" y="272"/>
                          <a:pt x="414" y="275"/>
                          <a:pt x="412" y="276"/>
                        </a:cubicBezTo>
                        <a:cubicBezTo>
                          <a:pt x="408" y="278"/>
                          <a:pt x="400" y="280"/>
                          <a:pt x="400" y="280"/>
                        </a:cubicBezTo>
                        <a:cubicBezTo>
                          <a:pt x="394" y="274"/>
                          <a:pt x="389" y="274"/>
                          <a:pt x="386" y="266"/>
                        </a:cubicBezTo>
                        <a:cubicBezTo>
                          <a:pt x="391" y="251"/>
                          <a:pt x="379" y="206"/>
                          <a:pt x="364" y="196"/>
                        </a:cubicBezTo>
                        <a:cubicBezTo>
                          <a:pt x="357" y="186"/>
                          <a:pt x="358" y="182"/>
                          <a:pt x="360" y="170"/>
                        </a:cubicBezTo>
                        <a:cubicBezTo>
                          <a:pt x="358" y="160"/>
                          <a:pt x="356" y="147"/>
                          <a:pt x="346" y="144"/>
                        </a:cubicBezTo>
                        <a:cubicBezTo>
                          <a:pt x="343" y="154"/>
                          <a:pt x="338" y="160"/>
                          <a:pt x="330" y="166"/>
                        </a:cubicBezTo>
                        <a:cubicBezTo>
                          <a:pt x="323" y="164"/>
                          <a:pt x="308" y="160"/>
                          <a:pt x="308" y="160"/>
                        </a:cubicBezTo>
                        <a:cubicBezTo>
                          <a:pt x="296" y="162"/>
                          <a:pt x="297" y="166"/>
                          <a:pt x="288" y="172"/>
                        </a:cubicBezTo>
                        <a:cubicBezTo>
                          <a:pt x="284" y="185"/>
                          <a:pt x="282" y="191"/>
                          <a:pt x="268" y="196"/>
                        </a:cubicBezTo>
                        <a:cubicBezTo>
                          <a:pt x="264" y="200"/>
                          <a:pt x="243" y="231"/>
                          <a:pt x="242" y="232"/>
                        </a:cubicBezTo>
                        <a:cubicBezTo>
                          <a:pt x="231" y="239"/>
                          <a:pt x="215" y="247"/>
                          <a:pt x="206" y="256"/>
                        </a:cubicBezTo>
                        <a:cubicBezTo>
                          <a:pt x="202" y="260"/>
                          <a:pt x="200" y="265"/>
                          <a:pt x="196" y="268"/>
                        </a:cubicBezTo>
                        <a:cubicBezTo>
                          <a:pt x="194" y="269"/>
                          <a:pt x="192" y="269"/>
                          <a:pt x="190" y="270"/>
                        </a:cubicBezTo>
                        <a:cubicBezTo>
                          <a:pt x="188" y="271"/>
                          <a:pt x="186" y="272"/>
                          <a:pt x="184" y="274"/>
                        </a:cubicBezTo>
                        <a:cubicBezTo>
                          <a:pt x="180" y="278"/>
                          <a:pt x="172" y="286"/>
                          <a:pt x="172" y="286"/>
                        </a:cubicBezTo>
                        <a:cubicBezTo>
                          <a:pt x="167" y="300"/>
                          <a:pt x="165" y="314"/>
                          <a:pt x="160" y="328"/>
                        </a:cubicBezTo>
                        <a:cubicBezTo>
                          <a:pt x="158" y="335"/>
                          <a:pt x="156" y="341"/>
                          <a:pt x="154" y="348"/>
                        </a:cubicBezTo>
                        <a:cubicBezTo>
                          <a:pt x="153" y="350"/>
                          <a:pt x="152" y="354"/>
                          <a:pt x="152" y="354"/>
                        </a:cubicBezTo>
                        <a:cubicBezTo>
                          <a:pt x="152" y="359"/>
                          <a:pt x="156" y="384"/>
                          <a:pt x="146" y="392"/>
                        </a:cubicBezTo>
                        <a:cubicBezTo>
                          <a:pt x="141" y="397"/>
                          <a:pt x="128" y="404"/>
                          <a:pt x="128" y="404"/>
                        </a:cubicBezTo>
                        <a:cubicBezTo>
                          <a:pt x="125" y="412"/>
                          <a:pt x="122" y="421"/>
                          <a:pt x="114" y="424"/>
                        </a:cubicBezTo>
                        <a:cubicBezTo>
                          <a:pt x="100" y="419"/>
                          <a:pt x="97" y="405"/>
                          <a:pt x="94" y="392"/>
                        </a:cubicBezTo>
                        <a:cubicBezTo>
                          <a:pt x="86" y="362"/>
                          <a:pt x="82" y="332"/>
                          <a:pt x="72" y="302"/>
                        </a:cubicBezTo>
                        <a:cubicBezTo>
                          <a:pt x="71" y="281"/>
                          <a:pt x="70" y="275"/>
                          <a:pt x="66" y="258"/>
                        </a:cubicBezTo>
                        <a:cubicBezTo>
                          <a:pt x="66" y="251"/>
                          <a:pt x="68" y="219"/>
                          <a:pt x="64" y="208"/>
                        </a:cubicBezTo>
                        <a:cubicBezTo>
                          <a:pt x="70" y="191"/>
                          <a:pt x="66" y="173"/>
                          <a:pt x="72" y="156"/>
                        </a:cubicBezTo>
                        <a:cubicBezTo>
                          <a:pt x="66" y="139"/>
                          <a:pt x="60" y="168"/>
                          <a:pt x="56" y="172"/>
                        </a:cubicBezTo>
                        <a:cubicBezTo>
                          <a:pt x="53" y="175"/>
                          <a:pt x="44" y="180"/>
                          <a:pt x="44" y="180"/>
                        </a:cubicBezTo>
                        <a:cubicBezTo>
                          <a:pt x="35" y="177"/>
                          <a:pt x="28" y="173"/>
                          <a:pt x="24" y="162"/>
                        </a:cubicBezTo>
                        <a:cubicBezTo>
                          <a:pt x="23" y="158"/>
                          <a:pt x="20" y="150"/>
                          <a:pt x="20" y="150"/>
                        </a:cubicBezTo>
                        <a:cubicBezTo>
                          <a:pt x="30" y="148"/>
                          <a:pt x="30" y="143"/>
                          <a:pt x="38" y="138"/>
                        </a:cubicBezTo>
                        <a:cubicBezTo>
                          <a:pt x="35" y="128"/>
                          <a:pt x="31" y="133"/>
                          <a:pt x="24" y="138"/>
                        </a:cubicBezTo>
                        <a:cubicBezTo>
                          <a:pt x="15" y="135"/>
                          <a:pt x="15" y="132"/>
                          <a:pt x="18" y="124"/>
                        </a:cubicBezTo>
                        <a:cubicBezTo>
                          <a:pt x="11" y="114"/>
                          <a:pt x="9" y="101"/>
                          <a:pt x="0" y="92"/>
                        </a:cubicBezTo>
                        <a:lnTo>
                          <a:pt x="76" y="0"/>
                        </a:lnTo>
                        <a:lnTo>
                          <a:pt x="798" y="6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197" name="Freeform 53"/>
                  <p:cNvSpPr>
                    <a:spLocks/>
                  </p:cNvSpPr>
                  <p:nvPr/>
                </p:nvSpPr>
                <p:spPr bwMode="ltGray">
                  <a:xfrm>
                    <a:off x="1634" y="519"/>
                    <a:ext cx="19" cy="29"/>
                  </a:xfrm>
                  <a:custGeom>
                    <a:avLst/>
                    <a:gdLst/>
                    <a:ahLst/>
                    <a:cxnLst>
                      <a:cxn ang="0">
                        <a:pos x="7" y="11"/>
                      </a:cxn>
                      <a:cxn ang="0">
                        <a:pos x="17" y="3"/>
                      </a:cxn>
                      <a:cxn ang="0">
                        <a:pos x="37" y="33"/>
                      </a:cxn>
                      <a:cxn ang="0">
                        <a:pos x="19" y="85"/>
                      </a:cxn>
                      <a:cxn ang="0">
                        <a:pos x="1" y="69"/>
                      </a:cxn>
                      <a:cxn ang="0">
                        <a:pos x="7" y="11"/>
                      </a:cxn>
                    </a:cxnLst>
                    <a:rect l="0" t="0" r="r" b="b"/>
                    <a:pathLst>
                      <a:path w="43" h="85">
                        <a:moveTo>
                          <a:pt x="7" y="11"/>
                        </a:moveTo>
                        <a:cubicBezTo>
                          <a:pt x="4" y="2"/>
                          <a:pt x="9" y="0"/>
                          <a:pt x="17" y="3"/>
                        </a:cubicBezTo>
                        <a:cubicBezTo>
                          <a:pt x="24" y="13"/>
                          <a:pt x="28" y="24"/>
                          <a:pt x="37" y="33"/>
                        </a:cubicBezTo>
                        <a:cubicBezTo>
                          <a:pt x="43" y="52"/>
                          <a:pt x="40" y="78"/>
                          <a:pt x="19" y="85"/>
                        </a:cubicBezTo>
                        <a:cubicBezTo>
                          <a:pt x="6" y="81"/>
                          <a:pt x="5" y="81"/>
                          <a:pt x="1" y="69"/>
                        </a:cubicBezTo>
                        <a:cubicBezTo>
                          <a:pt x="2" y="66"/>
                          <a:pt x="0" y="4"/>
                          <a:pt x="7" y="11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198" name="Freeform 54"/>
                  <p:cNvSpPr>
                    <a:spLocks/>
                  </p:cNvSpPr>
                  <p:nvPr/>
                </p:nvSpPr>
                <p:spPr bwMode="ltGray">
                  <a:xfrm>
                    <a:off x="1900" y="421"/>
                    <a:ext cx="18" cy="24"/>
                  </a:xfrm>
                  <a:custGeom>
                    <a:avLst/>
                    <a:gdLst/>
                    <a:ahLst/>
                    <a:cxnLst>
                      <a:cxn ang="0">
                        <a:pos x="13" y="28"/>
                      </a:cxn>
                      <a:cxn ang="0">
                        <a:pos x="29" y="2"/>
                      </a:cxn>
                      <a:cxn ang="0">
                        <a:pos x="43" y="4"/>
                      </a:cxn>
                      <a:cxn ang="0">
                        <a:pos x="39" y="26"/>
                      </a:cxn>
                      <a:cxn ang="0">
                        <a:pos x="13" y="74"/>
                      </a:cxn>
                      <a:cxn ang="0">
                        <a:pos x="7" y="60"/>
                      </a:cxn>
                      <a:cxn ang="0">
                        <a:pos x="3" y="36"/>
                      </a:cxn>
                      <a:cxn ang="0">
                        <a:pos x="13" y="28"/>
                      </a:cxn>
                    </a:cxnLst>
                    <a:rect l="0" t="0" r="r" b="b"/>
                    <a:pathLst>
                      <a:path w="44" h="74">
                        <a:moveTo>
                          <a:pt x="13" y="28"/>
                        </a:moveTo>
                        <a:cubicBezTo>
                          <a:pt x="15" y="13"/>
                          <a:pt x="14" y="7"/>
                          <a:pt x="29" y="2"/>
                        </a:cubicBezTo>
                        <a:cubicBezTo>
                          <a:pt x="34" y="3"/>
                          <a:pt x="40" y="0"/>
                          <a:pt x="43" y="4"/>
                        </a:cubicBezTo>
                        <a:cubicBezTo>
                          <a:pt x="44" y="6"/>
                          <a:pt x="41" y="21"/>
                          <a:pt x="39" y="26"/>
                        </a:cubicBezTo>
                        <a:cubicBezTo>
                          <a:pt x="31" y="43"/>
                          <a:pt x="30" y="63"/>
                          <a:pt x="13" y="74"/>
                        </a:cubicBezTo>
                        <a:cubicBezTo>
                          <a:pt x="4" y="71"/>
                          <a:pt x="4" y="68"/>
                          <a:pt x="7" y="60"/>
                        </a:cubicBezTo>
                        <a:cubicBezTo>
                          <a:pt x="5" y="50"/>
                          <a:pt x="0" y="46"/>
                          <a:pt x="3" y="36"/>
                        </a:cubicBezTo>
                        <a:cubicBezTo>
                          <a:pt x="4" y="32"/>
                          <a:pt x="8" y="23"/>
                          <a:pt x="13" y="2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199" name="Freeform 55"/>
                  <p:cNvSpPr>
                    <a:spLocks/>
                  </p:cNvSpPr>
                  <p:nvPr/>
                </p:nvSpPr>
                <p:spPr bwMode="ltGray">
                  <a:xfrm>
                    <a:off x="1951" y="409"/>
                    <a:ext cx="9" cy="10"/>
                  </a:xfrm>
                  <a:custGeom>
                    <a:avLst/>
                    <a:gdLst/>
                    <a:ahLst/>
                    <a:cxnLst>
                      <a:cxn ang="0">
                        <a:pos x="7" y="16"/>
                      </a:cxn>
                      <a:cxn ang="0">
                        <a:pos x="5" y="30"/>
                      </a:cxn>
                      <a:cxn ang="0">
                        <a:pos x="7" y="16"/>
                      </a:cxn>
                    </a:cxnLst>
                    <a:rect l="0" t="0" r="r" b="b"/>
                    <a:pathLst>
                      <a:path w="20" h="30">
                        <a:moveTo>
                          <a:pt x="7" y="16"/>
                        </a:moveTo>
                        <a:cubicBezTo>
                          <a:pt x="18" y="0"/>
                          <a:pt x="20" y="20"/>
                          <a:pt x="5" y="30"/>
                        </a:cubicBezTo>
                        <a:cubicBezTo>
                          <a:pt x="0" y="23"/>
                          <a:pt x="1" y="22"/>
                          <a:pt x="7" y="16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200" name="Freeform 56"/>
                  <p:cNvSpPr>
                    <a:spLocks/>
                  </p:cNvSpPr>
                  <p:nvPr/>
                </p:nvSpPr>
                <p:spPr bwMode="ltGray">
                  <a:xfrm>
                    <a:off x="1021" y="314"/>
                    <a:ext cx="433" cy="354"/>
                  </a:xfrm>
                  <a:custGeom>
                    <a:avLst/>
                    <a:gdLst/>
                    <a:ahLst/>
                    <a:cxnLst>
                      <a:cxn ang="0">
                        <a:pos x="481" y="464"/>
                      </a:cxn>
                      <a:cxn ang="0">
                        <a:pos x="486" y="451"/>
                      </a:cxn>
                      <a:cxn ang="0">
                        <a:pos x="500" y="413"/>
                      </a:cxn>
                      <a:cxn ang="0">
                        <a:pos x="309" y="287"/>
                      </a:cxn>
                      <a:cxn ang="0">
                        <a:pos x="282" y="346"/>
                      </a:cxn>
                      <a:cxn ang="0">
                        <a:pos x="303" y="556"/>
                      </a:cxn>
                      <a:cxn ang="0">
                        <a:pos x="282" y="494"/>
                      </a:cxn>
                      <a:cxn ang="0">
                        <a:pos x="242" y="439"/>
                      </a:cxn>
                      <a:cxn ang="0">
                        <a:pos x="245" y="413"/>
                      </a:cxn>
                      <a:cxn ang="0">
                        <a:pos x="247" y="394"/>
                      </a:cxn>
                      <a:cxn ang="0">
                        <a:pos x="220" y="375"/>
                      </a:cxn>
                      <a:cxn ang="0">
                        <a:pos x="194" y="346"/>
                      </a:cxn>
                      <a:cxn ang="0">
                        <a:pos x="148" y="354"/>
                      </a:cxn>
                      <a:cxn ang="0">
                        <a:pos x="126" y="365"/>
                      </a:cxn>
                      <a:cxn ang="0">
                        <a:pos x="78" y="365"/>
                      </a:cxn>
                      <a:cxn ang="0">
                        <a:pos x="22" y="312"/>
                      </a:cxn>
                      <a:cxn ang="0">
                        <a:pos x="11" y="295"/>
                      </a:cxn>
                      <a:cxn ang="0">
                        <a:pos x="0" y="264"/>
                      </a:cxn>
                      <a:cxn ang="0">
                        <a:pos x="24" y="213"/>
                      </a:cxn>
                      <a:cxn ang="0">
                        <a:pos x="32" y="181"/>
                      </a:cxn>
                      <a:cxn ang="0">
                        <a:pos x="51" y="143"/>
                      </a:cxn>
                      <a:cxn ang="0">
                        <a:pos x="81" y="116"/>
                      </a:cxn>
                      <a:cxn ang="0">
                        <a:pos x="167" y="67"/>
                      </a:cxn>
                      <a:cxn ang="0">
                        <a:pos x="220" y="30"/>
                      </a:cxn>
                      <a:cxn ang="0">
                        <a:pos x="258" y="6"/>
                      </a:cxn>
                      <a:cxn ang="0">
                        <a:pos x="363" y="2"/>
                      </a:cxn>
                      <a:cxn ang="0">
                        <a:pos x="398" y="0"/>
                      </a:cxn>
                      <a:cxn ang="0">
                        <a:pos x="384" y="34"/>
                      </a:cxn>
                      <a:cxn ang="0">
                        <a:pos x="443" y="84"/>
                      </a:cxn>
                      <a:cxn ang="0">
                        <a:pos x="497" y="74"/>
                      </a:cxn>
                      <a:cxn ang="0">
                        <a:pos x="529" y="82"/>
                      </a:cxn>
                      <a:cxn ang="0">
                        <a:pos x="559" y="97"/>
                      </a:cxn>
                      <a:cxn ang="0">
                        <a:pos x="572" y="188"/>
                      </a:cxn>
                      <a:cxn ang="0">
                        <a:pos x="572" y="240"/>
                      </a:cxn>
                      <a:cxn ang="0">
                        <a:pos x="599" y="283"/>
                      </a:cxn>
                      <a:cxn ang="0">
                        <a:pos x="645" y="300"/>
                      </a:cxn>
                      <a:cxn ang="0">
                        <a:pos x="680" y="295"/>
                      </a:cxn>
                      <a:cxn ang="0">
                        <a:pos x="664" y="340"/>
                      </a:cxn>
                      <a:cxn ang="0">
                        <a:pos x="599" y="407"/>
                      </a:cxn>
                      <a:cxn ang="0">
                        <a:pos x="548" y="485"/>
                      </a:cxn>
                      <a:cxn ang="0">
                        <a:pos x="556" y="508"/>
                      </a:cxn>
                      <a:cxn ang="0">
                        <a:pos x="435" y="556"/>
                      </a:cxn>
                    </a:cxnLst>
                    <a:rect l="0" t="0" r="r" b="b"/>
                    <a:pathLst>
                      <a:path w="682" h="557">
                        <a:moveTo>
                          <a:pt x="435" y="556"/>
                        </a:moveTo>
                        <a:lnTo>
                          <a:pt x="481" y="464"/>
                        </a:lnTo>
                        <a:lnTo>
                          <a:pt x="473" y="449"/>
                        </a:lnTo>
                        <a:lnTo>
                          <a:pt x="486" y="451"/>
                        </a:lnTo>
                        <a:lnTo>
                          <a:pt x="495" y="441"/>
                        </a:lnTo>
                        <a:lnTo>
                          <a:pt x="500" y="413"/>
                        </a:lnTo>
                        <a:lnTo>
                          <a:pt x="500" y="371"/>
                        </a:lnTo>
                        <a:lnTo>
                          <a:pt x="309" y="287"/>
                        </a:lnTo>
                        <a:lnTo>
                          <a:pt x="296" y="308"/>
                        </a:lnTo>
                        <a:lnTo>
                          <a:pt x="282" y="346"/>
                        </a:lnTo>
                        <a:lnTo>
                          <a:pt x="396" y="557"/>
                        </a:lnTo>
                        <a:lnTo>
                          <a:pt x="303" y="556"/>
                        </a:lnTo>
                        <a:lnTo>
                          <a:pt x="304" y="536"/>
                        </a:lnTo>
                        <a:cubicBezTo>
                          <a:pt x="284" y="520"/>
                          <a:pt x="296" y="510"/>
                          <a:pt x="282" y="494"/>
                        </a:cubicBezTo>
                        <a:cubicBezTo>
                          <a:pt x="276" y="475"/>
                          <a:pt x="267" y="468"/>
                          <a:pt x="253" y="451"/>
                        </a:cubicBezTo>
                        <a:cubicBezTo>
                          <a:pt x="249" y="447"/>
                          <a:pt x="245" y="443"/>
                          <a:pt x="242" y="439"/>
                        </a:cubicBezTo>
                        <a:lnTo>
                          <a:pt x="237" y="432"/>
                        </a:lnTo>
                        <a:cubicBezTo>
                          <a:pt x="237" y="432"/>
                          <a:pt x="245" y="413"/>
                          <a:pt x="245" y="413"/>
                        </a:cubicBezTo>
                        <a:cubicBezTo>
                          <a:pt x="247" y="409"/>
                          <a:pt x="250" y="401"/>
                          <a:pt x="250" y="401"/>
                        </a:cubicBezTo>
                        <a:cubicBezTo>
                          <a:pt x="249" y="399"/>
                          <a:pt x="247" y="397"/>
                          <a:pt x="247" y="394"/>
                        </a:cubicBezTo>
                        <a:cubicBezTo>
                          <a:pt x="248" y="390"/>
                          <a:pt x="253" y="382"/>
                          <a:pt x="253" y="382"/>
                        </a:cubicBezTo>
                        <a:cubicBezTo>
                          <a:pt x="243" y="370"/>
                          <a:pt x="237" y="371"/>
                          <a:pt x="220" y="375"/>
                        </a:cubicBezTo>
                        <a:cubicBezTo>
                          <a:pt x="217" y="371"/>
                          <a:pt x="210" y="369"/>
                          <a:pt x="207" y="365"/>
                        </a:cubicBezTo>
                        <a:cubicBezTo>
                          <a:pt x="185" y="337"/>
                          <a:pt x="216" y="363"/>
                          <a:pt x="194" y="346"/>
                        </a:cubicBezTo>
                        <a:cubicBezTo>
                          <a:pt x="167" y="349"/>
                          <a:pt x="179" y="346"/>
                          <a:pt x="156" y="352"/>
                        </a:cubicBezTo>
                        <a:cubicBezTo>
                          <a:pt x="153" y="353"/>
                          <a:pt x="148" y="354"/>
                          <a:pt x="148" y="354"/>
                        </a:cubicBezTo>
                        <a:cubicBezTo>
                          <a:pt x="146" y="356"/>
                          <a:pt x="145" y="359"/>
                          <a:pt x="142" y="361"/>
                        </a:cubicBezTo>
                        <a:cubicBezTo>
                          <a:pt x="138" y="363"/>
                          <a:pt x="126" y="365"/>
                          <a:pt x="126" y="365"/>
                        </a:cubicBezTo>
                        <a:cubicBezTo>
                          <a:pt x="105" y="354"/>
                          <a:pt x="116" y="355"/>
                          <a:pt x="94" y="361"/>
                        </a:cubicBezTo>
                        <a:cubicBezTo>
                          <a:pt x="89" y="362"/>
                          <a:pt x="78" y="365"/>
                          <a:pt x="78" y="365"/>
                        </a:cubicBezTo>
                        <a:cubicBezTo>
                          <a:pt x="62" y="383"/>
                          <a:pt x="46" y="346"/>
                          <a:pt x="35" y="337"/>
                        </a:cubicBezTo>
                        <a:cubicBezTo>
                          <a:pt x="32" y="330"/>
                          <a:pt x="24" y="320"/>
                          <a:pt x="22" y="312"/>
                        </a:cubicBezTo>
                        <a:cubicBezTo>
                          <a:pt x="20" y="308"/>
                          <a:pt x="22" y="303"/>
                          <a:pt x="19" y="300"/>
                        </a:cubicBezTo>
                        <a:cubicBezTo>
                          <a:pt x="17" y="297"/>
                          <a:pt x="13" y="297"/>
                          <a:pt x="11" y="295"/>
                        </a:cubicBezTo>
                        <a:cubicBezTo>
                          <a:pt x="3" y="277"/>
                          <a:pt x="15" y="306"/>
                          <a:pt x="5" y="276"/>
                        </a:cubicBezTo>
                        <a:cubicBezTo>
                          <a:pt x="4" y="272"/>
                          <a:pt x="0" y="264"/>
                          <a:pt x="0" y="264"/>
                        </a:cubicBezTo>
                        <a:cubicBezTo>
                          <a:pt x="3" y="253"/>
                          <a:pt x="2" y="248"/>
                          <a:pt x="13" y="243"/>
                        </a:cubicBezTo>
                        <a:cubicBezTo>
                          <a:pt x="20" y="221"/>
                          <a:pt x="17" y="231"/>
                          <a:pt x="24" y="213"/>
                        </a:cubicBezTo>
                        <a:cubicBezTo>
                          <a:pt x="26" y="209"/>
                          <a:pt x="30" y="200"/>
                          <a:pt x="30" y="200"/>
                        </a:cubicBezTo>
                        <a:cubicBezTo>
                          <a:pt x="26" y="192"/>
                          <a:pt x="24" y="191"/>
                          <a:pt x="32" y="181"/>
                        </a:cubicBezTo>
                        <a:cubicBezTo>
                          <a:pt x="36" y="177"/>
                          <a:pt x="43" y="169"/>
                          <a:pt x="43" y="169"/>
                        </a:cubicBezTo>
                        <a:cubicBezTo>
                          <a:pt x="37" y="155"/>
                          <a:pt x="36" y="153"/>
                          <a:pt x="51" y="143"/>
                        </a:cubicBezTo>
                        <a:cubicBezTo>
                          <a:pt x="56" y="140"/>
                          <a:pt x="67" y="135"/>
                          <a:pt x="67" y="135"/>
                        </a:cubicBezTo>
                        <a:cubicBezTo>
                          <a:pt x="73" y="129"/>
                          <a:pt x="75" y="122"/>
                          <a:pt x="81" y="116"/>
                        </a:cubicBezTo>
                        <a:cubicBezTo>
                          <a:pt x="89" y="107"/>
                          <a:pt x="102" y="105"/>
                          <a:pt x="113" y="99"/>
                        </a:cubicBezTo>
                        <a:cubicBezTo>
                          <a:pt x="125" y="85"/>
                          <a:pt x="149" y="76"/>
                          <a:pt x="167" y="67"/>
                        </a:cubicBezTo>
                        <a:cubicBezTo>
                          <a:pt x="174" y="59"/>
                          <a:pt x="175" y="50"/>
                          <a:pt x="188" y="46"/>
                        </a:cubicBezTo>
                        <a:cubicBezTo>
                          <a:pt x="198" y="39"/>
                          <a:pt x="208" y="36"/>
                          <a:pt x="220" y="30"/>
                        </a:cubicBezTo>
                        <a:cubicBezTo>
                          <a:pt x="223" y="28"/>
                          <a:pt x="228" y="25"/>
                          <a:pt x="228" y="25"/>
                        </a:cubicBezTo>
                        <a:cubicBezTo>
                          <a:pt x="237" y="16"/>
                          <a:pt x="245" y="10"/>
                          <a:pt x="258" y="6"/>
                        </a:cubicBezTo>
                        <a:cubicBezTo>
                          <a:pt x="269" y="31"/>
                          <a:pt x="301" y="6"/>
                          <a:pt x="320" y="4"/>
                        </a:cubicBezTo>
                        <a:cubicBezTo>
                          <a:pt x="334" y="3"/>
                          <a:pt x="349" y="3"/>
                          <a:pt x="363" y="2"/>
                        </a:cubicBezTo>
                        <a:cubicBezTo>
                          <a:pt x="369" y="3"/>
                          <a:pt x="376" y="5"/>
                          <a:pt x="382" y="4"/>
                        </a:cubicBezTo>
                        <a:cubicBezTo>
                          <a:pt x="387" y="4"/>
                          <a:pt x="398" y="0"/>
                          <a:pt x="398" y="0"/>
                        </a:cubicBezTo>
                        <a:cubicBezTo>
                          <a:pt x="415" y="8"/>
                          <a:pt x="406" y="16"/>
                          <a:pt x="400" y="30"/>
                        </a:cubicBezTo>
                        <a:cubicBezTo>
                          <a:pt x="398" y="34"/>
                          <a:pt x="384" y="34"/>
                          <a:pt x="384" y="34"/>
                        </a:cubicBezTo>
                        <a:cubicBezTo>
                          <a:pt x="379" y="47"/>
                          <a:pt x="398" y="51"/>
                          <a:pt x="411" y="55"/>
                        </a:cubicBezTo>
                        <a:cubicBezTo>
                          <a:pt x="419" y="72"/>
                          <a:pt x="421" y="79"/>
                          <a:pt x="443" y="84"/>
                        </a:cubicBezTo>
                        <a:cubicBezTo>
                          <a:pt x="461" y="71"/>
                          <a:pt x="435" y="65"/>
                          <a:pt x="468" y="57"/>
                        </a:cubicBezTo>
                        <a:cubicBezTo>
                          <a:pt x="482" y="61"/>
                          <a:pt x="485" y="70"/>
                          <a:pt x="497" y="74"/>
                        </a:cubicBezTo>
                        <a:cubicBezTo>
                          <a:pt x="505" y="76"/>
                          <a:pt x="513" y="78"/>
                          <a:pt x="521" y="80"/>
                        </a:cubicBezTo>
                        <a:cubicBezTo>
                          <a:pt x="524" y="81"/>
                          <a:pt x="529" y="82"/>
                          <a:pt x="529" y="82"/>
                        </a:cubicBezTo>
                        <a:cubicBezTo>
                          <a:pt x="547" y="78"/>
                          <a:pt x="547" y="76"/>
                          <a:pt x="562" y="84"/>
                        </a:cubicBezTo>
                        <a:cubicBezTo>
                          <a:pt x="566" y="95"/>
                          <a:pt x="565" y="86"/>
                          <a:pt x="559" y="97"/>
                        </a:cubicBezTo>
                        <a:cubicBezTo>
                          <a:pt x="557" y="101"/>
                          <a:pt x="554" y="110"/>
                          <a:pt x="554" y="110"/>
                        </a:cubicBezTo>
                        <a:cubicBezTo>
                          <a:pt x="556" y="132"/>
                          <a:pt x="556" y="168"/>
                          <a:pt x="572" y="188"/>
                        </a:cubicBezTo>
                        <a:cubicBezTo>
                          <a:pt x="568" y="198"/>
                          <a:pt x="564" y="208"/>
                          <a:pt x="562" y="219"/>
                        </a:cubicBezTo>
                        <a:cubicBezTo>
                          <a:pt x="564" y="227"/>
                          <a:pt x="569" y="233"/>
                          <a:pt x="572" y="240"/>
                        </a:cubicBezTo>
                        <a:cubicBezTo>
                          <a:pt x="573" y="247"/>
                          <a:pt x="572" y="254"/>
                          <a:pt x="575" y="259"/>
                        </a:cubicBezTo>
                        <a:cubicBezTo>
                          <a:pt x="577" y="263"/>
                          <a:pt x="595" y="272"/>
                          <a:pt x="599" y="283"/>
                        </a:cubicBezTo>
                        <a:cubicBezTo>
                          <a:pt x="594" y="295"/>
                          <a:pt x="603" y="306"/>
                          <a:pt x="618" y="310"/>
                        </a:cubicBezTo>
                        <a:cubicBezTo>
                          <a:pt x="630" y="307"/>
                          <a:pt x="638" y="308"/>
                          <a:pt x="645" y="300"/>
                        </a:cubicBezTo>
                        <a:cubicBezTo>
                          <a:pt x="660" y="302"/>
                          <a:pt x="663" y="303"/>
                          <a:pt x="672" y="293"/>
                        </a:cubicBezTo>
                        <a:cubicBezTo>
                          <a:pt x="675" y="294"/>
                          <a:pt x="679" y="293"/>
                          <a:pt x="680" y="295"/>
                        </a:cubicBezTo>
                        <a:cubicBezTo>
                          <a:pt x="682" y="301"/>
                          <a:pt x="674" y="321"/>
                          <a:pt x="672" y="327"/>
                        </a:cubicBezTo>
                        <a:cubicBezTo>
                          <a:pt x="668" y="340"/>
                          <a:pt x="671" y="326"/>
                          <a:pt x="664" y="340"/>
                        </a:cubicBezTo>
                        <a:cubicBezTo>
                          <a:pt x="652" y="360"/>
                          <a:pt x="646" y="381"/>
                          <a:pt x="621" y="394"/>
                        </a:cubicBezTo>
                        <a:cubicBezTo>
                          <a:pt x="614" y="402"/>
                          <a:pt x="609" y="402"/>
                          <a:pt x="599" y="407"/>
                        </a:cubicBezTo>
                        <a:cubicBezTo>
                          <a:pt x="590" y="418"/>
                          <a:pt x="579" y="429"/>
                          <a:pt x="567" y="439"/>
                        </a:cubicBezTo>
                        <a:cubicBezTo>
                          <a:pt x="560" y="454"/>
                          <a:pt x="555" y="470"/>
                          <a:pt x="548" y="485"/>
                        </a:cubicBezTo>
                        <a:cubicBezTo>
                          <a:pt x="549" y="489"/>
                          <a:pt x="550" y="492"/>
                          <a:pt x="551" y="496"/>
                        </a:cubicBezTo>
                        <a:cubicBezTo>
                          <a:pt x="552" y="500"/>
                          <a:pt x="556" y="508"/>
                          <a:pt x="556" y="508"/>
                        </a:cubicBezTo>
                        <a:cubicBezTo>
                          <a:pt x="559" y="524"/>
                          <a:pt x="562" y="546"/>
                          <a:pt x="576" y="557"/>
                        </a:cubicBezTo>
                        <a:lnTo>
                          <a:pt x="435" y="556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201" name="Freeform 57"/>
                  <p:cNvSpPr>
                    <a:spLocks/>
                  </p:cNvSpPr>
                  <p:nvPr/>
                </p:nvSpPr>
                <p:spPr bwMode="ltGray">
                  <a:xfrm>
                    <a:off x="1189" y="447"/>
                    <a:ext cx="163" cy="221"/>
                  </a:xfrm>
                  <a:custGeom>
                    <a:avLst/>
                    <a:gdLst/>
                    <a:ahLst/>
                    <a:cxnLst>
                      <a:cxn ang="0">
                        <a:pos x="243" y="347"/>
                      </a:cxn>
                      <a:cxn ang="0">
                        <a:pos x="233" y="301"/>
                      </a:cxn>
                      <a:cxn ang="0">
                        <a:pos x="217" y="288"/>
                      </a:cxn>
                      <a:cxn ang="0">
                        <a:pos x="215" y="269"/>
                      </a:cxn>
                      <a:cxn ang="0">
                        <a:pos x="209" y="254"/>
                      </a:cxn>
                      <a:cxn ang="0">
                        <a:pos x="209" y="229"/>
                      </a:cxn>
                      <a:cxn ang="0">
                        <a:pos x="207" y="214"/>
                      </a:cxn>
                      <a:cxn ang="0">
                        <a:pos x="228" y="202"/>
                      </a:cxn>
                      <a:cxn ang="0">
                        <a:pos x="257" y="197"/>
                      </a:cxn>
                      <a:cxn ang="0">
                        <a:pos x="257" y="136"/>
                      </a:cxn>
                      <a:cxn ang="0">
                        <a:pos x="54" y="96"/>
                      </a:cxn>
                      <a:cxn ang="0">
                        <a:pos x="32" y="98"/>
                      </a:cxn>
                      <a:cxn ang="0">
                        <a:pos x="16" y="102"/>
                      </a:cxn>
                      <a:cxn ang="0">
                        <a:pos x="0" y="149"/>
                      </a:cxn>
                      <a:cxn ang="0">
                        <a:pos x="93" y="346"/>
                      </a:cxn>
                      <a:cxn ang="0">
                        <a:pos x="243" y="347"/>
                      </a:cxn>
                    </a:cxnLst>
                    <a:rect l="0" t="0" r="r" b="b"/>
                    <a:pathLst>
                      <a:path w="257" h="347">
                        <a:moveTo>
                          <a:pt x="243" y="347"/>
                        </a:moveTo>
                        <a:lnTo>
                          <a:pt x="233" y="301"/>
                        </a:lnTo>
                        <a:lnTo>
                          <a:pt x="217" y="288"/>
                        </a:lnTo>
                        <a:lnTo>
                          <a:pt x="215" y="269"/>
                        </a:lnTo>
                        <a:lnTo>
                          <a:pt x="209" y="254"/>
                        </a:lnTo>
                        <a:lnTo>
                          <a:pt x="209" y="229"/>
                        </a:lnTo>
                        <a:lnTo>
                          <a:pt x="207" y="214"/>
                        </a:lnTo>
                        <a:lnTo>
                          <a:pt x="228" y="202"/>
                        </a:lnTo>
                        <a:lnTo>
                          <a:pt x="257" y="197"/>
                        </a:lnTo>
                        <a:lnTo>
                          <a:pt x="257" y="136"/>
                        </a:lnTo>
                        <a:cubicBezTo>
                          <a:pt x="209" y="119"/>
                          <a:pt x="13" y="0"/>
                          <a:pt x="54" y="96"/>
                        </a:cubicBezTo>
                        <a:cubicBezTo>
                          <a:pt x="36" y="106"/>
                          <a:pt x="57" y="97"/>
                          <a:pt x="32" y="98"/>
                        </a:cubicBezTo>
                        <a:cubicBezTo>
                          <a:pt x="27" y="99"/>
                          <a:pt x="16" y="102"/>
                          <a:pt x="16" y="102"/>
                        </a:cubicBezTo>
                        <a:lnTo>
                          <a:pt x="0" y="149"/>
                        </a:lnTo>
                        <a:lnTo>
                          <a:pt x="93" y="346"/>
                        </a:lnTo>
                        <a:lnTo>
                          <a:pt x="243" y="347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202" name="Freeform 58"/>
                  <p:cNvSpPr>
                    <a:spLocks/>
                  </p:cNvSpPr>
                  <p:nvPr/>
                </p:nvSpPr>
                <p:spPr bwMode="ltGray">
                  <a:xfrm>
                    <a:off x="1476" y="611"/>
                    <a:ext cx="7" cy="12"/>
                  </a:xfrm>
                  <a:custGeom>
                    <a:avLst/>
                    <a:gdLst/>
                    <a:ahLst/>
                    <a:cxnLst>
                      <a:cxn ang="0">
                        <a:pos x="7" y="25"/>
                      </a:cxn>
                      <a:cxn ang="0">
                        <a:pos x="19" y="21"/>
                      </a:cxn>
                      <a:cxn ang="0">
                        <a:pos x="7" y="25"/>
                      </a:cxn>
                    </a:cxnLst>
                    <a:rect l="0" t="0" r="r" b="b"/>
                    <a:pathLst>
                      <a:path w="19" h="37">
                        <a:moveTo>
                          <a:pt x="7" y="25"/>
                        </a:moveTo>
                        <a:cubicBezTo>
                          <a:pt x="0" y="4"/>
                          <a:pt x="12" y="0"/>
                          <a:pt x="19" y="21"/>
                        </a:cubicBezTo>
                        <a:cubicBezTo>
                          <a:pt x="14" y="37"/>
                          <a:pt x="18" y="36"/>
                          <a:pt x="7" y="25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203" name="Freeform 59"/>
                  <p:cNvSpPr>
                    <a:spLocks/>
                  </p:cNvSpPr>
                  <p:nvPr/>
                </p:nvSpPr>
                <p:spPr bwMode="ltGray">
                  <a:xfrm>
                    <a:off x="1467" y="497"/>
                    <a:ext cx="9" cy="7"/>
                  </a:xfrm>
                  <a:custGeom>
                    <a:avLst/>
                    <a:gdLst/>
                    <a:ahLst/>
                    <a:cxnLst>
                      <a:cxn ang="0">
                        <a:pos x="12" y="12"/>
                      </a:cxn>
                      <a:cxn ang="0">
                        <a:pos x="16" y="0"/>
                      </a:cxn>
                      <a:cxn ang="0">
                        <a:pos x="20" y="12"/>
                      </a:cxn>
                      <a:cxn ang="0">
                        <a:pos x="8" y="20"/>
                      </a:cxn>
                      <a:cxn ang="0">
                        <a:pos x="12" y="12"/>
                      </a:cxn>
                    </a:cxnLst>
                    <a:rect l="0" t="0" r="r" b="b"/>
                    <a:pathLst>
                      <a:path w="22" h="20">
                        <a:moveTo>
                          <a:pt x="12" y="12"/>
                        </a:moveTo>
                        <a:cubicBezTo>
                          <a:pt x="13" y="8"/>
                          <a:pt x="12" y="0"/>
                          <a:pt x="16" y="0"/>
                        </a:cubicBezTo>
                        <a:cubicBezTo>
                          <a:pt x="20" y="0"/>
                          <a:pt x="22" y="8"/>
                          <a:pt x="20" y="12"/>
                        </a:cubicBezTo>
                        <a:cubicBezTo>
                          <a:pt x="18" y="16"/>
                          <a:pt x="12" y="17"/>
                          <a:pt x="8" y="20"/>
                        </a:cubicBezTo>
                        <a:cubicBezTo>
                          <a:pt x="3" y="5"/>
                          <a:pt x="0" y="6"/>
                          <a:pt x="12" y="12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204" name="Freeform 60"/>
                  <p:cNvSpPr>
                    <a:spLocks/>
                  </p:cNvSpPr>
                  <p:nvPr/>
                </p:nvSpPr>
                <p:spPr bwMode="ltGray">
                  <a:xfrm>
                    <a:off x="1072" y="357"/>
                    <a:ext cx="25" cy="10"/>
                  </a:xfrm>
                  <a:custGeom>
                    <a:avLst/>
                    <a:gdLst/>
                    <a:ahLst/>
                    <a:cxnLst>
                      <a:cxn ang="0">
                        <a:pos x="24" y="18"/>
                      </a:cxn>
                      <a:cxn ang="0">
                        <a:pos x="32" y="6"/>
                      </a:cxn>
                      <a:cxn ang="0">
                        <a:pos x="36" y="30"/>
                      </a:cxn>
                      <a:cxn ang="0">
                        <a:pos x="24" y="18"/>
                      </a:cxn>
                    </a:cxnLst>
                    <a:rect l="0" t="0" r="r" b="b"/>
                    <a:pathLst>
                      <a:path w="57" h="30">
                        <a:moveTo>
                          <a:pt x="24" y="18"/>
                        </a:moveTo>
                        <a:cubicBezTo>
                          <a:pt x="0" y="10"/>
                          <a:pt x="9" y="0"/>
                          <a:pt x="32" y="6"/>
                        </a:cubicBezTo>
                        <a:cubicBezTo>
                          <a:pt x="46" y="15"/>
                          <a:pt x="57" y="23"/>
                          <a:pt x="36" y="30"/>
                        </a:cubicBezTo>
                        <a:cubicBezTo>
                          <a:pt x="21" y="25"/>
                          <a:pt x="24" y="30"/>
                          <a:pt x="24" y="1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205" name="Freeform 61"/>
                  <p:cNvSpPr>
                    <a:spLocks/>
                  </p:cNvSpPr>
                  <p:nvPr/>
                </p:nvSpPr>
                <p:spPr bwMode="ltGray">
                  <a:xfrm>
                    <a:off x="1374" y="265"/>
                    <a:ext cx="295" cy="233"/>
                  </a:xfrm>
                  <a:custGeom>
                    <a:avLst/>
                    <a:gdLst/>
                    <a:ahLst/>
                    <a:cxnLst>
                      <a:cxn ang="0">
                        <a:pos x="473" y="464"/>
                      </a:cxn>
                      <a:cxn ang="0">
                        <a:pos x="393" y="452"/>
                      </a:cxn>
                      <a:cxn ang="0">
                        <a:pos x="325" y="412"/>
                      </a:cxn>
                      <a:cxn ang="0">
                        <a:pos x="265" y="400"/>
                      </a:cxn>
                      <a:cxn ang="0">
                        <a:pos x="237" y="416"/>
                      </a:cxn>
                      <a:cxn ang="0">
                        <a:pos x="261" y="428"/>
                      </a:cxn>
                      <a:cxn ang="0">
                        <a:pos x="293" y="468"/>
                      </a:cxn>
                      <a:cxn ang="0">
                        <a:pos x="321" y="476"/>
                      </a:cxn>
                      <a:cxn ang="0">
                        <a:pos x="333" y="536"/>
                      </a:cxn>
                      <a:cxn ang="0">
                        <a:pos x="313" y="552"/>
                      </a:cxn>
                      <a:cxn ang="0">
                        <a:pos x="261" y="616"/>
                      </a:cxn>
                      <a:cxn ang="0">
                        <a:pos x="225" y="628"/>
                      </a:cxn>
                      <a:cxn ang="0">
                        <a:pos x="97" y="696"/>
                      </a:cxn>
                      <a:cxn ang="0">
                        <a:pos x="77" y="616"/>
                      </a:cxn>
                      <a:cxn ang="0">
                        <a:pos x="45" y="524"/>
                      </a:cxn>
                      <a:cxn ang="0">
                        <a:pos x="33" y="448"/>
                      </a:cxn>
                      <a:cxn ang="0">
                        <a:pos x="53" y="344"/>
                      </a:cxn>
                      <a:cxn ang="0">
                        <a:pos x="17" y="392"/>
                      </a:cxn>
                      <a:cxn ang="0">
                        <a:pos x="81" y="280"/>
                      </a:cxn>
                      <a:cxn ang="0">
                        <a:pos x="113" y="204"/>
                      </a:cxn>
                      <a:cxn ang="0">
                        <a:pos x="37" y="204"/>
                      </a:cxn>
                      <a:cxn ang="0">
                        <a:pos x="1" y="196"/>
                      </a:cxn>
                      <a:cxn ang="0">
                        <a:pos x="25" y="140"/>
                      </a:cxn>
                      <a:cxn ang="0">
                        <a:pos x="97" y="112"/>
                      </a:cxn>
                      <a:cxn ang="0">
                        <a:pos x="221" y="124"/>
                      </a:cxn>
                      <a:cxn ang="0">
                        <a:pos x="229" y="64"/>
                      </a:cxn>
                      <a:cxn ang="0">
                        <a:pos x="261" y="0"/>
                      </a:cxn>
                      <a:cxn ang="0">
                        <a:pos x="357" y="44"/>
                      </a:cxn>
                      <a:cxn ang="0">
                        <a:pos x="329" y="88"/>
                      </a:cxn>
                      <a:cxn ang="0">
                        <a:pos x="301" y="176"/>
                      </a:cxn>
                      <a:cxn ang="0">
                        <a:pos x="361" y="192"/>
                      </a:cxn>
                      <a:cxn ang="0">
                        <a:pos x="373" y="136"/>
                      </a:cxn>
                      <a:cxn ang="0">
                        <a:pos x="417" y="92"/>
                      </a:cxn>
                      <a:cxn ang="0">
                        <a:pos x="497" y="88"/>
                      </a:cxn>
                      <a:cxn ang="0">
                        <a:pos x="529" y="52"/>
                      </a:cxn>
                      <a:cxn ang="0">
                        <a:pos x="541" y="460"/>
                      </a:cxn>
                    </a:cxnLst>
                    <a:rect l="0" t="0" r="r" b="b"/>
                    <a:pathLst>
                      <a:path w="693" h="696">
                        <a:moveTo>
                          <a:pt x="541" y="460"/>
                        </a:moveTo>
                        <a:lnTo>
                          <a:pt x="473" y="464"/>
                        </a:lnTo>
                        <a:lnTo>
                          <a:pt x="441" y="452"/>
                        </a:lnTo>
                        <a:lnTo>
                          <a:pt x="393" y="452"/>
                        </a:lnTo>
                        <a:cubicBezTo>
                          <a:pt x="365" y="448"/>
                          <a:pt x="360" y="444"/>
                          <a:pt x="337" y="436"/>
                        </a:cubicBezTo>
                        <a:cubicBezTo>
                          <a:pt x="336" y="432"/>
                          <a:pt x="330" y="413"/>
                          <a:pt x="325" y="412"/>
                        </a:cubicBezTo>
                        <a:cubicBezTo>
                          <a:pt x="317" y="411"/>
                          <a:pt x="301" y="420"/>
                          <a:pt x="301" y="420"/>
                        </a:cubicBezTo>
                        <a:cubicBezTo>
                          <a:pt x="289" y="412"/>
                          <a:pt x="277" y="408"/>
                          <a:pt x="265" y="400"/>
                        </a:cubicBezTo>
                        <a:cubicBezTo>
                          <a:pt x="252" y="380"/>
                          <a:pt x="256" y="356"/>
                          <a:pt x="233" y="348"/>
                        </a:cubicBezTo>
                        <a:cubicBezTo>
                          <a:pt x="217" y="372"/>
                          <a:pt x="221" y="392"/>
                          <a:pt x="237" y="416"/>
                        </a:cubicBezTo>
                        <a:cubicBezTo>
                          <a:pt x="234" y="428"/>
                          <a:pt x="228" y="445"/>
                          <a:pt x="237" y="444"/>
                        </a:cubicBezTo>
                        <a:cubicBezTo>
                          <a:pt x="247" y="443"/>
                          <a:pt x="261" y="428"/>
                          <a:pt x="261" y="428"/>
                        </a:cubicBezTo>
                        <a:cubicBezTo>
                          <a:pt x="258" y="450"/>
                          <a:pt x="243" y="475"/>
                          <a:pt x="269" y="484"/>
                        </a:cubicBezTo>
                        <a:cubicBezTo>
                          <a:pt x="277" y="479"/>
                          <a:pt x="288" y="476"/>
                          <a:pt x="293" y="468"/>
                        </a:cubicBezTo>
                        <a:cubicBezTo>
                          <a:pt x="302" y="454"/>
                          <a:pt x="303" y="446"/>
                          <a:pt x="317" y="436"/>
                        </a:cubicBezTo>
                        <a:cubicBezTo>
                          <a:pt x="315" y="448"/>
                          <a:pt x="306" y="467"/>
                          <a:pt x="321" y="476"/>
                        </a:cubicBezTo>
                        <a:cubicBezTo>
                          <a:pt x="328" y="480"/>
                          <a:pt x="345" y="484"/>
                          <a:pt x="345" y="484"/>
                        </a:cubicBezTo>
                        <a:cubicBezTo>
                          <a:pt x="382" y="472"/>
                          <a:pt x="347" y="527"/>
                          <a:pt x="333" y="536"/>
                        </a:cubicBezTo>
                        <a:cubicBezTo>
                          <a:pt x="330" y="540"/>
                          <a:pt x="329" y="545"/>
                          <a:pt x="325" y="548"/>
                        </a:cubicBezTo>
                        <a:cubicBezTo>
                          <a:pt x="322" y="551"/>
                          <a:pt x="316" y="549"/>
                          <a:pt x="313" y="552"/>
                        </a:cubicBezTo>
                        <a:cubicBezTo>
                          <a:pt x="300" y="565"/>
                          <a:pt x="320" y="575"/>
                          <a:pt x="293" y="584"/>
                        </a:cubicBezTo>
                        <a:cubicBezTo>
                          <a:pt x="286" y="595"/>
                          <a:pt x="272" y="610"/>
                          <a:pt x="261" y="616"/>
                        </a:cubicBezTo>
                        <a:cubicBezTo>
                          <a:pt x="254" y="620"/>
                          <a:pt x="245" y="621"/>
                          <a:pt x="237" y="624"/>
                        </a:cubicBezTo>
                        <a:cubicBezTo>
                          <a:pt x="233" y="625"/>
                          <a:pt x="225" y="628"/>
                          <a:pt x="225" y="628"/>
                        </a:cubicBezTo>
                        <a:cubicBezTo>
                          <a:pt x="215" y="659"/>
                          <a:pt x="212" y="652"/>
                          <a:pt x="173" y="656"/>
                        </a:cubicBezTo>
                        <a:cubicBezTo>
                          <a:pt x="140" y="667"/>
                          <a:pt x="132" y="687"/>
                          <a:pt x="97" y="696"/>
                        </a:cubicBezTo>
                        <a:cubicBezTo>
                          <a:pt x="77" y="691"/>
                          <a:pt x="75" y="687"/>
                          <a:pt x="81" y="668"/>
                        </a:cubicBezTo>
                        <a:cubicBezTo>
                          <a:pt x="77" y="646"/>
                          <a:pt x="72" y="639"/>
                          <a:pt x="77" y="616"/>
                        </a:cubicBezTo>
                        <a:cubicBezTo>
                          <a:pt x="73" y="598"/>
                          <a:pt x="71" y="587"/>
                          <a:pt x="61" y="572"/>
                        </a:cubicBezTo>
                        <a:cubicBezTo>
                          <a:pt x="58" y="551"/>
                          <a:pt x="51" y="543"/>
                          <a:pt x="45" y="524"/>
                        </a:cubicBezTo>
                        <a:cubicBezTo>
                          <a:pt x="52" y="502"/>
                          <a:pt x="58" y="496"/>
                          <a:pt x="49" y="472"/>
                        </a:cubicBezTo>
                        <a:cubicBezTo>
                          <a:pt x="46" y="463"/>
                          <a:pt x="33" y="448"/>
                          <a:pt x="33" y="448"/>
                        </a:cubicBezTo>
                        <a:cubicBezTo>
                          <a:pt x="42" y="422"/>
                          <a:pt x="42" y="408"/>
                          <a:pt x="33" y="380"/>
                        </a:cubicBezTo>
                        <a:cubicBezTo>
                          <a:pt x="49" y="369"/>
                          <a:pt x="48" y="362"/>
                          <a:pt x="53" y="344"/>
                        </a:cubicBezTo>
                        <a:cubicBezTo>
                          <a:pt x="47" y="327"/>
                          <a:pt x="49" y="308"/>
                          <a:pt x="33" y="332"/>
                        </a:cubicBezTo>
                        <a:cubicBezTo>
                          <a:pt x="40" y="353"/>
                          <a:pt x="29" y="374"/>
                          <a:pt x="17" y="392"/>
                        </a:cubicBezTo>
                        <a:cubicBezTo>
                          <a:pt x="6" y="360"/>
                          <a:pt x="10" y="340"/>
                          <a:pt x="13" y="304"/>
                        </a:cubicBezTo>
                        <a:cubicBezTo>
                          <a:pt x="44" y="314"/>
                          <a:pt x="54" y="289"/>
                          <a:pt x="81" y="280"/>
                        </a:cubicBezTo>
                        <a:cubicBezTo>
                          <a:pt x="94" y="261"/>
                          <a:pt x="85" y="242"/>
                          <a:pt x="105" y="228"/>
                        </a:cubicBezTo>
                        <a:cubicBezTo>
                          <a:pt x="108" y="220"/>
                          <a:pt x="110" y="212"/>
                          <a:pt x="113" y="204"/>
                        </a:cubicBezTo>
                        <a:cubicBezTo>
                          <a:pt x="116" y="196"/>
                          <a:pt x="89" y="196"/>
                          <a:pt x="89" y="196"/>
                        </a:cubicBezTo>
                        <a:cubicBezTo>
                          <a:pt x="81" y="221"/>
                          <a:pt x="58" y="211"/>
                          <a:pt x="37" y="204"/>
                        </a:cubicBezTo>
                        <a:cubicBezTo>
                          <a:pt x="33" y="207"/>
                          <a:pt x="30" y="213"/>
                          <a:pt x="25" y="212"/>
                        </a:cubicBezTo>
                        <a:cubicBezTo>
                          <a:pt x="16" y="210"/>
                          <a:pt x="1" y="196"/>
                          <a:pt x="1" y="196"/>
                        </a:cubicBezTo>
                        <a:cubicBezTo>
                          <a:pt x="4" y="186"/>
                          <a:pt x="4" y="174"/>
                          <a:pt x="9" y="164"/>
                        </a:cubicBezTo>
                        <a:cubicBezTo>
                          <a:pt x="13" y="155"/>
                          <a:pt x="25" y="140"/>
                          <a:pt x="25" y="140"/>
                        </a:cubicBezTo>
                        <a:cubicBezTo>
                          <a:pt x="0" y="132"/>
                          <a:pt x="25" y="128"/>
                          <a:pt x="37" y="124"/>
                        </a:cubicBezTo>
                        <a:cubicBezTo>
                          <a:pt x="58" y="131"/>
                          <a:pt x="75" y="116"/>
                          <a:pt x="97" y="112"/>
                        </a:cubicBezTo>
                        <a:cubicBezTo>
                          <a:pt x="135" y="87"/>
                          <a:pt x="159" y="122"/>
                          <a:pt x="197" y="132"/>
                        </a:cubicBezTo>
                        <a:cubicBezTo>
                          <a:pt x="205" y="129"/>
                          <a:pt x="213" y="127"/>
                          <a:pt x="221" y="124"/>
                        </a:cubicBezTo>
                        <a:cubicBezTo>
                          <a:pt x="225" y="123"/>
                          <a:pt x="226" y="147"/>
                          <a:pt x="233" y="120"/>
                        </a:cubicBezTo>
                        <a:lnTo>
                          <a:pt x="229" y="64"/>
                        </a:lnTo>
                        <a:lnTo>
                          <a:pt x="209" y="40"/>
                        </a:lnTo>
                        <a:cubicBezTo>
                          <a:pt x="243" y="21"/>
                          <a:pt x="240" y="21"/>
                          <a:pt x="261" y="0"/>
                        </a:cubicBezTo>
                        <a:cubicBezTo>
                          <a:pt x="297" y="16"/>
                          <a:pt x="333" y="32"/>
                          <a:pt x="369" y="48"/>
                        </a:cubicBezTo>
                        <a:cubicBezTo>
                          <a:pt x="373" y="50"/>
                          <a:pt x="361" y="44"/>
                          <a:pt x="357" y="44"/>
                        </a:cubicBezTo>
                        <a:cubicBezTo>
                          <a:pt x="349" y="45"/>
                          <a:pt x="333" y="52"/>
                          <a:pt x="333" y="52"/>
                        </a:cubicBezTo>
                        <a:cubicBezTo>
                          <a:pt x="322" y="68"/>
                          <a:pt x="318" y="71"/>
                          <a:pt x="329" y="88"/>
                        </a:cubicBezTo>
                        <a:cubicBezTo>
                          <a:pt x="308" y="119"/>
                          <a:pt x="323" y="118"/>
                          <a:pt x="333" y="148"/>
                        </a:cubicBezTo>
                        <a:cubicBezTo>
                          <a:pt x="320" y="157"/>
                          <a:pt x="314" y="167"/>
                          <a:pt x="301" y="176"/>
                        </a:cubicBezTo>
                        <a:cubicBezTo>
                          <a:pt x="306" y="213"/>
                          <a:pt x="303" y="213"/>
                          <a:pt x="337" y="220"/>
                        </a:cubicBezTo>
                        <a:cubicBezTo>
                          <a:pt x="358" y="216"/>
                          <a:pt x="368" y="214"/>
                          <a:pt x="361" y="192"/>
                        </a:cubicBezTo>
                        <a:cubicBezTo>
                          <a:pt x="362" y="177"/>
                          <a:pt x="362" y="162"/>
                          <a:pt x="365" y="148"/>
                        </a:cubicBezTo>
                        <a:cubicBezTo>
                          <a:pt x="366" y="143"/>
                          <a:pt x="369" y="133"/>
                          <a:pt x="373" y="136"/>
                        </a:cubicBezTo>
                        <a:cubicBezTo>
                          <a:pt x="379" y="140"/>
                          <a:pt x="376" y="149"/>
                          <a:pt x="377" y="156"/>
                        </a:cubicBezTo>
                        <a:cubicBezTo>
                          <a:pt x="404" y="147"/>
                          <a:pt x="409" y="116"/>
                          <a:pt x="417" y="92"/>
                        </a:cubicBezTo>
                        <a:cubicBezTo>
                          <a:pt x="422" y="76"/>
                          <a:pt x="453" y="74"/>
                          <a:pt x="465" y="72"/>
                        </a:cubicBezTo>
                        <a:cubicBezTo>
                          <a:pt x="472" y="92"/>
                          <a:pt x="477" y="93"/>
                          <a:pt x="497" y="88"/>
                        </a:cubicBezTo>
                        <a:cubicBezTo>
                          <a:pt x="512" y="78"/>
                          <a:pt x="515" y="74"/>
                          <a:pt x="509" y="56"/>
                        </a:cubicBezTo>
                        <a:cubicBezTo>
                          <a:pt x="523" y="46"/>
                          <a:pt x="517" y="46"/>
                          <a:pt x="529" y="52"/>
                        </a:cubicBezTo>
                        <a:lnTo>
                          <a:pt x="693" y="72"/>
                        </a:lnTo>
                        <a:lnTo>
                          <a:pt x="541" y="460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206" name="Freeform 62"/>
                  <p:cNvSpPr>
                    <a:spLocks/>
                  </p:cNvSpPr>
                  <p:nvPr/>
                </p:nvSpPr>
                <p:spPr bwMode="ltGray">
                  <a:xfrm>
                    <a:off x="1173" y="247"/>
                    <a:ext cx="591" cy="95"/>
                  </a:xfrm>
                  <a:custGeom>
                    <a:avLst/>
                    <a:gdLst/>
                    <a:ahLst/>
                    <a:cxnLst>
                      <a:cxn ang="0">
                        <a:pos x="825" y="0"/>
                      </a:cxn>
                      <a:cxn ang="0">
                        <a:pos x="143" y="29"/>
                      </a:cxn>
                      <a:cxn ang="0">
                        <a:pos x="91" y="42"/>
                      </a:cxn>
                      <a:cxn ang="0">
                        <a:pos x="62" y="42"/>
                      </a:cxn>
                      <a:cxn ang="0">
                        <a:pos x="22" y="77"/>
                      </a:cxn>
                      <a:cxn ang="0">
                        <a:pos x="0" y="105"/>
                      </a:cxn>
                      <a:cxn ang="0">
                        <a:pos x="59" y="115"/>
                      </a:cxn>
                      <a:cxn ang="0">
                        <a:pos x="97" y="96"/>
                      </a:cxn>
                      <a:cxn ang="0">
                        <a:pos x="108" y="84"/>
                      </a:cxn>
                      <a:cxn ang="0">
                        <a:pos x="167" y="52"/>
                      </a:cxn>
                      <a:cxn ang="0">
                        <a:pos x="215" y="46"/>
                      </a:cxn>
                      <a:cxn ang="0">
                        <a:pos x="237" y="94"/>
                      </a:cxn>
                      <a:cxn ang="0">
                        <a:pos x="188" y="109"/>
                      </a:cxn>
                      <a:cxn ang="0">
                        <a:pos x="231" y="113"/>
                      </a:cxn>
                      <a:cxn ang="0">
                        <a:pos x="250" y="90"/>
                      </a:cxn>
                      <a:cxn ang="0">
                        <a:pos x="266" y="92"/>
                      </a:cxn>
                      <a:cxn ang="0">
                        <a:pos x="253" y="54"/>
                      </a:cxn>
                      <a:cxn ang="0">
                        <a:pos x="266" y="44"/>
                      </a:cxn>
                      <a:cxn ang="0">
                        <a:pos x="277" y="88"/>
                      </a:cxn>
                      <a:cxn ang="0">
                        <a:pos x="266" y="113"/>
                      </a:cxn>
                      <a:cxn ang="0">
                        <a:pos x="296" y="130"/>
                      </a:cxn>
                      <a:cxn ang="0">
                        <a:pos x="299" y="92"/>
                      </a:cxn>
                      <a:cxn ang="0">
                        <a:pos x="331" y="103"/>
                      </a:cxn>
                      <a:cxn ang="0">
                        <a:pos x="382" y="73"/>
                      </a:cxn>
                      <a:cxn ang="0">
                        <a:pos x="409" y="50"/>
                      </a:cxn>
                      <a:cxn ang="0">
                        <a:pos x="439" y="56"/>
                      </a:cxn>
                      <a:cxn ang="0">
                        <a:pos x="455" y="50"/>
                      </a:cxn>
                      <a:cxn ang="0">
                        <a:pos x="431" y="44"/>
                      </a:cxn>
                      <a:cxn ang="0">
                        <a:pos x="474" y="35"/>
                      </a:cxn>
                      <a:cxn ang="0">
                        <a:pos x="544" y="54"/>
                      </a:cxn>
                      <a:cxn ang="0">
                        <a:pos x="581" y="42"/>
                      </a:cxn>
                      <a:cxn ang="0">
                        <a:pos x="584" y="63"/>
                      </a:cxn>
                      <a:cxn ang="0">
                        <a:pos x="568" y="101"/>
                      </a:cxn>
                      <a:cxn ang="0">
                        <a:pos x="611" y="88"/>
                      </a:cxn>
                      <a:cxn ang="0">
                        <a:pos x="624" y="80"/>
                      </a:cxn>
                      <a:cxn ang="0">
                        <a:pos x="648" y="61"/>
                      </a:cxn>
                      <a:cxn ang="0">
                        <a:pos x="794" y="84"/>
                      </a:cxn>
                    </a:cxnLst>
                    <a:rect l="0" t="0" r="r" b="b"/>
                    <a:pathLst>
                      <a:path w="931" h="149">
                        <a:moveTo>
                          <a:pt x="794" y="84"/>
                        </a:moveTo>
                        <a:cubicBezTo>
                          <a:pt x="813" y="72"/>
                          <a:pt x="931" y="14"/>
                          <a:pt x="825" y="0"/>
                        </a:cubicBezTo>
                        <a:lnTo>
                          <a:pt x="159" y="0"/>
                        </a:lnTo>
                        <a:cubicBezTo>
                          <a:pt x="149" y="12"/>
                          <a:pt x="162" y="18"/>
                          <a:pt x="143" y="29"/>
                        </a:cubicBezTo>
                        <a:cubicBezTo>
                          <a:pt x="130" y="44"/>
                          <a:pt x="133" y="39"/>
                          <a:pt x="116" y="48"/>
                        </a:cubicBezTo>
                        <a:cubicBezTo>
                          <a:pt x="108" y="46"/>
                          <a:pt x="100" y="44"/>
                          <a:pt x="91" y="42"/>
                        </a:cubicBezTo>
                        <a:cubicBezTo>
                          <a:pt x="89" y="41"/>
                          <a:pt x="83" y="40"/>
                          <a:pt x="83" y="40"/>
                        </a:cubicBezTo>
                        <a:cubicBezTo>
                          <a:pt x="76" y="40"/>
                          <a:pt x="68" y="39"/>
                          <a:pt x="62" y="42"/>
                        </a:cubicBezTo>
                        <a:cubicBezTo>
                          <a:pt x="54" y="45"/>
                          <a:pt x="46" y="61"/>
                          <a:pt x="38" y="67"/>
                        </a:cubicBezTo>
                        <a:cubicBezTo>
                          <a:pt x="32" y="71"/>
                          <a:pt x="27" y="74"/>
                          <a:pt x="22" y="77"/>
                        </a:cubicBezTo>
                        <a:cubicBezTo>
                          <a:pt x="16" y="81"/>
                          <a:pt x="5" y="86"/>
                          <a:pt x="5" y="86"/>
                        </a:cubicBezTo>
                        <a:cubicBezTo>
                          <a:pt x="9" y="95"/>
                          <a:pt x="7" y="97"/>
                          <a:pt x="0" y="105"/>
                        </a:cubicBezTo>
                        <a:cubicBezTo>
                          <a:pt x="17" y="107"/>
                          <a:pt x="22" y="107"/>
                          <a:pt x="16" y="120"/>
                        </a:cubicBezTo>
                        <a:cubicBezTo>
                          <a:pt x="27" y="122"/>
                          <a:pt x="48" y="116"/>
                          <a:pt x="59" y="115"/>
                        </a:cubicBezTo>
                        <a:cubicBezTo>
                          <a:pt x="71" y="112"/>
                          <a:pt x="73" y="117"/>
                          <a:pt x="83" y="111"/>
                        </a:cubicBezTo>
                        <a:cubicBezTo>
                          <a:pt x="89" y="96"/>
                          <a:pt x="83" y="100"/>
                          <a:pt x="97" y="96"/>
                        </a:cubicBezTo>
                        <a:cubicBezTo>
                          <a:pt x="100" y="94"/>
                          <a:pt x="103" y="93"/>
                          <a:pt x="105" y="90"/>
                        </a:cubicBezTo>
                        <a:cubicBezTo>
                          <a:pt x="106" y="88"/>
                          <a:pt x="106" y="85"/>
                          <a:pt x="108" y="84"/>
                        </a:cubicBezTo>
                        <a:cubicBezTo>
                          <a:pt x="112" y="80"/>
                          <a:pt x="140" y="69"/>
                          <a:pt x="148" y="67"/>
                        </a:cubicBezTo>
                        <a:cubicBezTo>
                          <a:pt x="160" y="52"/>
                          <a:pt x="153" y="56"/>
                          <a:pt x="167" y="52"/>
                        </a:cubicBezTo>
                        <a:cubicBezTo>
                          <a:pt x="178" y="55"/>
                          <a:pt x="179" y="62"/>
                          <a:pt x="191" y="58"/>
                        </a:cubicBezTo>
                        <a:cubicBezTo>
                          <a:pt x="199" y="52"/>
                          <a:pt x="206" y="51"/>
                          <a:pt x="215" y="46"/>
                        </a:cubicBezTo>
                        <a:cubicBezTo>
                          <a:pt x="226" y="58"/>
                          <a:pt x="217" y="46"/>
                          <a:pt x="223" y="69"/>
                        </a:cubicBezTo>
                        <a:cubicBezTo>
                          <a:pt x="226" y="79"/>
                          <a:pt x="233" y="85"/>
                          <a:pt x="237" y="94"/>
                        </a:cubicBezTo>
                        <a:cubicBezTo>
                          <a:pt x="227" y="100"/>
                          <a:pt x="229" y="104"/>
                          <a:pt x="218" y="107"/>
                        </a:cubicBezTo>
                        <a:cubicBezTo>
                          <a:pt x="207" y="120"/>
                          <a:pt x="203" y="113"/>
                          <a:pt x="188" y="109"/>
                        </a:cubicBezTo>
                        <a:cubicBezTo>
                          <a:pt x="191" y="117"/>
                          <a:pt x="200" y="127"/>
                          <a:pt x="210" y="132"/>
                        </a:cubicBezTo>
                        <a:cubicBezTo>
                          <a:pt x="218" y="114"/>
                          <a:pt x="211" y="122"/>
                          <a:pt x="231" y="113"/>
                        </a:cubicBezTo>
                        <a:cubicBezTo>
                          <a:pt x="237" y="111"/>
                          <a:pt x="248" y="105"/>
                          <a:pt x="248" y="105"/>
                        </a:cubicBezTo>
                        <a:cubicBezTo>
                          <a:pt x="248" y="100"/>
                          <a:pt x="246" y="94"/>
                          <a:pt x="250" y="90"/>
                        </a:cubicBezTo>
                        <a:cubicBezTo>
                          <a:pt x="253" y="88"/>
                          <a:pt x="254" y="96"/>
                          <a:pt x="258" y="96"/>
                        </a:cubicBezTo>
                        <a:cubicBezTo>
                          <a:pt x="262" y="97"/>
                          <a:pt x="264" y="94"/>
                          <a:pt x="266" y="92"/>
                        </a:cubicBezTo>
                        <a:cubicBezTo>
                          <a:pt x="262" y="82"/>
                          <a:pt x="252" y="77"/>
                          <a:pt x="248" y="67"/>
                        </a:cubicBezTo>
                        <a:cubicBezTo>
                          <a:pt x="250" y="63"/>
                          <a:pt x="255" y="58"/>
                          <a:pt x="253" y="54"/>
                        </a:cubicBezTo>
                        <a:cubicBezTo>
                          <a:pt x="251" y="50"/>
                          <a:pt x="248" y="42"/>
                          <a:pt x="248" y="42"/>
                        </a:cubicBezTo>
                        <a:cubicBezTo>
                          <a:pt x="256" y="32"/>
                          <a:pt x="259" y="35"/>
                          <a:pt x="266" y="44"/>
                        </a:cubicBezTo>
                        <a:cubicBezTo>
                          <a:pt x="270" y="56"/>
                          <a:pt x="276" y="61"/>
                          <a:pt x="285" y="71"/>
                        </a:cubicBezTo>
                        <a:cubicBezTo>
                          <a:pt x="281" y="81"/>
                          <a:pt x="289" y="82"/>
                          <a:pt x="277" y="88"/>
                        </a:cubicBezTo>
                        <a:cubicBezTo>
                          <a:pt x="262" y="106"/>
                          <a:pt x="278" y="83"/>
                          <a:pt x="274" y="101"/>
                        </a:cubicBezTo>
                        <a:cubicBezTo>
                          <a:pt x="274" y="105"/>
                          <a:pt x="268" y="109"/>
                          <a:pt x="266" y="113"/>
                        </a:cubicBezTo>
                        <a:cubicBezTo>
                          <a:pt x="270" y="122"/>
                          <a:pt x="268" y="125"/>
                          <a:pt x="261" y="132"/>
                        </a:cubicBezTo>
                        <a:cubicBezTo>
                          <a:pt x="268" y="149"/>
                          <a:pt x="282" y="134"/>
                          <a:pt x="296" y="130"/>
                        </a:cubicBezTo>
                        <a:cubicBezTo>
                          <a:pt x="299" y="122"/>
                          <a:pt x="295" y="119"/>
                          <a:pt x="299" y="111"/>
                        </a:cubicBezTo>
                        <a:cubicBezTo>
                          <a:pt x="296" y="105"/>
                          <a:pt x="288" y="97"/>
                          <a:pt x="299" y="92"/>
                        </a:cubicBezTo>
                        <a:cubicBezTo>
                          <a:pt x="303" y="90"/>
                          <a:pt x="315" y="88"/>
                          <a:pt x="315" y="88"/>
                        </a:cubicBezTo>
                        <a:cubicBezTo>
                          <a:pt x="326" y="91"/>
                          <a:pt x="325" y="95"/>
                          <a:pt x="331" y="103"/>
                        </a:cubicBezTo>
                        <a:cubicBezTo>
                          <a:pt x="339" y="84"/>
                          <a:pt x="331" y="90"/>
                          <a:pt x="361" y="92"/>
                        </a:cubicBezTo>
                        <a:cubicBezTo>
                          <a:pt x="355" y="76"/>
                          <a:pt x="365" y="76"/>
                          <a:pt x="382" y="73"/>
                        </a:cubicBezTo>
                        <a:cubicBezTo>
                          <a:pt x="383" y="71"/>
                          <a:pt x="387" y="57"/>
                          <a:pt x="393" y="54"/>
                        </a:cubicBezTo>
                        <a:cubicBezTo>
                          <a:pt x="398" y="52"/>
                          <a:pt x="409" y="50"/>
                          <a:pt x="409" y="50"/>
                        </a:cubicBezTo>
                        <a:cubicBezTo>
                          <a:pt x="430" y="54"/>
                          <a:pt x="413" y="58"/>
                          <a:pt x="431" y="63"/>
                        </a:cubicBezTo>
                        <a:cubicBezTo>
                          <a:pt x="433" y="61"/>
                          <a:pt x="435" y="57"/>
                          <a:pt x="439" y="56"/>
                        </a:cubicBezTo>
                        <a:cubicBezTo>
                          <a:pt x="445" y="55"/>
                          <a:pt x="452" y="61"/>
                          <a:pt x="457" y="58"/>
                        </a:cubicBezTo>
                        <a:cubicBezTo>
                          <a:pt x="461" y="57"/>
                          <a:pt x="457" y="52"/>
                          <a:pt x="455" y="50"/>
                        </a:cubicBezTo>
                        <a:cubicBezTo>
                          <a:pt x="451" y="47"/>
                          <a:pt x="444" y="47"/>
                          <a:pt x="439" y="46"/>
                        </a:cubicBezTo>
                        <a:cubicBezTo>
                          <a:pt x="436" y="45"/>
                          <a:pt x="431" y="44"/>
                          <a:pt x="431" y="44"/>
                        </a:cubicBezTo>
                        <a:cubicBezTo>
                          <a:pt x="440" y="38"/>
                          <a:pt x="443" y="36"/>
                          <a:pt x="455" y="40"/>
                        </a:cubicBezTo>
                        <a:cubicBezTo>
                          <a:pt x="461" y="38"/>
                          <a:pt x="467" y="35"/>
                          <a:pt x="474" y="35"/>
                        </a:cubicBezTo>
                        <a:cubicBezTo>
                          <a:pt x="483" y="36"/>
                          <a:pt x="511" y="43"/>
                          <a:pt x="519" y="46"/>
                        </a:cubicBezTo>
                        <a:cubicBezTo>
                          <a:pt x="527" y="49"/>
                          <a:pt x="544" y="54"/>
                          <a:pt x="544" y="54"/>
                        </a:cubicBezTo>
                        <a:cubicBezTo>
                          <a:pt x="548" y="54"/>
                          <a:pt x="560" y="52"/>
                          <a:pt x="565" y="50"/>
                        </a:cubicBezTo>
                        <a:cubicBezTo>
                          <a:pt x="570" y="47"/>
                          <a:pt x="581" y="42"/>
                          <a:pt x="581" y="42"/>
                        </a:cubicBezTo>
                        <a:cubicBezTo>
                          <a:pt x="585" y="42"/>
                          <a:pt x="598" y="44"/>
                          <a:pt x="600" y="48"/>
                        </a:cubicBezTo>
                        <a:cubicBezTo>
                          <a:pt x="603" y="55"/>
                          <a:pt x="589" y="61"/>
                          <a:pt x="584" y="63"/>
                        </a:cubicBezTo>
                        <a:cubicBezTo>
                          <a:pt x="576" y="69"/>
                          <a:pt x="568" y="69"/>
                          <a:pt x="565" y="77"/>
                        </a:cubicBezTo>
                        <a:cubicBezTo>
                          <a:pt x="568" y="86"/>
                          <a:pt x="564" y="92"/>
                          <a:pt x="568" y="101"/>
                        </a:cubicBezTo>
                        <a:cubicBezTo>
                          <a:pt x="574" y="93"/>
                          <a:pt x="577" y="91"/>
                          <a:pt x="589" y="94"/>
                        </a:cubicBezTo>
                        <a:cubicBezTo>
                          <a:pt x="595" y="108"/>
                          <a:pt x="602" y="93"/>
                          <a:pt x="611" y="88"/>
                        </a:cubicBezTo>
                        <a:cubicBezTo>
                          <a:pt x="613" y="86"/>
                          <a:pt x="613" y="83"/>
                          <a:pt x="616" y="82"/>
                        </a:cubicBezTo>
                        <a:cubicBezTo>
                          <a:pt x="618" y="80"/>
                          <a:pt x="622" y="81"/>
                          <a:pt x="624" y="80"/>
                        </a:cubicBezTo>
                        <a:cubicBezTo>
                          <a:pt x="626" y="78"/>
                          <a:pt x="626" y="75"/>
                          <a:pt x="627" y="73"/>
                        </a:cubicBezTo>
                        <a:cubicBezTo>
                          <a:pt x="632" y="65"/>
                          <a:pt x="638" y="63"/>
                          <a:pt x="648" y="61"/>
                        </a:cubicBezTo>
                        <a:cubicBezTo>
                          <a:pt x="664" y="62"/>
                          <a:pt x="684" y="69"/>
                          <a:pt x="700" y="69"/>
                        </a:cubicBezTo>
                        <a:lnTo>
                          <a:pt x="794" y="84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207" name="Freeform 63"/>
                  <p:cNvSpPr>
                    <a:spLocks/>
                  </p:cNvSpPr>
                  <p:nvPr/>
                </p:nvSpPr>
                <p:spPr bwMode="ltGray">
                  <a:xfrm>
                    <a:off x="1293" y="282"/>
                    <a:ext cx="13" cy="10"/>
                  </a:xfrm>
                  <a:custGeom>
                    <a:avLst/>
                    <a:gdLst/>
                    <a:ahLst/>
                    <a:cxnLst>
                      <a:cxn ang="0">
                        <a:pos x="3" y="28"/>
                      </a:cxn>
                      <a:cxn ang="0">
                        <a:pos x="31" y="0"/>
                      </a:cxn>
                      <a:cxn ang="0">
                        <a:pos x="19" y="24"/>
                      </a:cxn>
                      <a:cxn ang="0">
                        <a:pos x="3" y="28"/>
                      </a:cxn>
                    </a:cxnLst>
                    <a:rect l="0" t="0" r="r" b="b"/>
                    <a:pathLst>
                      <a:path w="31" h="30">
                        <a:moveTo>
                          <a:pt x="3" y="28"/>
                        </a:moveTo>
                        <a:cubicBezTo>
                          <a:pt x="8" y="8"/>
                          <a:pt x="12" y="6"/>
                          <a:pt x="31" y="0"/>
                        </a:cubicBezTo>
                        <a:cubicBezTo>
                          <a:pt x="29" y="5"/>
                          <a:pt x="25" y="22"/>
                          <a:pt x="19" y="24"/>
                        </a:cubicBezTo>
                        <a:cubicBezTo>
                          <a:pt x="0" y="30"/>
                          <a:pt x="3" y="9"/>
                          <a:pt x="3" y="2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208" name="Freeform 64"/>
                  <p:cNvSpPr>
                    <a:spLocks/>
                  </p:cNvSpPr>
                  <p:nvPr/>
                </p:nvSpPr>
                <p:spPr bwMode="ltGray">
                  <a:xfrm>
                    <a:off x="1278" y="296"/>
                    <a:ext cx="19" cy="11"/>
                  </a:xfrm>
                  <a:custGeom>
                    <a:avLst/>
                    <a:gdLst/>
                    <a:ahLst/>
                    <a:cxnLst>
                      <a:cxn ang="0">
                        <a:pos x="6" y="32"/>
                      </a:cxn>
                      <a:cxn ang="0">
                        <a:pos x="22" y="0"/>
                      </a:cxn>
                      <a:cxn ang="0">
                        <a:pos x="38" y="4"/>
                      </a:cxn>
                      <a:cxn ang="0">
                        <a:pos x="6" y="32"/>
                      </a:cxn>
                    </a:cxnLst>
                    <a:rect l="0" t="0" r="r" b="b"/>
                    <a:pathLst>
                      <a:path w="44" h="32">
                        <a:moveTo>
                          <a:pt x="6" y="32"/>
                        </a:moveTo>
                        <a:cubicBezTo>
                          <a:pt x="0" y="14"/>
                          <a:pt x="7" y="10"/>
                          <a:pt x="22" y="0"/>
                        </a:cubicBezTo>
                        <a:cubicBezTo>
                          <a:pt x="27" y="1"/>
                          <a:pt x="35" y="0"/>
                          <a:pt x="38" y="4"/>
                        </a:cubicBezTo>
                        <a:cubicBezTo>
                          <a:pt x="44" y="13"/>
                          <a:pt x="16" y="32"/>
                          <a:pt x="6" y="32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209" name="Freeform 65"/>
                  <p:cNvSpPr>
                    <a:spLocks/>
                  </p:cNvSpPr>
                  <p:nvPr/>
                </p:nvSpPr>
                <p:spPr bwMode="ltGray">
                  <a:xfrm>
                    <a:off x="1340" y="337"/>
                    <a:ext cx="32" cy="6"/>
                  </a:xfrm>
                  <a:custGeom>
                    <a:avLst/>
                    <a:gdLst/>
                    <a:ahLst/>
                    <a:cxnLst>
                      <a:cxn ang="0">
                        <a:pos x="37" y="18"/>
                      </a:cxn>
                      <a:cxn ang="0">
                        <a:pos x="25" y="2"/>
                      </a:cxn>
                      <a:cxn ang="0">
                        <a:pos x="37" y="18"/>
                      </a:cxn>
                    </a:cxnLst>
                    <a:rect l="0" t="0" r="r" b="b"/>
                    <a:pathLst>
                      <a:path w="76" h="18">
                        <a:moveTo>
                          <a:pt x="37" y="18"/>
                        </a:moveTo>
                        <a:cubicBezTo>
                          <a:pt x="25" y="14"/>
                          <a:pt x="0" y="10"/>
                          <a:pt x="25" y="2"/>
                        </a:cubicBezTo>
                        <a:cubicBezTo>
                          <a:pt x="76" y="9"/>
                          <a:pt x="46" y="0"/>
                          <a:pt x="37" y="1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210" name="Freeform 66"/>
                  <p:cNvSpPr>
                    <a:spLocks/>
                  </p:cNvSpPr>
                  <p:nvPr/>
                </p:nvSpPr>
                <p:spPr bwMode="ltGray">
                  <a:xfrm>
                    <a:off x="1395" y="336"/>
                    <a:ext cx="18" cy="15"/>
                  </a:xfrm>
                  <a:custGeom>
                    <a:avLst/>
                    <a:gdLst/>
                    <a:ahLst/>
                    <a:cxnLst>
                      <a:cxn ang="0">
                        <a:pos x="0" y="21"/>
                      </a:cxn>
                      <a:cxn ang="0">
                        <a:pos x="12" y="9"/>
                      </a:cxn>
                      <a:cxn ang="0">
                        <a:pos x="0" y="21"/>
                      </a:cxn>
                    </a:cxnLst>
                    <a:rect l="0" t="0" r="r" b="b"/>
                    <a:pathLst>
                      <a:path w="42" h="44">
                        <a:moveTo>
                          <a:pt x="0" y="21"/>
                        </a:moveTo>
                        <a:cubicBezTo>
                          <a:pt x="4" y="17"/>
                          <a:pt x="7" y="11"/>
                          <a:pt x="12" y="9"/>
                        </a:cubicBezTo>
                        <a:cubicBezTo>
                          <a:pt x="42" y="0"/>
                          <a:pt x="23" y="44"/>
                          <a:pt x="0" y="21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211" name="Freeform 67"/>
                  <p:cNvSpPr>
                    <a:spLocks/>
                  </p:cNvSpPr>
                  <p:nvPr/>
                </p:nvSpPr>
                <p:spPr bwMode="ltGray">
                  <a:xfrm>
                    <a:off x="1248" y="295"/>
                    <a:ext cx="14" cy="10"/>
                  </a:xfrm>
                  <a:custGeom>
                    <a:avLst/>
                    <a:gdLst/>
                    <a:ahLst/>
                    <a:cxnLst>
                      <a:cxn ang="0">
                        <a:pos x="7" y="22"/>
                      </a:cxn>
                      <a:cxn ang="0">
                        <a:pos x="31" y="10"/>
                      </a:cxn>
                      <a:cxn ang="0">
                        <a:pos x="7" y="22"/>
                      </a:cxn>
                    </a:cxnLst>
                    <a:rect l="0" t="0" r="r" b="b"/>
                    <a:pathLst>
                      <a:path w="31" h="30">
                        <a:moveTo>
                          <a:pt x="7" y="22"/>
                        </a:moveTo>
                        <a:cubicBezTo>
                          <a:pt x="0" y="0"/>
                          <a:pt x="15" y="6"/>
                          <a:pt x="31" y="10"/>
                        </a:cubicBezTo>
                        <a:cubicBezTo>
                          <a:pt x="14" y="16"/>
                          <a:pt x="15" y="30"/>
                          <a:pt x="7" y="22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</p:grpSp>
            <p:grpSp>
              <p:nvGrpSpPr>
                <p:cNvPr id="6" name="Group 68"/>
                <p:cNvGrpSpPr>
                  <a:grpSpLocks/>
                </p:cNvGrpSpPr>
                <p:nvPr/>
              </p:nvGrpSpPr>
              <p:grpSpPr bwMode="auto">
                <a:xfrm>
                  <a:off x="3709" y="240"/>
                  <a:ext cx="1139" cy="429"/>
                  <a:chOff x="3709" y="240"/>
                  <a:chExt cx="1139" cy="429"/>
                </a:xfrm>
              </p:grpSpPr>
              <p:sp>
                <p:nvSpPr>
                  <p:cNvPr id="1030213" name="Freeform 69"/>
                  <p:cNvSpPr>
                    <a:spLocks/>
                  </p:cNvSpPr>
                  <p:nvPr/>
                </p:nvSpPr>
                <p:spPr bwMode="ltGray">
                  <a:xfrm>
                    <a:off x="4808" y="616"/>
                    <a:ext cx="13" cy="14"/>
                  </a:xfrm>
                  <a:custGeom>
                    <a:avLst/>
                    <a:gdLst/>
                    <a:ahLst/>
                    <a:cxnLst>
                      <a:cxn ang="0">
                        <a:pos x="16" y="33"/>
                      </a:cxn>
                      <a:cxn ang="0">
                        <a:pos x="8" y="21"/>
                      </a:cxn>
                      <a:cxn ang="0">
                        <a:pos x="0" y="9"/>
                      </a:cxn>
                      <a:cxn ang="0">
                        <a:pos x="16" y="3"/>
                      </a:cxn>
                      <a:cxn ang="0">
                        <a:pos x="30" y="23"/>
                      </a:cxn>
                      <a:cxn ang="0">
                        <a:pos x="28" y="31"/>
                      </a:cxn>
                      <a:cxn ang="0">
                        <a:pos x="16" y="33"/>
                      </a:cxn>
                    </a:cxnLst>
                    <a:rect l="0" t="0" r="r" b="b"/>
                    <a:pathLst>
                      <a:path w="30" h="42">
                        <a:moveTo>
                          <a:pt x="16" y="33"/>
                        </a:moveTo>
                        <a:cubicBezTo>
                          <a:pt x="3" y="20"/>
                          <a:pt x="15" y="34"/>
                          <a:pt x="8" y="21"/>
                        </a:cubicBezTo>
                        <a:cubicBezTo>
                          <a:pt x="6" y="17"/>
                          <a:pt x="0" y="9"/>
                          <a:pt x="0" y="9"/>
                        </a:cubicBezTo>
                        <a:cubicBezTo>
                          <a:pt x="5" y="1"/>
                          <a:pt x="7" y="0"/>
                          <a:pt x="16" y="3"/>
                        </a:cubicBezTo>
                        <a:cubicBezTo>
                          <a:pt x="25" y="16"/>
                          <a:pt x="10" y="16"/>
                          <a:pt x="30" y="23"/>
                        </a:cubicBezTo>
                        <a:cubicBezTo>
                          <a:pt x="29" y="26"/>
                          <a:pt x="30" y="29"/>
                          <a:pt x="28" y="31"/>
                        </a:cubicBezTo>
                        <a:cubicBezTo>
                          <a:pt x="15" y="42"/>
                          <a:pt x="16" y="38"/>
                          <a:pt x="16" y="33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214" name="Freeform 70"/>
                  <p:cNvSpPr>
                    <a:spLocks/>
                  </p:cNvSpPr>
                  <p:nvPr/>
                </p:nvSpPr>
                <p:spPr bwMode="ltGray">
                  <a:xfrm>
                    <a:off x="4655" y="629"/>
                    <a:ext cx="11" cy="5"/>
                  </a:xfrm>
                  <a:custGeom>
                    <a:avLst/>
                    <a:gdLst/>
                    <a:ahLst/>
                    <a:cxnLst>
                      <a:cxn ang="0">
                        <a:pos x="15" y="16"/>
                      </a:cxn>
                      <a:cxn ang="0">
                        <a:pos x="3" y="8"/>
                      </a:cxn>
                      <a:cxn ang="0">
                        <a:pos x="15" y="0"/>
                      </a:cxn>
                      <a:cxn ang="0">
                        <a:pos x="15" y="16"/>
                      </a:cxn>
                    </a:cxnLst>
                    <a:rect l="0" t="0" r="r" b="b"/>
                    <a:pathLst>
                      <a:path w="25" h="16">
                        <a:moveTo>
                          <a:pt x="15" y="16"/>
                        </a:moveTo>
                        <a:cubicBezTo>
                          <a:pt x="10" y="15"/>
                          <a:pt x="0" y="12"/>
                          <a:pt x="3" y="8"/>
                        </a:cubicBezTo>
                        <a:cubicBezTo>
                          <a:pt x="6" y="4"/>
                          <a:pt x="15" y="0"/>
                          <a:pt x="15" y="0"/>
                        </a:cubicBezTo>
                        <a:cubicBezTo>
                          <a:pt x="17" y="3"/>
                          <a:pt x="25" y="16"/>
                          <a:pt x="15" y="16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215" name="Freeform 71"/>
                  <p:cNvSpPr>
                    <a:spLocks/>
                  </p:cNvSpPr>
                  <p:nvPr/>
                </p:nvSpPr>
                <p:spPr bwMode="ltGray">
                  <a:xfrm>
                    <a:off x="4609" y="635"/>
                    <a:ext cx="28" cy="16"/>
                  </a:xfrm>
                  <a:custGeom>
                    <a:avLst/>
                    <a:gdLst/>
                    <a:ahLst/>
                    <a:cxnLst>
                      <a:cxn ang="0">
                        <a:pos x="14" y="24"/>
                      </a:cxn>
                      <a:cxn ang="0">
                        <a:pos x="30" y="4"/>
                      </a:cxn>
                      <a:cxn ang="0">
                        <a:pos x="42" y="0"/>
                      </a:cxn>
                      <a:cxn ang="0">
                        <a:pos x="58" y="12"/>
                      </a:cxn>
                      <a:cxn ang="0">
                        <a:pos x="32" y="26"/>
                      </a:cxn>
                      <a:cxn ang="0">
                        <a:pos x="12" y="46"/>
                      </a:cxn>
                      <a:cxn ang="0">
                        <a:pos x="8" y="20"/>
                      </a:cxn>
                      <a:cxn ang="0">
                        <a:pos x="12" y="14"/>
                      </a:cxn>
                      <a:cxn ang="0">
                        <a:pos x="14" y="24"/>
                      </a:cxn>
                    </a:cxnLst>
                    <a:rect l="0" t="0" r="r" b="b"/>
                    <a:pathLst>
                      <a:path w="65" h="46">
                        <a:moveTo>
                          <a:pt x="14" y="24"/>
                        </a:moveTo>
                        <a:cubicBezTo>
                          <a:pt x="18" y="13"/>
                          <a:pt x="16" y="9"/>
                          <a:pt x="30" y="4"/>
                        </a:cubicBezTo>
                        <a:cubicBezTo>
                          <a:pt x="34" y="3"/>
                          <a:pt x="42" y="0"/>
                          <a:pt x="42" y="0"/>
                        </a:cubicBezTo>
                        <a:cubicBezTo>
                          <a:pt x="50" y="1"/>
                          <a:pt x="65" y="0"/>
                          <a:pt x="58" y="12"/>
                        </a:cubicBezTo>
                        <a:cubicBezTo>
                          <a:pt x="53" y="21"/>
                          <a:pt x="40" y="21"/>
                          <a:pt x="32" y="26"/>
                        </a:cubicBezTo>
                        <a:cubicBezTo>
                          <a:pt x="26" y="35"/>
                          <a:pt x="23" y="42"/>
                          <a:pt x="12" y="46"/>
                        </a:cubicBezTo>
                        <a:cubicBezTo>
                          <a:pt x="0" y="42"/>
                          <a:pt x="5" y="30"/>
                          <a:pt x="8" y="20"/>
                        </a:cubicBezTo>
                        <a:cubicBezTo>
                          <a:pt x="9" y="18"/>
                          <a:pt x="10" y="13"/>
                          <a:pt x="12" y="14"/>
                        </a:cubicBezTo>
                        <a:cubicBezTo>
                          <a:pt x="15" y="16"/>
                          <a:pt x="13" y="21"/>
                          <a:pt x="14" y="24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216" name="Freeform 72"/>
                  <p:cNvSpPr>
                    <a:spLocks/>
                  </p:cNvSpPr>
                  <p:nvPr/>
                </p:nvSpPr>
                <p:spPr bwMode="ltGray">
                  <a:xfrm>
                    <a:off x="4580" y="634"/>
                    <a:ext cx="29" cy="16"/>
                  </a:xfrm>
                  <a:custGeom>
                    <a:avLst/>
                    <a:gdLst/>
                    <a:ahLst/>
                    <a:cxnLst>
                      <a:cxn ang="0">
                        <a:pos x="0" y="31"/>
                      </a:cxn>
                      <a:cxn ang="0">
                        <a:pos x="18" y="25"/>
                      </a:cxn>
                      <a:cxn ang="0">
                        <a:pos x="52" y="1"/>
                      </a:cxn>
                      <a:cxn ang="0">
                        <a:pos x="64" y="3"/>
                      </a:cxn>
                      <a:cxn ang="0">
                        <a:pos x="50" y="19"/>
                      </a:cxn>
                      <a:cxn ang="0">
                        <a:pos x="28" y="33"/>
                      </a:cxn>
                      <a:cxn ang="0">
                        <a:pos x="22" y="47"/>
                      </a:cxn>
                      <a:cxn ang="0">
                        <a:pos x="16" y="45"/>
                      </a:cxn>
                      <a:cxn ang="0">
                        <a:pos x="12" y="39"/>
                      </a:cxn>
                      <a:cxn ang="0">
                        <a:pos x="0" y="35"/>
                      </a:cxn>
                      <a:cxn ang="0">
                        <a:pos x="0" y="31"/>
                      </a:cxn>
                    </a:cxnLst>
                    <a:rect l="0" t="0" r="r" b="b"/>
                    <a:pathLst>
                      <a:path w="69" h="47">
                        <a:moveTo>
                          <a:pt x="0" y="31"/>
                        </a:moveTo>
                        <a:cubicBezTo>
                          <a:pt x="7" y="24"/>
                          <a:pt x="9" y="22"/>
                          <a:pt x="18" y="25"/>
                        </a:cubicBezTo>
                        <a:cubicBezTo>
                          <a:pt x="25" y="4"/>
                          <a:pt x="36" y="12"/>
                          <a:pt x="52" y="1"/>
                        </a:cubicBezTo>
                        <a:cubicBezTo>
                          <a:pt x="56" y="2"/>
                          <a:pt x="61" y="0"/>
                          <a:pt x="64" y="3"/>
                        </a:cubicBezTo>
                        <a:cubicBezTo>
                          <a:pt x="69" y="8"/>
                          <a:pt x="50" y="19"/>
                          <a:pt x="50" y="19"/>
                        </a:cubicBezTo>
                        <a:cubicBezTo>
                          <a:pt x="46" y="31"/>
                          <a:pt x="35" y="22"/>
                          <a:pt x="28" y="33"/>
                        </a:cubicBezTo>
                        <a:cubicBezTo>
                          <a:pt x="31" y="41"/>
                          <a:pt x="31" y="44"/>
                          <a:pt x="22" y="47"/>
                        </a:cubicBezTo>
                        <a:cubicBezTo>
                          <a:pt x="20" y="46"/>
                          <a:pt x="18" y="46"/>
                          <a:pt x="16" y="45"/>
                        </a:cubicBezTo>
                        <a:cubicBezTo>
                          <a:pt x="14" y="43"/>
                          <a:pt x="14" y="40"/>
                          <a:pt x="12" y="39"/>
                        </a:cubicBezTo>
                        <a:cubicBezTo>
                          <a:pt x="8" y="37"/>
                          <a:pt x="0" y="35"/>
                          <a:pt x="0" y="35"/>
                        </a:cubicBezTo>
                        <a:cubicBezTo>
                          <a:pt x="2" y="26"/>
                          <a:pt x="3" y="25"/>
                          <a:pt x="0" y="31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217" name="Freeform 73"/>
                  <p:cNvSpPr>
                    <a:spLocks/>
                  </p:cNvSpPr>
                  <p:nvPr/>
                </p:nvSpPr>
                <p:spPr bwMode="ltGray">
                  <a:xfrm>
                    <a:off x="4423" y="547"/>
                    <a:ext cx="151" cy="93"/>
                  </a:xfrm>
                  <a:custGeom>
                    <a:avLst/>
                    <a:gdLst/>
                    <a:ahLst/>
                    <a:cxnLst>
                      <a:cxn ang="0">
                        <a:pos x="10" y="4"/>
                      </a:cxn>
                      <a:cxn ang="0">
                        <a:pos x="36" y="18"/>
                      </a:cxn>
                      <a:cxn ang="0">
                        <a:pos x="46" y="30"/>
                      </a:cxn>
                      <a:cxn ang="0">
                        <a:pos x="76" y="52"/>
                      </a:cxn>
                      <a:cxn ang="0">
                        <a:pos x="92" y="66"/>
                      </a:cxn>
                      <a:cxn ang="0">
                        <a:pos x="122" y="98"/>
                      </a:cxn>
                      <a:cxn ang="0">
                        <a:pos x="136" y="128"/>
                      </a:cxn>
                      <a:cxn ang="0">
                        <a:pos x="148" y="132"/>
                      </a:cxn>
                      <a:cxn ang="0">
                        <a:pos x="154" y="150"/>
                      </a:cxn>
                      <a:cxn ang="0">
                        <a:pos x="176" y="152"/>
                      </a:cxn>
                      <a:cxn ang="0">
                        <a:pos x="170" y="196"/>
                      </a:cxn>
                      <a:cxn ang="0">
                        <a:pos x="180" y="224"/>
                      </a:cxn>
                      <a:cxn ang="0">
                        <a:pos x="198" y="232"/>
                      </a:cxn>
                      <a:cxn ang="0">
                        <a:pos x="216" y="234"/>
                      </a:cxn>
                      <a:cxn ang="0">
                        <a:pos x="236" y="242"/>
                      </a:cxn>
                      <a:cxn ang="0">
                        <a:pos x="254" y="236"/>
                      </a:cxn>
                      <a:cxn ang="0">
                        <a:pos x="272" y="248"/>
                      </a:cxn>
                      <a:cxn ang="0">
                        <a:pos x="296" y="256"/>
                      </a:cxn>
                      <a:cxn ang="0">
                        <a:pos x="314" y="264"/>
                      </a:cxn>
                      <a:cxn ang="0">
                        <a:pos x="352" y="266"/>
                      </a:cxn>
                      <a:cxn ang="0">
                        <a:pos x="342" y="274"/>
                      </a:cxn>
                      <a:cxn ang="0">
                        <a:pos x="322" y="272"/>
                      </a:cxn>
                      <a:cxn ang="0">
                        <a:pos x="300" y="270"/>
                      </a:cxn>
                      <a:cxn ang="0">
                        <a:pos x="288" y="266"/>
                      </a:cxn>
                      <a:cxn ang="0">
                        <a:pos x="252" y="264"/>
                      </a:cxn>
                      <a:cxn ang="0">
                        <a:pos x="234" y="260"/>
                      </a:cxn>
                      <a:cxn ang="0">
                        <a:pos x="172" y="242"/>
                      </a:cxn>
                      <a:cxn ang="0">
                        <a:pos x="160" y="216"/>
                      </a:cxn>
                      <a:cxn ang="0">
                        <a:pos x="126" y="200"/>
                      </a:cxn>
                      <a:cxn ang="0">
                        <a:pos x="108" y="186"/>
                      </a:cxn>
                      <a:cxn ang="0">
                        <a:pos x="94" y="158"/>
                      </a:cxn>
                      <a:cxn ang="0">
                        <a:pos x="68" y="108"/>
                      </a:cxn>
                      <a:cxn ang="0">
                        <a:pos x="64" y="102"/>
                      </a:cxn>
                      <a:cxn ang="0">
                        <a:pos x="58" y="100"/>
                      </a:cxn>
                      <a:cxn ang="0">
                        <a:pos x="54" y="88"/>
                      </a:cxn>
                      <a:cxn ang="0">
                        <a:pos x="38" y="58"/>
                      </a:cxn>
                      <a:cxn ang="0">
                        <a:pos x="20" y="40"/>
                      </a:cxn>
                      <a:cxn ang="0">
                        <a:pos x="4" y="22"/>
                      </a:cxn>
                      <a:cxn ang="0">
                        <a:pos x="10" y="2"/>
                      </a:cxn>
                      <a:cxn ang="0">
                        <a:pos x="10" y="4"/>
                      </a:cxn>
                    </a:cxnLst>
                    <a:rect l="0" t="0" r="r" b="b"/>
                    <a:pathLst>
                      <a:path w="355" h="277">
                        <a:moveTo>
                          <a:pt x="10" y="4"/>
                        </a:moveTo>
                        <a:cubicBezTo>
                          <a:pt x="22" y="0"/>
                          <a:pt x="24" y="14"/>
                          <a:pt x="36" y="18"/>
                        </a:cubicBezTo>
                        <a:cubicBezTo>
                          <a:pt x="37" y="19"/>
                          <a:pt x="45" y="29"/>
                          <a:pt x="46" y="30"/>
                        </a:cubicBezTo>
                        <a:cubicBezTo>
                          <a:pt x="56" y="40"/>
                          <a:pt x="67" y="38"/>
                          <a:pt x="76" y="52"/>
                        </a:cubicBezTo>
                        <a:cubicBezTo>
                          <a:pt x="80" y="58"/>
                          <a:pt x="92" y="66"/>
                          <a:pt x="92" y="66"/>
                        </a:cubicBezTo>
                        <a:cubicBezTo>
                          <a:pt x="96" y="79"/>
                          <a:pt x="112" y="88"/>
                          <a:pt x="122" y="98"/>
                        </a:cubicBezTo>
                        <a:cubicBezTo>
                          <a:pt x="124" y="105"/>
                          <a:pt x="130" y="124"/>
                          <a:pt x="136" y="128"/>
                        </a:cubicBezTo>
                        <a:cubicBezTo>
                          <a:pt x="140" y="130"/>
                          <a:pt x="148" y="132"/>
                          <a:pt x="148" y="132"/>
                        </a:cubicBezTo>
                        <a:cubicBezTo>
                          <a:pt x="150" y="138"/>
                          <a:pt x="154" y="150"/>
                          <a:pt x="154" y="150"/>
                        </a:cubicBezTo>
                        <a:cubicBezTo>
                          <a:pt x="161" y="139"/>
                          <a:pt x="168" y="144"/>
                          <a:pt x="176" y="152"/>
                        </a:cubicBezTo>
                        <a:cubicBezTo>
                          <a:pt x="174" y="167"/>
                          <a:pt x="173" y="181"/>
                          <a:pt x="170" y="196"/>
                        </a:cubicBezTo>
                        <a:cubicBezTo>
                          <a:pt x="171" y="202"/>
                          <a:pt x="174" y="220"/>
                          <a:pt x="180" y="224"/>
                        </a:cubicBezTo>
                        <a:cubicBezTo>
                          <a:pt x="185" y="228"/>
                          <a:pt x="193" y="228"/>
                          <a:pt x="198" y="232"/>
                        </a:cubicBezTo>
                        <a:cubicBezTo>
                          <a:pt x="204" y="230"/>
                          <a:pt x="216" y="234"/>
                          <a:pt x="216" y="234"/>
                        </a:cubicBezTo>
                        <a:cubicBezTo>
                          <a:pt x="223" y="241"/>
                          <a:pt x="225" y="245"/>
                          <a:pt x="236" y="242"/>
                        </a:cubicBezTo>
                        <a:cubicBezTo>
                          <a:pt x="242" y="240"/>
                          <a:pt x="254" y="236"/>
                          <a:pt x="254" y="236"/>
                        </a:cubicBezTo>
                        <a:cubicBezTo>
                          <a:pt x="260" y="240"/>
                          <a:pt x="265" y="246"/>
                          <a:pt x="272" y="248"/>
                        </a:cubicBezTo>
                        <a:cubicBezTo>
                          <a:pt x="277" y="250"/>
                          <a:pt x="291" y="252"/>
                          <a:pt x="296" y="256"/>
                        </a:cubicBezTo>
                        <a:cubicBezTo>
                          <a:pt x="301" y="260"/>
                          <a:pt x="314" y="264"/>
                          <a:pt x="314" y="264"/>
                        </a:cubicBezTo>
                        <a:cubicBezTo>
                          <a:pt x="330" y="263"/>
                          <a:pt x="338" y="261"/>
                          <a:pt x="352" y="266"/>
                        </a:cubicBezTo>
                        <a:cubicBezTo>
                          <a:pt x="355" y="275"/>
                          <a:pt x="350" y="277"/>
                          <a:pt x="342" y="274"/>
                        </a:cubicBezTo>
                        <a:cubicBezTo>
                          <a:pt x="336" y="276"/>
                          <a:pt x="322" y="272"/>
                          <a:pt x="322" y="272"/>
                        </a:cubicBezTo>
                        <a:cubicBezTo>
                          <a:pt x="314" y="275"/>
                          <a:pt x="308" y="272"/>
                          <a:pt x="300" y="270"/>
                        </a:cubicBezTo>
                        <a:cubicBezTo>
                          <a:pt x="296" y="269"/>
                          <a:pt x="288" y="266"/>
                          <a:pt x="288" y="266"/>
                        </a:cubicBezTo>
                        <a:cubicBezTo>
                          <a:pt x="276" y="270"/>
                          <a:pt x="264" y="266"/>
                          <a:pt x="252" y="264"/>
                        </a:cubicBezTo>
                        <a:cubicBezTo>
                          <a:pt x="245" y="259"/>
                          <a:pt x="242" y="257"/>
                          <a:pt x="234" y="260"/>
                        </a:cubicBezTo>
                        <a:cubicBezTo>
                          <a:pt x="211" y="252"/>
                          <a:pt x="192" y="256"/>
                          <a:pt x="172" y="242"/>
                        </a:cubicBezTo>
                        <a:cubicBezTo>
                          <a:pt x="165" y="231"/>
                          <a:pt x="176" y="221"/>
                          <a:pt x="160" y="216"/>
                        </a:cubicBezTo>
                        <a:cubicBezTo>
                          <a:pt x="154" y="233"/>
                          <a:pt x="136" y="203"/>
                          <a:pt x="126" y="200"/>
                        </a:cubicBezTo>
                        <a:cubicBezTo>
                          <a:pt x="120" y="196"/>
                          <a:pt x="114" y="190"/>
                          <a:pt x="108" y="186"/>
                        </a:cubicBezTo>
                        <a:cubicBezTo>
                          <a:pt x="104" y="175"/>
                          <a:pt x="104" y="165"/>
                          <a:pt x="94" y="158"/>
                        </a:cubicBezTo>
                        <a:cubicBezTo>
                          <a:pt x="83" y="142"/>
                          <a:pt x="85" y="119"/>
                          <a:pt x="68" y="108"/>
                        </a:cubicBezTo>
                        <a:cubicBezTo>
                          <a:pt x="67" y="106"/>
                          <a:pt x="66" y="104"/>
                          <a:pt x="64" y="102"/>
                        </a:cubicBezTo>
                        <a:cubicBezTo>
                          <a:pt x="62" y="101"/>
                          <a:pt x="59" y="102"/>
                          <a:pt x="58" y="100"/>
                        </a:cubicBezTo>
                        <a:cubicBezTo>
                          <a:pt x="56" y="97"/>
                          <a:pt x="54" y="88"/>
                          <a:pt x="54" y="88"/>
                        </a:cubicBezTo>
                        <a:cubicBezTo>
                          <a:pt x="59" y="73"/>
                          <a:pt x="52" y="61"/>
                          <a:pt x="38" y="58"/>
                        </a:cubicBezTo>
                        <a:cubicBezTo>
                          <a:pt x="32" y="49"/>
                          <a:pt x="31" y="44"/>
                          <a:pt x="20" y="40"/>
                        </a:cubicBezTo>
                        <a:cubicBezTo>
                          <a:pt x="16" y="27"/>
                          <a:pt x="16" y="26"/>
                          <a:pt x="4" y="22"/>
                        </a:cubicBezTo>
                        <a:cubicBezTo>
                          <a:pt x="1" y="13"/>
                          <a:pt x="0" y="5"/>
                          <a:pt x="10" y="2"/>
                        </a:cubicBezTo>
                        <a:cubicBezTo>
                          <a:pt x="18" y="5"/>
                          <a:pt x="18" y="4"/>
                          <a:pt x="10" y="4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218" name="Freeform 74"/>
                  <p:cNvSpPr>
                    <a:spLocks/>
                  </p:cNvSpPr>
                  <p:nvPr/>
                </p:nvSpPr>
                <p:spPr bwMode="ltGray">
                  <a:xfrm>
                    <a:off x="4515" y="541"/>
                    <a:ext cx="67" cy="68"/>
                  </a:xfrm>
                  <a:custGeom>
                    <a:avLst/>
                    <a:gdLst/>
                    <a:ahLst/>
                    <a:cxnLst>
                      <a:cxn ang="0">
                        <a:pos x="54" y="66"/>
                      </a:cxn>
                      <a:cxn ang="0">
                        <a:pos x="66" y="58"/>
                      </a:cxn>
                      <a:cxn ang="0">
                        <a:pos x="68" y="52"/>
                      </a:cxn>
                      <a:cxn ang="0">
                        <a:pos x="80" y="44"/>
                      </a:cxn>
                      <a:cxn ang="0">
                        <a:pos x="106" y="22"/>
                      </a:cxn>
                      <a:cxn ang="0">
                        <a:pos x="112" y="4"/>
                      </a:cxn>
                      <a:cxn ang="0">
                        <a:pos x="124" y="0"/>
                      </a:cxn>
                      <a:cxn ang="0">
                        <a:pos x="150" y="28"/>
                      </a:cxn>
                      <a:cxn ang="0">
                        <a:pos x="146" y="44"/>
                      </a:cxn>
                      <a:cxn ang="0">
                        <a:pos x="126" y="64"/>
                      </a:cxn>
                      <a:cxn ang="0">
                        <a:pos x="132" y="94"/>
                      </a:cxn>
                      <a:cxn ang="0">
                        <a:pos x="142" y="110"/>
                      </a:cxn>
                      <a:cxn ang="0">
                        <a:pos x="146" y="128"/>
                      </a:cxn>
                      <a:cxn ang="0">
                        <a:pos x="128" y="128"/>
                      </a:cxn>
                      <a:cxn ang="0">
                        <a:pos x="116" y="146"/>
                      </a:cxn>
                      <a:cxn ang="0">
                        <a:pos x="104" y="156"/>
                      </a:cxn>
                      <a:cxn ang="0">
                        <a:pos x="100" y="198"/>
                      </a:cxn>
                      <a:cxn ang="0">
                        <a:pos x="88" y="202"/>
                      </a:cxn>
                      <a:cxn ang="0">
                        <a:pos x="82" y="206"/>
                      </a:cxn>
                      <a:cxn ang="0">
                        <a:pos x="76" y="202"/>
                      </a:cxn>
                      <a:cxn ang="0">
                        <a:pos x="72" y="190"/>
                      </a:cxn>
                      <a:cxn ang="0">
                        <a:pos x="60" y="186"/>
                      </a:cxn>
                      <a:cxn ang="0">
                        <a:pos x="42" y="194"/>
                      </a:cxn>
                      <a:cxn ang="0">
                        <a:pos x="28" y="186"/>
                      </a:cxn>
                      <a:cxn ang="0">
                        <a:pos x="10" y="148"/>
                      </a:cxn>
                      <a:cxn ang="0">
                        <a:pos x="4" y="130"/>
                      </a:cxn>
                      <a:cxn ang="0">
                        <a:pos x="0" y="118"/>
                      </a:cxn>
                      <a:cxn ang="0">
                        <a:pos x="20" y="96"/>
                      </a:cxn>
                      <a:cxn ang="0">
                        <a:pos x="32" y="104"/>
                      </a:cxn>
                      <a:cxn ang="0">
                        <a:pos x="34" y="80"/>
                      </a:cxn>
                      <a:cxn ang="0">
                        <a:pos x="52" y="70"/>
                      </a:cxn>
                      <a:cxn ang="0">
                        <a:pos x="54" y="66"/>
                      </a:cxn>
                    </a:cxnLst>
                    <a:rect l="0" t="0" r="r" b="b"/>
                    <a:pathLst>
                      <a:path w="156" h="206">
                        <a:moveTo>
                          <a:pt x="54" y="66"/>
                        </a:moveTo>
                        <a:cubicBezTo>
                          <a:pt x="58" y="63"/>
                          <a:pt x="64" y="63"/>
                          <a:pt x="66" y="58"/>
                        </a:cubicBezTo>
                        <a:cubicBezTo>
                          <a:pt x="67" y="56"/>
                          <a:pt x="67" y="53"/>
                          <a:pt x="68" y="52"/>
                        </a:cubicBezTo>
                        <a:cubicBezTo>
                          <a:pt x="71" y="49"/>
                          <a:pt x="80" y="44"/>
                          <a:pt x="80" y="44"/>
                        </a:cubicBezTo>
                        <a:cubicBezTo>
                          <a:pt x="113" y="55"/>
                          <a:pt x="85" y="29"/>
                          <a:pt x="106" y="22"/>
                        </a:cubicBezTo>
                        <a:cubicBezTo>
                          <a:pt x="110" y="17"/>
                          <a:pt x="108" y="9"/>
                          <a:pt x="112" y="4"/>
                        </a:cubicBezTo>
                        <a:cubicBezTo>
                          <a:pt x="115" y="1"/>
                          <a:pt x="124" y="0"/>
                          <a:pt x="124" y="0"/>
                        </a:cubicBezTo>
                        <a:cubicBezTo>
                          <a:pt x="138" y="14"/>
                          <a:pt x="126" y="23"/>
                          <a:pt x="150" y="28"/>
                        </a:cubicBezTo>
                        <a:cubicBezTo>
                          <a:pt x="156" y="36"/>
                          <a:pt x="154" y="39"/>
                          <a:pt x="146" y="44"/>
                        </a:cubicBezTo>
                        <a:cubicBezTo>
                          <a:pt x="141" y="52"/>
                          <a:pt x="135" y="61"/>
                          <a:pt x="126" y="64"/>
                        </a:cubicBezTo>
                        <a:cubicBezTo>
                          <a:pt x="118" y="75"/>
                          <a:pt x="128" y="83"/>
                          <a:pt x="132" y="94"/>
                        </a:cubicBezTo>
                        <a:cubicBezTo>
                          <a:pt x="129" y="103"/>
                          <a:pt x="135" y="105"/>
                          <a:pt x="142" y="110"/>
                        </a:cubicBezTo>
                        <a:cubicBezTo>
                          <a:pt x="145" y="119"/>
                          <a:pt x="141" y="120"/>
                          <a:pt x="146" y="128"/>
                        </a:cubicBezTo>
                        <a:cubicBezTo>
                          <a:pt x="142" y="139"/>
                          <a:pt x="135" y="133"/>
                          <a:pt x="128" y="128"/>
                        </a:cubicBezTo>
                        <a:cubicBezTo>
                          <a:pt x="116" y="132"/>
                          <a:pt x="122" y="136"/>
                          <a:pt x="116" y="146"/>
                        </a:cubicBezTo>
                        <a:cubicBezTo>
                          <a:pt x="113" y="151"/>
                          <a:pt x="108" y="152"/>
                          <a:pt x="104" y="156"/>
                        </a:cubicBezTo>
                        <a:cubicBezTo>
                          <a:pt x="107" y="167"/>
                          <a:pt x="112" y="191"/>
                          <a:pt x="100" y="198"/>
                        </a:cubicBezTo>
                        <a:cubicBezTo>
                          <a:pt x="96" y="200"/>
                          <a:pt x="92" y="200"/>
                          <a:pt x="88" y="202"/>
                        </a:cubicBezTo>
                        <a:cubicBezTo>
                          <a:pt x="86" y="203"/>
                          <a:pt x="84" y="205"/>
                          <a:pt x="82" y="206"/>
                        </a:cubicBezTo>
                        <a:cubicBezTo>
                          <a:pt x="80" y="205"/>
                          <a:pt x="77" y="204"/>
                          <a:pt x="76" y="202"/>
                        </a:cubicBezTo>
                        <a:cubicBezTo>
                          <a:pt x="74" y="198"/>
                          <a:pt x="76" y="191"/>
                          <a:pt x="72" y="190"/>
                        </a:cubicBezTo>
                        <a:cubicBezTo>
                          <a:pt x="68" y="189"/>
                          <a:pt x="60" y="186"/>
                          <a:pt x="60" y="186"/>
                        </a:cubicBezTo>
                        <a:cubicBezTo>
                          <a:pt x="53" y="188"/>
                          <a:pt x="49" y="192"/>
                          <a:pt x="42" y="194"/>
                        </a:cubicBezTo>
                        <a:cubicBezTo>
                          <a:pt x="34" y="189"/>
                          <a:pt x="37" y="183"/>
                          <a:pt x="28" y="186"/>
                        </a:cubicBezTo>
                        <a:cubicBezTo>
                          <a:pt x="12" y="181"/>
                          <a:pt x="19" y="161"/>
                          <a:pt x="10" y="148"/>
                        </a:cubicBezTo>
                        <a:cubicBezTo>
                          <a:pt x="5" y="121"/>
                          <a:pt x="11" y="147"/>
                          <a:pt x="4" y="130"/>
                        </a:cubicBezTo>
                        <a:cubicBezTo>
                          <a:pt x="2" y="126"/>
                          <a:pt x="0" y="118"/>
                          <a:pt x="0" y="118"/>
                        </a:cubicBezTo>
                        <a:cubicBezTo>
                          <a:pt x="2" y="95"/>
                          <a:pt x="0" y="83"/>
                          <a:pt x="20" y="96"/>
                        </a:cubicBezTo>
                        <a:cubicBezTo>
                          <a:pt x="23" y="105"/>
                          <a:pt x="23" y="110"/>
                          <a:pt x="32" y="104"/>
                        </a:cubicBezTo>
                        <a:cubicBezTo>
                          <a:pt x="35" y="95"/>
                          <a:pt x="29" y="88"/>
                          <a:pt x="34" y="80"/>
                        </a:cubicBezTo>
                        <a:cubicBezTo>
                          <a:pt x="36" y="76"/>
                          <a:pt x="48" y="73"/>
                          <a:pt x="52" y="70"/>
                        </a:cubicBezTo>
                        <a:cubicBezTo>
                          <a:pt x="57" y="63"/>
                          <a:pt x="58" y="62"/>
                          <a:pt x="54" y="66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219" name="Freeform 75"/>
                  <p:cNvSpPr>
                    <a:spLocks/>
                  </p:cNvSpPr>
                  <p:nvPr/>
                </p:nvSpPr>
                <p:spPr bwMode="ltGray">
                  <a:xfrm>
                    <a:off x="4580" y="572"/>
                    <a:ext cx="47" cy="13"/>
                  </a:xfrm>
                  <a:custGeom>
                    <a:avLst/>
                    <a:gdLst/>
                    <a:ahLst/>
                    <a:cxnLst>
                      <a:cxn ang="0">
                        <a:pos x="4" y="32"/>
                      </a:cxn>
                      <a:cxn ang="0">
                        <a:pos x="18" y="10"/>
                      </a:cxn>
                      <a:cxn ang="0">
                        <a:pos x="46" y="20"/>
                      </a:cxn>
                      <a:cxn ang="0">
                        <a:pos x="72" y="14"/>
                      </a:cxn>
                      <a:cxn ang="0">
                        <a:pos x="90" y="0"/>
                      </a:cxn>
                      <a:cxn ang="0">
                        <a:pos x="76" y="26"/>
                      </a:cxn>
                      <a:cxn ang="0">
                        <a:pos x="60" y="38"/>
                      </a:cxn>
                      <a:cxn ang="0">
                        <a:pos x="42" y="32"/>
                      </a:cxn>
                      <a:cxn ang="0">
                        <a:pos x="14" y="30"/>
                      </a:cxn>
                      <a:cxn ang="0">
                        <a:pos x="4" y="32"/>
                      </a:cxn>
                    </a:cxnLst>
                    <a:rect l="0" t="0" r="r" b="b"/>
                    <a:pathLst>
                      <a:path w="109" h="38">
                        <a:moveTo>
                          <a:pt x="4" y="32"/>
                        </a:moveTo>
                        <a:cubicBezTo>
                          <a:pt x="7" y="22"/>
                          <a:pt x="7" y="14"/>
                          <a:pt x="18" y="10"/>
                        </a:cubicBezTo>
                        <a:cubicBezTo>
                          <a:pt x="28" y="12"/>
                          <a:pt x="37" y="14"/>
                          <a:pt x="46" y="20"/>
                        </a:cubicBezTo>
                        <a:cubicBezTo>
                          <a:pt x="62" y="15"/>
                          <a:pt x="54" y="17"/>
                          <a:pt x="72" y="14"/>
                        </a:cubicBezTo>
                        <a:cubicBezTo>
                          <a:pt x="77" y="9"/>
                          <a:pt x="90" y="0"/>
                          <a:pt x="90" y="0"/>
                        </a:cubicBezTo>
                        <a:cubicBezTo>
                          <a:pt x="109" y="6"/>
                          <a:pt x="85" y="23"/>
                          <a:pt x="76" y="26"/>
                        </a:cubicBezTo>
                        <a:cubicBezTo>
                          <a:pt x="71" y="33"/>
                          <a:pt x="68" y="35"/>
                          <a:pt x="60" y="38"/>
                        </a:cubicBezTo>
                        <a:cubicBezTo>
                          <a:pt x="54" y="36"/>
                          <a:pt x="42" y="32"/>
                          <a:pt x="42" y="32"/>
                        </a:cubicBezTo>
                        <a:cubicBezTo>
                          <a:pt x="33" y="23"/>
                          <a:pt x="26" y="26"/>
                          <a:pt x="14" y="30"/>
                        </a:cubicBezTo>
                        <a:cubicBezTo>
                          <a:pt x="1" y="28"/>
                          <a:pt x="0" y="24"/>
                          <a:pt x="4" y="32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220" name="Freeform 76"/>
                  <p:cNvSpPr>
                    <a:spLocks/>
                  </p:cNvSpPr>
                  <p:nvPr/>
                </p:nvSpPr>
                <p:spPr bwMode="ltGray">
                  <a:xfrm>
                    <a:off x="4578" y="588"/>
                    <a:ext cx="32" cy="34"/>
                  </a:xfrm>
                  <a:custGeom>
                    <a:avLst/>
                    <a:gdLst/>
                    <a:ahLst/>
                    <a:cxnLst>
                      <a:cxn ang="0">
                        <a:pos x="8" y="18"/>
                      </a:cxn>
                      <a:cxn ang="0">
                        <a:pos x="18" y="0"/>
                      </a:cxn>
                      <a:cxn ang="0">
                        <a:pos x="34" y="18"/>
                      </a:cxn>
                      <a:cxn ang="0">
                        <a:pos x="62" y="4"/>
                      </a:cxn>
                      <a:cxn ang="0">
                        <a:pos x="46" y="34"/>
                      </a:cxn>
                      <a:cxn ang="0">
                        <a:pos x="54" y="48"/>
                      </a:cxn>
                      <a:cxn ang="0">
                        <a:pos x="58" y="60"/>
                      </a:cxn>
                      <a:cxn ang="0">
                        <a:pos x="46" y="74"/>
                      </a:cxn>
                      <a:cxn ang="0">
                        <a:pos x="34" y="60"/>
                      </a:cxn>
                      <a:cxn ang="0">
                        <a:pos x="22" y="48"/>
                      </a:cxn>
                      <a:cxn ang="0">
                        <a:pos x="28" y="68"/>
                      </a:cxn>
                      <a:cxn ang="0">
                        <a:pos x="30" y="74"/>
                      </a:cxn>
                      <a:cxn ang="0">
                        <a:pos x="20" y="104"/>
                      </a:cxn>
                      <a:cxn ang="0">
                        <a:pos x="12" y="102"/>
                      </a:cxn>
                      <a:cxn ang="0">
                        <a:pos x="8" y="90"/>
                      </a:cxn>
                      <a:cxn ang="0">
                        <a:pos x="0" y="54"/>
                      </a:cxn>
                      <a:cxn ang="0">
                        <a:pos x="2" y="30"/>
                      </a:cxn>
                      <a:cxn ang="0">
                        <a:pos x="8" y="18"/>
                      </a:cxn>
                    </a:cxnLst>
                    <a:rect l="0" t="0" r="r" b="b"/>
                    <a:pathLst>
                      <a:path w="76" h="104">
                        <a:moveTo>
                          <a:pt x="8" y="18"/>
                        </a:moveTo>
                        <a:cubicBezTo>
                          <a:pt x="10" y="8"/>
                          <a:pt x="9" y="3"/>
                          <a:pt x="18" y="0"/>
                        </a:cubicBezTo>
                        <a:cubicBezTo>
                          <a:pt x="28" y="3"/>
                          <a:pt x="25" y="12"/>
                          <a:pt x="34" y="18"/>
                        </a:cubicBezTo>
                        <a:cubicBezTo>
                          <a:pt x="46" y="16"/>
                          <a:pt x="51" y="8"/>
                          <a:pt x="62" y="4"/>
                        </a:cubicBezTo>
                        <a:cubicBezTo>
                          <a:pt x="76" y="9"/>
                          <a:pt x="56" y="31"/>
                          <a:pt x="46" y="34"/>
                        </a:cubicBezTo>
                        <a:cubicBezTo>
                          <a:pt x="51" y="56"/>
                          <a:pt x="43" y="29"/>
                          <a:pt x="54" y="48"/>
                        </a:cubicBezTo>
                        <a:cubicBezTo>
                          <a:pt x="56" y="52"/>
                          <a:pt x="58" y="60"/>
                          <a:pt x="58" y="60"/>
                        </a:cubicBezTo>
                        <a:cubicBezTo>
                          <a:pt x="55" y="68"/>
                          <a:pt x="54" y="71"/>
                          <a:pt x="46" y="74"/>
                        </a:cubicBezTo>
                        <a:cubicBezTo>
                          <a:pt x="38" y="71"/>
                          <a:pt x="37" y="68"/>
                          <a:pt x="34" y="60"/>
                        </a:cubicBezTo>
                        <a:cubicBezTo>
                          <a:pt x="33" y="50"/>
                          <a:pt x="32" y="33"/>
                          <a:pt x="22" y="48"/>
                        </a:cubicBezTo>
                        <a:cubicBezTo>
                          <a:pt x="25" y="60"/>
                          <a:pt x="23" y="53"/>
                          <a:pt x="28" y="68"/>
                        </a:cubicBezTo>
                        <a:cubicBezTo>
                          <a:pt x="29" y="70"/>
                          <a:pt x="30" y="74"/>
                          <a:pt x="30" y="74"/>
                        </a:cubicBezTo>
                        <a:cubicBezTo>
                          <a:pt x="24" y="84"/>
                          <a:pt x="22" y="93"/>
                          <a:pt x="20" y="104"/>
                        </a:cubicBezTo>
                        <a:cubicBezTo>
                          <a:pt x="17" y="103"/>
                          <a:pt x="14" y="104"/>
                          <a:pt x="12" y="102"/>
                        </a:cubicBezTo>
                        <a:cubicBezTo>
                          <a:pt x="9" y="99"/>
                          <a:pt x="8" y="90"/>
                          <a:pt x="8" y="90"/>
                        </a:cubicBezTo>
                        <a:cubicBezTo>
                          <a:pt x="13" y="75"/>
                          <a:pt x="14" y="64"/>
                          <a:pt x="0" y="54"/>
                        </a:cubicBezTo>
                        <a:cubicBezTo>
                          <a:pt x="1" y="46"/>
                          <a:pt x="1" y="38"/>
                          <a:pt x="2" y="30"/>
                        </a:cubicBezTo>
                        <a:cubicBezTo>
                          <a:pt x="2" y="27"/>
                          <a:pt x="13" y="2"/>
                          <a:pt x="8" y="1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221" name="Freeform 77"/>
                  <p:cNvSpPr>
                    <a:spLocks/>
                  </p:cNvSpPr>
                  <p:nvPr/>
                </p:nvSpPr>
                <p:spPr bwMode="ltGray">
                  <a:xfrm>
                    <a:off x="4632" y="569"/>
                    <a:ext cx="16" cy="20"/>
                  </a:xfrm>
                  <a:custGeom>
                    <a:avLst/>
                    <a:gdLst/>
                    <a:ahLst/>
                    <a:cxnLst>
                      <a:cxn ang="0">
                        <a:pos x="3" y="28"/>
                      </a:cxn>
                      <a:cxn ang="0">
                        <a:pos x="13" y="0"/>
                      </a:cxn>
                      <a:cxn ang="0">
                        <a:pos x="15" y="28"/>
                      </a:cxn>
                      <a:cxn ang="0">
                        <a:pos x="37" y="38"/>
                      </a:cxn>
                      <a:cxn ang="0">
                        <a:pos x="19" y="44"/>
                      </a:cxn>
                      <a:cxn ang="0">
                        <a:pos x="5" y="58"/>
                      </a:cxn>
                      <a:cxn ang="0">
                        <a:pos x="1" y="34"/>
                      </a:cxn>
                      <a:cxn ang="0">
                        <a:pos x="3" y="28"/>
                      </a:cxn>
                    </a:cxnLst>
                    <a:rect l="0" t="0" r="r" b="b"/>
                    <a:pathLst>
                      <a:path w="37" h="61">
                        <a:moveTo>
                          <a:pt x="3" y="28"/>
                        </a:moveTo>
                        <a:cubicBezTo>
                          <a:pt x="5" y="14"/>
                          <a:pt x="2" y="7"/>
                          <a:pt x="13" y="0"/>
                        </a:cubicBezTo>
                        <a:cubicBezTo>
                          <a:pt x="26" y="9"/>
                          <a:pt x="23" y="17"/>
                          <a:pt x="15" y="28"/>
                        </a:cubicBezTo>
                        <a:cubicBezTo>
                          <a:pt x="25" y="31"/>
                          <a:pt x="33" y="27"/>
                          <a:pt x="37" y="38"/>
                        </a:cubicBezTo>
                        <a:cubicBezTo>
                          <a:pt x="30" y="45"/>
                          <a:pt x="28" y="47"/>
                          <a:pt x="19" y="44"/>
                        </a:cubicBezTo>
                        <a:cubicBezTo>
                          <a:pt x="13" y="54"/>
                          <a:pt x="18" y="61"/>
                          <a:pt x="5" y="58"/>
                        </a:cubicBezTo>
                        <a:cubicBezTo>
                          <a:pt x="0" y="50"/>
                          <a:pt x="3" y="44"/>
                          <a:pt x="1" y="34"/>
                        </a:cubicBezTo>
                        <a:cubicBezTo>
                          <a:pt x="2" y="32"/>
                          <a:pt x="3" y="28"/>
                          <a:pt x="3" y="2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222" name="Freeform 78"/>
                  <p:cNvSpPr>
                    <a:spLocks/>
                  </p:cNvSpPr>
                  <p:nvPr/>
                </p:nvSpPr>
                <p:spPr bwMode="ltGray">
                  <a:xfrm>
                    <a:off x="4636" y="600"/>
                    <a:ext cx="20" cy="10"/>
                  </a:xfrm>
                  <a:custGeom>
                    <a:avLst/>
                    <a:gdLst/>
                    <a:ahLst/>
                    <a:cxnLst>
                      <a:cxn ang="0">
                        <a:pos x="7" y="0"/>
                      </a:cxn>
                      <a:cxn ang="0">
                        <a:pos x="29" y="0"/>
                      </a:cxn>
                      <a:cxn ang="0">
                        <a:pos x="49" y="16"/>
                      </a:cxn>
                      <a:cxn ang="0">
                        <a:pos x="35" y="14"/>
                      </a:cxn>
                      <a:cxn ang="0">
                        <a:pos x="3" y="16"/>
                      </a:cxn>
                      <a:cxn ang="0">
                        <a:pos x="7" y="0"/>
                      </a:cxn>
                    </a:cxnLst>
                    <a:rect l="0" t="0" r="r" b="b"/>
                    <a:pathLst>
                      <a:path w="49" h="29">
                        <a:moveTo>
                          <a:pt x="7" y="0"/>
                        </a:moveTo>
                        <a:cubicBezTo>
                          <a:pt x="15" y="6"/>
                          <a:pt x="19" y="2"/>
                          <a:pt x="29" y="0"/>
                        </a:cubicBezTo>
                        <a:cubicBezTo>
                          <a:pt x="45" y="5"/>
                          <a:pt x="40" y="3"/>
                          <a:pt x="49" y="16"/>
                        </a:cubicBezTo>
                        <a:cubicBezTo>
                          <a:pt x="46" y="29"/>
                          <a:pt x="42" y="21"/>
                          <a:pt x="35" y="14"/>
                        </a:cubicBezTo>
                        <a:cubicBezTo>
                          <a:pt x="26" y="15"/>
                          <a:pt x="12" y="19"/>
                          <a:pt x="3" y="16"/>
                        </a:cubicBezTo>
                        <a:cubicBezTo>
                          <a:pt x="0" y="6"/>
                          <a:pt x="7" y="10"/>
                          <a:pt x="7" y="0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223" name="Freeform 79"/>
                  <p:cNvSpPr>
                    <a:spLocks/>
                  </p:cNvSpPr>
                  <p:nvPr/>
                </p:nvSpPr>
                <p:spPr bwMode="ltGray">
                  <a:xfrm>
                    <a:off x="4657" y="585"/>
                    <a:ext cx="26" cy="17"/>
                  </a:xfrm>
                  <a:custGeom>
                    <a:avLst/>
                    <a:gdLst/>
                    <a:ahLst/>
                    <a:cxnLst>
                      <a:cxn ang="0">
                        <a:pos x="21" y="38"/>
                      </a:cxn>
                      <a:cxn ang="0">
                        <a:pos x="15" y="26"/>
                      </a:cxn>
                      <a:cxn ang="0">
                        <a:pos x="3" y="22"/>
                      </a:cxn>
                      <a:cxn ang="0">
                        <a:pos x="13" y="8"/>
                      </a:cxn>
                      <a:cxn ang="0">
                        <a:pos x="25" y="0"/>
                      </a:cxn>
                      <a:cxn ang="0">
                        <a:pos x="49" y="10"/>
                      </a:cxn>
                      <a:cxn ang="0">
                        <a:pos x="53" y="20"/>
                      </a:cxn>
                      <a:cxn ang="0">
                        <a:pos x="61" y="32"/>
                      </a:cxn>
                      <a:cxn ang="0">
                        <a:pos x="41" y="38"/>
                      </a:cxn>
                      <a:cxn ang="0">
                        <a:pos x="23" y="44"/>
                      </a:cxn>
                      <a:cxn ang="0">
                        <a:pos x="21" y="38"/>
                      </a:cxn>
                    </a:cxnLst>
                    <a:rect l="0" t="0" r="r" b="b"/>
                    <a:pathLst>
                      <a:path w="61" h="48">
                        <a:moveTo>
                          <a:pt x="21" y="38"/>
                        </a:moveTo>
                        <a:cubicBezTo>
                          <a:pt x="19" y="34"/>
                          <a:pt x="19" y="29"/>
                          <a:pt x="15" y="26"/>
                        </a:cubicBezTo>
                        <a:cubicBezTo>
                          <a:pt x="12" y="24"/>
                          <a:pt x="3" y="22"/>
                          <a:pt x="3" y="22"/>
                        </a:cubicBezTo>
                        <a:cubicBezTo>
                          <a:pt x="0" y="12"/>
                          <a:pt x="5" y="12"/>
                          <a:pt x="13" y="8"/>
                        </a:cubicBezTo>
                        <a:cubicBezTo>
                          <a:pt x="17" y="6"/>
                          <a:pt x="25" y="0"/>
                          <a:pt x="25" y="0"/>
                        </a:cubicBezTo>
                        <a:cubicBezTo>
                          <a:pt x="37" y="2"/>
                          <a:pt x="41" y="2"/>
                          <a:pt x="49" y="10"/>
                        </a:cubicBezTo>
                        <a:cubicBezTo>
                          <a:pt x="45" y="21"/>
                          <a:pt x="46" y="12"/>
                          <a:pt x="53" y="20"/>
                        </a:cubicBezTo>
                        <a:cubicBezTo>
                          <a:pt x="56" y="24"/>
                          <a:pt x="61" y="32"/>
                          <a:pt x="61" y="32"/>
                        </a:cubicBezTo>
                        <a:cubicBezTo>
                          <a:pt x="56" y="47"/>
                          <a:pt x="53" y="42"/>
                          <a:pt x="41" y="38"/>
                        </a:cubicBezTo>
                        <a:cubicBezTo>
                          <a:pt x="27" y="47"/>
                          <a:pt x="34" y="48"/>
                          <a:pt x="23" y="44"/>
                        </a:cubicBezTo>
                        <a:cubicBezTo>
                          <a:pt x="22" y="42"/>
                          <a:pt x="21" y="38"/>
                          <a:pt x="21" y="3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224" name="Freeform 80"/>
                  <p:cNvSpPr>
                    <a:spLocks/>
                  </p:cNvSpPr>
                  <p:nvPr/>
                </p:nvSpPr>
                <p:spPr bwMode="ltGray">
                  <a:xfrm>
                    <a:off x="4664" y="593"/>
                    <a:ext cx="122" cy="61"/>
                  </a:xfrm>
                  <a:custGeom>
                    <a:avLst/>
                    <a:gdLst/>
                    <a:ahLst/>
                    <a:cxnLst>
                      <a:cxn ang="0">
                        <a:pos x="46" y="28"/>
                      </a:cxn>
                      <a:cxn ang="0">
                        <a:pos x="36" y="14"/>
                      </a:cxn>
                      <a:cxn ang="0">
                        <a:pos x="26" y="30"/>
                      </a:cxn>
                      <a:cxn ang="0">
                        <a:pos x="0" y="24"/>
                      </a:cxn>
                      <a:cxn ang="0">
                        <a:pos x="10" y="42"/>
                      </a:cxn>
                      <a:cxn ang="0">
                        <a:pos x="16" y="62"/>
                      </a:cxn>
                      <a:cxn ang="0">
                        <a:pos x="24" y="48"/>
                      </a:cxn>
                      <a:cxn ang="0">
                        <a:pos x="30" y="44"/>
                      </a:cxn>
                      <a:cxn ang="0">
                        <a:pos x="48" y="56"/>
                      </a:cxn>
                      <a:cxn ang="0">
                        <a:pos x="70" y="62"/>
                      </a:cxn>
                      <a:cxn ang="0">
                        <a:pos x="88" y="72"/>
                      </a:cxn>
                      <a:cxn ang="0">
                        <a:pos x="106" y="102"/>
                      </a:cxn>
                      <a:cxn ang="0">
                        <a:pos x="104" y="122"/>
                      </a:cxn>
                      <a:cxn ang="0">
                        <a:pos x="98" y="134"/>
                      </a:cxn>
                      <a:cxn ang="0">
                        <a:pos x="122" y="128"/>
                      </a:cxn>
                      <a:cxn ang="0">
                        <a:pos x="140" y="140"/>
                      </a:cxn>
                      <a:cxn ang="0">
                        <a:pos x="168" y="148"/>
                      </a:cxn>
                      <a:cxn ang="0">
                        <a:pos x="174" y="146"/>
                      </a:cxn>
                      <a:cxn ang="0">
                        <a:pos x="168" y="134"/>
                      </a:cxn>
                      <a:cxn ang="0">
                        <a:pos x="178" y="136"/>
                      </a:cxn>
                      <a:cxn ang="0">
                        <a:pos x="186" y="118"/>
                      </a:cxn>
                      <a:cxn ang="0">
                        <a:pos x="202" y="122"/>
                      </a:cxn>
                      <a:cxn ang="0">
                        <a:pos x="214" y="130"/>
                      </a:cxn>
                      <a:cxn ang="0">
                        <a:pos x="244" y="168"/>
                      </a:cxn>
                      <a:cxn ang="0">
                        <a:pos x="262" y="178"/>
                      </a:cxn>
                      <a:cxn ang="0">
                        <a:pos x="284" y="170"/>
                      </a:cxn>
                      <a:cxn ang="0">
                        <a:pos x="268" y="160"/>
                      </a:cxn>
                      <a:cxn ang="0">
                        <a:pos x="256" y="138"/>
                      </a:cxn>
                      <a:cxn ang="0">
                        <a:pos x="250" y="132"/>
                      </a:cxn>
                      <a:cxn ang="0">
                        <a:pos x="248" y="122"/>
                      </a:cxn>
                      <a:cxn ang="0">
                        <a:pos x="236" y="116"/>
                      </a:cxn>
                      <a:cxn ang="0">
                        <a:pos x="240" y="96"/>
                      </a:cxn>
                      <a:cxn ang="0">
                        <a:pos x="220" y="86"/>
                      </a:cxn>
                      <a:cxn ang="0">
                        <a:pos x="210" y="70"/>
                      </a:cxn>
                      <a:cxn ang="0">
                        <a:pos x="190" y="54"/>
                      </a:cxn>
                      <a:cxn ang="0">
                        <a:pos x="168" y="38"/>
                      </a:cxn>
                      <a:cxn ang="0">
                        <a:pos x="156" y="34"/>
                      </a:cxn>
                      <a:cxn ang="0">
                        <a:pos x="120" y="16"/>
                      </a:cxn>
                      <a:cxn ang="0">
                        <a:pos x="102" y="4"/>
                      </a:cxn>
                      <a:cxn ang="0">
                        <a:pos x="96" y="0"/>
                      </a:cxn>
                      <a:cxn ang="0">
                        <a:pos x="70" y="10"/>
                      </a:cxn>
                      <a:cxn ang="0">
                        <a:pos x="56" y="32"/>
                      </a:cxn>
                      <a:cxn ang="0">
                        <a:pos x="46" y="28"/>
                      </a:cxn>
                    </a:cxnLst>
                    <a:rect l="0" t="0" r="r" b="b"/>
                    <a:pathLst>
                      <a:path w="286" h="182">
                        <a:moveTo>
                          <a:pt x="46" y="28"/>
                        </a:moveTo>
                        <a:cubicBezTo>
                          <a:pt x="41" y="14"/>
                          <a:pt x="46" y="17"/>
                          <a:pt x="36" y="14"/>
                        </a:cubicBezTo>
                        <a:cubicBezTo>
                          <a:pt x="31" y="17"/>
                          <a:pt x="26" y="30"/>
                          <a:pt x="26" y="30"/>
                        </a:cubicBezTo>
                        <a:cubicBezTo>
                          <a:pt x="12" y="25"/>
                          <a:pt x="19" y="21"/>
                          <a:pt x="0" y="24"/>
                        </a:cubicBezTo>
                        <a:cubicBezTo>
                          <a:pt x="2" y="33"/>
                          <a:pt x="2" y="37"/>
                          <a:pt x="10" y="42"/>
                        </a:cubicBezTo>
                        <a:cubicBezTo>
                          <a:pt x="12" y="49"/>
                          <a:pt x="14" y="55"/>
                          <a:pt x="16" y="62"/>
                        </a:cubicBezTo>
                        <a:cubicBezTo>
                          <a:pt x="24" y="59"/>
                          <a:pt x="27" y="57"/>
                          <a:pt x="24" y="48"/>
                        </a:cubicBezTo>
                        <a:cubicBezTo>
                          <a:pt x="26" y="47"/>
                          <a:pt x="28" y="43"/>
                          <a:pt x="30" y="44"/>
                        </a:cubicBezTo>
                        <a:cubicBezTo>
                          <a:pt x="48" y="48"/>
                          <a:pt x="36" y="52"/>
                          <a:pt x="48" y="56"/>
                        </a:cubicBezTo>
                        <a:cubicBezTo>
                          <a:pt x="74" y="65"/>
                          <a:pt x="47" y="56"/>
                          <a:pt x="70" y="62"/>
                        </a:cubicBezTo>
                        <a:cubicBezTo>
                          <a:pt x="77" y="64"/>
                          <a:pt x="88" y="72"/>
                          <a:pt x="88" y="72"/>
                        </a:cubicBezTo>
                        <a:cubicBezTo>
                          <a:pt x="96" y="84"/>
                          <a:pt x="102" y="87"/>
                          <a:pt x="106" y="102"/>
                        </a:cubicBezTo>
                        <a:cubicBezTo>
                          <a:pt x="105" y="109"/>
                          <a:pt x="106" y="115"/>
                          <a:pt x="104" y="122"/>
                        </a:cubicBezTo>
                        <a:cubicBezTo>
                          <a:pt x="103" y="126"/>
                          <a:pt x="94" y="132"/>
                          <a:pt x="98" y="134"/>
                        </a:cubicBezTo>
                        <a:cubicBezTo>
                          <a:pt x="106" y="137"/>
                          <a:pt x="122" y="128"/>
                          <a:pt x="122" y="128"/>
                        </a:cubicBezTo>
                        <a:cubicBezTo>
                          <a:pt x="130" y="131"/>
                          <a:pt x="133" y="135"/>
                          <a:pt x="140" y="140"/>
                        </a:cubicBezTo>
                        <a:cubicBezTo>
                          <a:pt x="148" y="145"/>
                          <a:pt x="159" y="145"/>
                          <a:pt x="168" y="148"/>
                        </a:cubicBezTo>
                        <a:cubicBezTo>
                          <a:pt x="170" y="147"/>
                          <a:pt x="173" y="148"/>
                          <a:pt x="174" y="146"/>
                        </a:cubicBezTo>
                        <a:cubicBezTo>
                          <a:pt x="176" y="142"/>
                          <a:pt x="164" y="136"/>
                          <a:pt x="168" y="134"/>
                        </a:cubicBezTo>
                        <a:cubicBezTo>
                          <a:pt x="171" y="132"/>
                          <a:pt x="175" y="135"/>
                          <a:pt x="178" y="136"/>
                        </a:cubicBezTo>
                        <a:cubicBezTo>
                          <a:pt x="182" y="131"/>
                          <a:pt x="186" y="118"/>
                          <a:pt x="186" y="118"/>
                        </a:cubicBezTo>
                        <a:cubicBezTo>
                          <a:pt x="189" y="119"/>
                          <a:pt x="199" y="120"/>
                          <a:pt x="202" y="122"/>
                        </a:cubicBezTo>
                        <a:cubicBezTo>
                          <a:pt x="206" y="124"/>
                          <a:pt x="214" y="130"/>
                          <a:pt x="214" y="130"/>
                        </a:cubicBezTo>
                        <a:cubicBezTo>
                          <a:pt x="224" y="145"/>
                          <a:pt x="228" y="158"/>
                          <a:pt x="244" y="168"/>
                        </a:cubicBezTo>
                        <a:cubicBezTo>
                          <a:pt x="250" y="172"/>
                          <a:pt x="262" y="178"/>
                          <a:pt x="262" y="178"/>
                        </a:cubicBezTo>
                        <a:cubicBezTo>
                          <a:pt x="265" y="178"/>
                          <a:pt x="286" y="182"/>
                          <a:pt x="284" y="170"/>
                        </a:cubicBezTo>
                        <a:cubicBezTo>
                          <a:pt x="283" y="164"/>
                          <a:pt x="268" y="160"/>
                          <a:pt x="268" y="160"/>
                        </a:cubicBezTo>
                        <a:cubicBezTo>
                          <a:pt x="261" y="150"/>
                          <a:pt x="270" y="143"/>
                          <a:pt x="256" y="138"/>
                        </a:cubicBezTo>
                        <a:cubicBezTo>
                          <a:pt x="254" y="136"/>
                          <a:pt x="251" y="135"/>
                          <a:pt x="250" y="132"/>
                        </a:cubicBezTo>
                        <a:cubicBezTo>
                          <a:pt x="248" y="129"/>
                          <a:pt x="250" y="125"/>
                          <a:pt x="248" y="122"/>
                        </a:cubicBezTo>
                        <a:cubicBezTo>
                          <a:pt x="246" y="118"/>
                          <a:pt x="240" y="118"/>
                          <a:pt x="236" y="116"/>
                        </a:cubicBezTo>
                        <a:cubicBezTo>
                          <a:pt x="230" y="107"/>
                          <a:pt x="227" y="100"/>
                          <a:pt x="240" y="96"/>
                        </a:cubicBezTo>
                        <a:cubicBezTo>
                          <a:pt x="236" y="83"/>
                          <a:pt x="236" y="84"/>
                          <a:pt x="220" y="86"/>
                        </a:cubicBezTo>
                        <a:cubicBezTo>
                          <a:pt x="209" y="82"/>
                          <a:pt x="208" y="82"/>
                          <a:pt x="210" y="70"/>
                        </a:cubicBezTo>
                        <a:cubicBezTo>
                          <a:pt x="207" y="60"/>
                          <a:pt x="199" y="57"/>
                          <a:pt x="190" y="54"/>
                        </a:cubicBezTo>
                        <a:cubicBezTo>
                          <a:pt x="181" y="45"/>
                          <a:pt x="181" y="42"/>
                          <a:pt x="168" y="38"/>
                        </a:cubicBezTo>
                        <a:cubicBezTo>
                          <a:pt x="164" y="37"/>
                          <a:pt x="156" y="34"/>
                          <a:pt x="156" y="34"/>
                        </a:cubicBezTo>
                        <a:cubicBezTo>
                          <a:pt x="146" y="24"/>
                          <a:pt x="134" y="21"/>
                          <a:pt x="120" y="16"/>
                        </a:cubicBezTo>
                        <a:cubicBezTo>
                          <a:pt x="113" y="14"/>
                          <a:pt x="108" y="8"/>
                          <a:pt x="102" y="4"/>
                        </a:cubicBezTo>
                        <a:cubicBezTo>
                          <a:pt x="100" y="3"/>
                          <a:pt x="96" y="0"/>
                          <a:pt x="96" y="0"/>
                        </a:cubicBezTo>
                        <a:cubicBezTo>
                          <a:pt x="83" y="2"/>
                          <a:pt x="79" y="1"/>
                          <a:pt x="70" y="10"/>
                        </a:cubicBezTo>
                        <a:cubicBezTo>
                          <a:pt x="67" y="19"/>
                          <a:pt x="63" y="27"/>
                          <a:pt x="56" y="32"/>
                        </a:cubicBezTo>
                        <a:cubicBezTo>
                          <a:pt x="49" y="30"/>
                          <a:pt x="52" y="31"/>
                          <a:pt x="46" y="2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225" name="Freeform 81"/>
                  <p:cNvSpPr>
                    <a:spLocks/>
                  </p:cNvSpPr>
                  <p:nvPr/>
                </p:nvSpPr>
                <p:spPr bwMode="ltGray">
                  <a:xfrm>
                    <a:off x="4770" y="599"/>
                    <a:ext cx="33" cy="26"/>
                  </a:xfrm>
                  <a:custGeom>
                    <a:avLst/>
                    <a:gdLst/>
                    <a:ahLst/>
                    <a:cxnLst>
                      <a:cxn ang="0">
                        <a:pos x="1" y="58"/>
                      </a:cxn>
                      <a:cxn ang="0">
                        <a:pos x="27" y="60"/>
                      </a:cxn>
                      <a:cxn ang="0">
                        <a:pos x="45" y="48"/>
                      </a:cxn>
                      <a:cxn ang="0">
                        <a:pos x="57" y="30"/>
                      </a:cxn>
                      <a:cxn ang="0">
                        <a:pos x="43" y="14"/>
                      </a:cxn>
                      <a:cxn ang="0">
                        <a:pos x="43" y="4"/>
                      </a:cxn>
                      <a:cxn ang="0">
                        <a:pos x="71" y="26"/>
                      </a:cxn>
                      <a:cxn ang="0">
                        <a:pos x="67" y="54"/>
                      </a:cxn>
                      <a:cxn ang="0">
                        <a:pos x="33" y="78"/>
                      </a:cxn>
                      <a:cxn ang="0">
                        <a:pos x="9" y="66"/>
                      </a:cxn>
                      <a:cxn ang="0">
                        <a:pos x="3" y="62"/>
                      </a:cxn>
                      <a:cxn ang="0">
                        <a:pos x="1" y="58"/>
                      </a:cxn>
                    </a:cxnLst>
                    <a:rect l="0" t="0" r="r" b="b"/>
                    <a:pathLst>
                      <a:path w="78" h="78">
                        <a:moveTo>
                          <a:pt x="1" y="58"/>
                        </a:moveTo>
                        <a:cubicBezTo>
                          <a:pt x="6" y="44"/>
                          <a:pt x="18" y="57"/>
                          <a:pt x="27" y="60"/>
                        </a:cubicBezTo>
                        <a:cubicBezTo>
                          <a:pt x="35" y="57"/>
                          <a:pt x="38" y="52"/>
                          <a:pt x="45" y="48"/>
                        </a:cubicBezTo>
                        <a:cubicBezTo>
                          <a:pt x="48" y="40"/>
                          <a:pt x="51" y="36"/>
                          <a:pt x="57" y="30"/>
                        </a:cubicBezTo>
                        <a:cubicBezTo>
                          <a:pt x="55" y="23"/>
                          <a:pt x="43" y="14"/>
                          <a:pt x="43" y="14"/>
                        </a:cubicBezTo>
                        <a:cubicBezTo>
                          <a:pt x="33" y="0"/>
                          <a:pt x="30" y="1"/>
                          <a:pt x="43" y="4"/>
                        </a:cubicBezTo>
                        <a:cubicBezTo>
                          <a:pt x="54" y="11"/>
                          <a:pt x="58" y="22"/>
                          <a:pt x="71" y="26"/>
                        </a:cubicBezTo>
                        <a:cubicBezTo>
                          <a:pt x="78" y="37"/>
                          <a:pt x="78" y="46"/>
                          <a:pt x="67" y="54"/>
                        </a:cubicBezTo>
                        <a:cubicBezTo>
                          <a:pt x="51" y="49"/>
                          <a:pt x="53" y="71"/>
                          <a:pt x="33" y="78"/>
                        </a:cubicBezTo>
                        <a:cubicBezTo>
                          <a:pt x="16" y="72"/>
                          <a:pt x="25" y="76"/>
                          <a:pt x="9" y="66"/>
                        </a:cubicBezTo>
                        <a:cubicBezTo>
                          <a:pt x="7" y="65"/>
                          <a:pt x="3" y="62"/>
                          <a:pt x="3" y="62"/>
                        </a:cubicBezTo>
                        <a:cubicBezTo>
                          <a:pt x="0" y="54"/>
                          <a:pt x="13" y="42"/>
                          <a:pt x="1" y="5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226" name="Freeform 82"/>
                  <p:cNvSpPr>
                    <a:spLocks/>
                  </p:cNvSpPr>
                  <p:nvPr/>
                </p:nvSpPr>
                <p:spPr bwMode="ltGray">
                  <a:xfrm>
                    <a:off x="4840" y="544"/>
                    <a:ext cx="8" cy="6"/>
                  </a:xfrm>
                  <a:custGeom>
                    <a:avLst/>
                    <a:gdLst/>
                    <a:ahLst/>
                    <a:cxnLst>
                      <a:cxn ang="0">
                        <a:pos x="3" y="4"/>
                      </a:cxn>
                      <a:cxn ang="0">
                        <a:pos x="3" y="14"/>
                      </a:cxn>
                      <a:cxn ang="0">
                        <a:pos x="3" y="4"/>
                      </a:cxn>
                    </a:cxnLst>
                    <a:rect l="0" t="0" r="r" b="b"/>
                    <a:pathLst>
                      <a:path w="17" h="18">
                        <a:moveTo>
                          <a:pt x="3" y="4"/>
                        </a:moveTo>
                        <a:cubicBezTo>
                          <a:pt x="17" y="7"/>
                          <a:pt x="16" y="18"/>
                          <a:pt x="3" y="14"/>
                        </a:cubicBezTo>
                        <a:cubicBezTo>
                          <a:pt x="0" y="6"/>
                          <a:pt x="7" y="0"/>
                          <a:pt x="3" y="4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227" name="Freeform 83"/>
                  <p:cNvSpPr>
                    <a:spLocks/>
                  </p:cNvSpPr>
                  <p:nvPr/>
                </p:nvSpPr>
                <p:spPr bwMode="ltGray">
                  <a:xfrm>
                    <a:off x="4747" y="494"/>
                    <a:ext cx="8" cy="5"/>
                  </a:xfrm>
                  <a:custGeom>
                    <a:avLst/>
                    <a:gdLst/>
                    <a:ahLst/>
                    <a:cxnLst>
                      <a:cxn ang="0">
                        <a:pos x="7" y="12"/>
                      </a:cxn>
                      <a:cxn ang="0">
                        <a:pos x="17" y="2"/>
                      </a:cxn>
                      <a:cxn ang="0">
                        <a:pos x="9" y="12"/>
                      </a:cxn>
                      <a:cxn ang="0">
                        <a:pos x="7" y="12"/>
                      </a:cxn>
                    </a:cxnLst>
                    <a:rect l="0" t="0" r="r" b="b"/>
                    <a:pathLst>
                      <a:path w="20" h="15">
                        <a:moveTo>
                          <a:pt x="7" y="12"/>
                        </a:moveTo>
                        <a:cubicBezTo>
                          <a:pt x="0" y="1"/>
                          <a:pt x="6" y="0"/>
                          <a:pt x="17" y="2"/>
                        </a:cubicBezTo>
                        <a:cubicBezTo>
                          <a:pt x="20" y="10"/>
                          <a:pt x="18" y="15"/>
                          <a:pt x="9" y="12"/>
                        </a:cubicBezTo>
                        <a:cubicBezTo>
                          <a:pt x="4" y="4"/>
                          <a:pt x="4" y="4"/>
                          <a:pt x="7" y="12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228" name="Freeform 84"/>
                  <p:cNvSpPr>
                    <a:spLocks/>
                  </p:cNvSpPr>
                  <p:nvPr/>
                </p:nvSpPr>
                <p:spPr bwMode="ltGray">
                  <a:xfrm>
                    <a:off x="4676" y="536"/>
                    <a:ext cx="8" cy="5"/>
                  </a:xfrm>
                  <a:custGeom>
                    <a:avLst/>
                    <a:gdLst/>
                    <a:ahLst/>
                    <a:cxnLst>
                      <a:cxn ang="0">
                        <a:pos x="7" y="12"/>
                      </a:cxn>
                      <a:cxn ang="0">
                        <a:pos x="15" y="2"/>
                      </a:cxn>
                      <a:cxn ang="0">
                        <a:pos x="15" y="14"/>
                      </a:cxn>
                      <a:cxn ang="0">
                        <a:pos x="7" y="12"/>
                      </a:cxn>
                    </a:cxnLst>
                    <a:rect l="0" t="0" r="r" b="b"/>
                    <a:pathLst>
                      <a:path w="20" h="15">
                        <a:moveTo>
                          <a:pt x="7" y="12"/>
                        </a:moveTo>
                        <a:cubicBezTo>
                          <a:pt x="0" y="2"/>
                          <a:pt x="3" y="0"/>
                          <a:pt x="15" y="2"/>
                        </a:cubicBezTo>
                        <a:cubicBezTo>
                          <a:pt x="16" y="4"/>
                          <a:pt x="20" y="12"/>
                          <a:pt x="15" y="14"/>
                        </a:cubicBezTo>
                        <a:cubicBezTo>
                          <a:pt x="12" y="15"/>
                          <a:pt x="7" y="12"/>
                          <a:pt x="7" y="12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229" name="Freeform 85"/>
                  <p:cNvSpPr>
                    <a:spLocks/>
                  </p:cNvSpPr>
                  <p:nvPr/>
                </p:nvSpPr>
                <p:spPr bwMode="ltGray">
                  <a:xfrm>
                    <a:off x="4598" y="523"/>
                    <a:ext cx="34" cy="27"/>
                  </a:xfrm>
                  <a:custGeom>
                    <a:avLst/>
                    <a:gdLst/>
                    <a:ahLst/>
                    <a:cxnLst>
                      <a:cxn ang="0">
                        <a:pos x="0" y="50"/>
                      </a:cxn>
                      <a:cxn ang="0">
                        <a:pos x="14" y="24"/>
                      </a:cxn>
                      <a:cxn ang="0">
                        <a:pos x="26" y="20"/>
                      </a:cxn>
                      <a:cxn ang="0">
                        <a:pos x="48" y="18"/>
                      </a:cxn>
                      <a:cxn ang="0">
                        <a:pos x="58" y="0"/>
                      </a:cxn>
                      <a:cxn ang="0">
                        <a:pos x="80" y="40"/>
                      </a:cxn>
                      <a:cxn ang="0">
                        <a:pos x="70" y="56"/>
                      </a:cxn>
                      <a:cxn ang="0">
                        <a:pos x="54" y="62"/>
                      </a:cxn>
                      <a:cxn ang="0">
                        <a:pos x="48" y="80"/>
                      </a:cxn>
                      <a:cxn ang="0">
                        <a:pos x="32" y="68"/>
                      </a:cxn>
                      <a:cxn ang="0">
                        <a:pos x="38" y="52"/>
                      </a:cxn>
                      <a:cxn ang="0">
                        <a:pos x="30" y="28"/>
                      </a:cxn>
                      <a:cxn ang="0">
                        <a:pos x="20" y="48"/>
                      </a:cxn>
                      <a:cxn ang="0">
                        <a:pos x="8" y="56"/>
                      </a:cxn>
                      <a:cxn ang="0">
                        <a:pos x="0" y="50"/>
                      </a:cxn>
                    </a:cxnLst>
                    <a:rect l="0" t="0" r="r" b="b"/>
                    <a:pathLst>
                      <a:path w="80" h="80">
                        <a:moveTo>
                          <a:pt x="0" y="50"/>
                        </a:moveTo>
                        <a:cubicBezTo>
                          <a:pt x="1" y="47"/>
                          <a:pt x="12" y="25"/>
                          <a:pt x="14" y="24"/>
                        </a:cubicBezTo>
                        <a:cubicBezTo>
                          <a:pt x="17" y="22"/>
                          <a:pt x="26" y="20"/>
                          <a:pt x="26" y="20"/>
                        </a:cubicBezTo>
                        <a:cubicBezTo>
                          <a:pt x="34" y="23"/>
                          <a:pt x="40" y="21"/>
                          <a:pt x="48" y="18"/>
                        </a:cubicBezTo>
                        <a:cubicBezTo>
                          <a:pt x="52" y="12"/>
                          <a:pt x="54" y="6"/>
                          <a:pt x="58" y="0"/>
                        </a:cubicBezTo>
                        <a:cubicBezTo>
                          <a:pt x="70" y="4"/>
                          <a:pt x="76" y="28"/>
                          <a:pt x="80" y="40"/>
                        </a:cubicBezTo>
                        <a:cubicBezTo>
                          <a:pt x="75" y="54"/>
                          <a:pt x="80" y="50"/>
                          <a:pt x="70" y="56"/>
                        </a:cubicBezTo>
                        <a:cubicBezTo>
                          <a:pt x="61" y="53"/>
                          <a:pt x="59" y="54"/>
                          <a:pt x="54" y="62"/>
                        </a:cubicBezTo>
                        <a:cubicBezTo>
                          <a:pt x="57" y="71"/>
                          <a:pt x="56" y="75"/>
                          <a:pt x="48" y="80"/>
                        </a:cubicBezTo>
                        <a:cubicBezTo>
                          <a:pt x="40" y="77"/>
                          <a:pt x="39" y="72"/>
                          <a:pt x="32" y="68"/>
                        </a:cubicBezTo>
                        <a:cubicBezTo>
                          <a:pt x="26" y="59"/>
                          <a:pt x="30" y="57"/>
                          <a:pt x="38" y="52"/>
                        </a:cubicBezTo>
                        <a:cubicBezTo>
                          <a:pt x="41" y="42"/>
                          <a:pt x="39" y="34"/>
                          <a:pt x="30" y="28"/>
                        </a:cubicBezTo>
                        <a:cubicBezTo>
                          <a:pt x="20" y="31"/>
                          <a:pt x="30" y="40"/>
                          <a:pt x="20" y="48"/>
                        </a:cubicBezTo>
                        <a:cubicBezTo>
                          <a:pt x="16" y="51"/>
                          <a:pt x="8" y="56"/>
                          <a:pt x="8" y="56"/>
                        </a:cubicBezTo>
                        <a:cubicBezTo>
                          <a:pt x="2" y="50"/>
                          <a:pt x="5" y="50"/>
                          <a:pt x="0" y="50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230" name="Freeform 86"/>
                  <p:cNvSpPr>
                    <a:spLocks/>
                  </p:cNvSpPr>
                  <p:nvPr/>
                </p:nvSpPr>
                <p:spPr bwMode="ltGray">
                  <a:xfrm>
                    <a:off x="4587" y="466"/>
                    <a:ext cx="40" cy="58"/>
                  </a:xfrm>
                  <a:custGeom>
                    <a:avLst/>
                    <a:gdLst/>
                    <a:ahLst/>
                    <a:cxnLst>
                      <a:cxn ang="0">
                        <a:pos x="14" y="96"/>
                      </a:cxn>
                      <a:cxn ang="0">
                        <a:pos x="26" y="128"/>
                      </a:cxn>
                      <a:cxn ang="0">
                        <a:pos x="32" y="108"/>
                      </a:cxn>
                      <a:cxn ang="0">
                        <a:pos x="52" y="100"/>
                      </a:cxn>
                      <a:cxn ang="0">
                        <a:pos x="46" y="124"/>
                      </a:cxn>
                      <a:cxn ang="0">
                        <a:pos x="66" y="126"/>
                      </a:cxn>
                      <a:cxn ang="0">
                        <a:pos x="76" y="142"/>
                      </a:cxn>
                      <a:cxn ang="0">
                        <a:pos x="58" y="148"/>
                      </a:cxn>
                      <a:cxn ang="0">
                        <a:pos x="74" y="174"/>
                      </a:cxn>
                      <a:cxn ang="0">
                        <a:pos x="84" y="154"/>
                      </a:cxn>
                      <a:cxn ang="0">
                        <a:pos x="82" y="112"/>
                      </a:cxn>
                      <a:cxn ang="0">
                        <a:pos x="60" y="106"/>
                      </a:cxn>
                      <a:cxn ang="0">
                        <a:pos x="50" y="82"/>
                      </a:cxn>
                      <a:cxn ang="0">
                        <a:pos x="34" y="82"/>
                      </a:cxn>
                      <a:cxn ang="0">
                        <a:pos x="30" y="70"/>
                      </a:cxn>
                      <a:cxn ang="0">
                        <a:pos x="42" y="42"/>
                      </a:cxn>
                      <a:cxn ang="0">
                        <a:pos x="30" y="0"/>
                      </a:cxn>
                      <a:cxn ang="0">
                        <a:pos x="18" y="22"/>
                      </a:cxn>
                      <a:cxn ang="0">
                        <a:pos x="4" y="46"/>
                      </a:cxn>
                      <a:cxn ang="0">
                        <a:pos x="14" y="76"/>
                      </a:cxn>
                      <a:cxn ang="0">
                        <a:pos x="14" y="96"/>
                      </a:cxn>
                    </a:cxnLst>
                    <a:rect l="0" t="0" r="r" b="b"/>
                    <a:pathLst>
                      <a:path w="94" h="174">
                        <a:moveTo>
                          <a:pt x="14" y="96"/>
                        </a:moveTo>
                        <a:cubicBezTo>
                          <a:pt x="11" y="109"/>
                          <a:pt x="15" y="120"/>
                          <a:pt x="26" y="128"/>
                        </a:cubicBezTo>
                        <a:cubicBezTo>
                          <a:pt x="34" y="120"/>
                          <a:pt x="35" y="119"/>
                          <a:pt x="32" y="108"/>
                        </a:cubicBezTo>
                        <a:cubicBezTo>
                          <a:pt x="35" y="92"/>
                          <a:pt x="39" y="92"/>
                          <a:pt x="52" y="100"/>
                        </a:cubicBezTo>
                        <a:cubicBezTo>
                          <a:pt x="59" y="110"/>
                          <a:pt x="49" y="114"/>
                          <a:pt x="46" y="124"/>
                        </a:cubicBezTo>
                        <a:cubicBezTo>
                          <a:pt x="50" y="137"/>
                          <a:pt x="57" y="129"/>
                          <a:pt x="66" y="126"/>
                        </a:cubicBezTo>
                        <a:cubicBezTo>
                          <a:pt x="77" y="129"/>
                          <a:pt x="79" y="131"/>
                          <a:pt x="76" y="142"/>
                        </a:cubicBezTo>
                        <a:cubicBezTo>
                          <a:pt x="67" y="139"/>
                          <a:pt x="65" y="141"/>
                          <a:pt x="58" y="148"/>
                        </a:cubicBezTo>
                        <a:cubicBezTo>
                          <a:pt x="60" y="160"/>
                          <a:pt x="62" y="170"/>
                          <a:pt x="74" y="174"/>
                        </a:cubicBezTo>
                        <a:cubicBezTo>
                          <a:pt x="77" y="165"/>
                          <a:pt x="74" y="157"/>
                          <a:pt x="84" y="154"/>
                        </a:cubicBezTo>
                        <a:cubicBezTo>
                          <a:pt x="91" y="143"/>
                          <a:pt x="94" y="122"/>
                          <a:pt x="82" y="112"/>
                        </a:cubicBezTo>
                        <a:cubicBezTo>
                          <a:pt x="77" y="108"/>
                          <a:pt x="66" y="108"/>
                          <a:pt x="60" y="106"/>
                        </a:cubicBezTo>
                        <a:cubicBezTo>
                          <a:pt x="65" y="92"/>
                          <a:pt x="66" y="87"/>
                          <a:pt x="50" y="82"/>
                        </a:cubicBezTo>
                        <a:cubicBezTo>
                          <a:pt x="48" y="82"/>
                          <a:pt x="37" y="86"/>
                          <a:pt x="34" y="82"/>
                        </a:cubicBezTo>
                        <a:cubicBezTo>
                          <a:pt x="32" y="79"/>
                          <a:pt x="30" y="70"/>
                          <a:pt x="30" y="70"/>
                        </a:cubicBezTo>
                        <a:cubicBezTo>
                          <a:pt x="32" y="54"/>
                          <a:pt x="32" y="52"/>
                          <a:pt x="42" y="42"/>
                        </a:cubicBezTo>
                        <a:cubicBezTo>
                          <a:pt x="41" y="30"/>
                          <a:pt x="45" y="5"/>
                          <a:pt x="30" y="0"/>
                        </a:cubicBezTo>
                        <a:cubicBezTo>
                          <a:pt x="14" y="4"/>
                          <a:pt x="16" y="4"/>
                          <a:pt x="18" y="22"/>
                        </a:cubicBezTo>
                        <a:cubicBezTo>
                          <a:pt x="16" y="39"/>
                          <a:pt x="15" y="35"/>
                          <a:pt x="4" y="46"/>
                        </a:cubicBezTo>
                        <a:cubicBezTo>
                          <a:pt x="0" y="59"/>
                          <a:pt x="5" y="67"/>
                          <a:pt x="14" y="76"/>
                        </a:cubicBezTo>
                        <a:cubicBezTo>
                          <a:pt x="15" y="80"/>
                          <a:pt x="17" y="93"/>
                          <a:pt x="14" y="96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231" name="Freeform 87"/>
                  <p:cNvSpPr>
                    <a:spLocks/>
                  </p:cNvSpPr>
                  <p:nvPr/>
                </p:nvSpPr>
                <p:spPr bwMode="ltGray">
                  <a:xfrm>
                    <a:off x="4597" y="508"/>
                    <a:ext cx="14" cy="17"/>
                  </a:xfrm>
                  <a:custGeom>
                    <a:avLst/>
                    <a:gdLst/>
                    <a:ahLst/>
                    <a:cxnLst>
                      <a:cxn ang="0">
                        <a:pos x="6" y="24"/>
                      </a:cxn>
                      <a:cxn ang="0">
                        <a:pos x="12" y="0"/>
                      </a:cxn>
                      <a:cxn ang="0">
                        <a:pos x="20" y="16"/>
                      </a:cxn>
                      <a:cxn ang="0">
                        <a:pos x="22" y="24"/>
                      </a:cxn>
                      <a:cxn ang="0">
                        <a:pos x="28" y="26"/>
                      </a:cxn>
                      <a:cxn ang="0">
                        <a:pos x="32" y="38"/>
                      </a:cxn>
                      <a:cxn ang="0">
                        <a:pos x="18" y="50"/>
                      </a:cxn>
                      <a:cxn ang="0">
                        <a:pos x="6" y="24"/>
                      </a:cxn>
                    </a:cxnLst>
                    <a:rect l="0" t="0" r="r" b="b"/>
                    <a:pathLst>
                      <a:path w="32" h="50">
                        <a:moveTo>
                          <a:pt x="6" y="24"/>
                        </a:moveTo>
                        <a:cubicBezTo>
                          <a:pt x="0" y="15"/>
                          <a:pt x="3" y="6"/>
                          <a:pt x="12" y="0"/>
                        </a:cubicBezTo>
                        <a:cubicBezTo>
                          <a:pt x="23" y="3"/>
                          <a:pt x="23" y="5"/>
                          <a:pt x="20" y="16"/>
                        </a:cubicBezTo>
                        <a:cubicBezTo>
                          <a:pt x="21" y="19"/>
                          <a:pt x="20" y="22"/>
                          <a:pt x="22" y="24"/>
                        </a:cubicBezTo>
                        <a:cubicBezTo>
                          <a:pt x="23" y="26"/>
                          <a:pt x="27" y="24"/>
                          <a:pt x="28" y="26"/>
                        </a:cubicBezTo>
                        <a:cubicBezTo>
                          <a:pt x="30" y="29"/>
                          <a:pt x="32" y="38"/>
                          <a:pt x="32" y="38"/>
                        </a:cubicBezTo>
                        <a:cubicBezTo>
                          <a:pt x="29" y="46"/>
                          <a:pt x="26" y="47"/>
                          <a:pt x="18" y="50"/>
                        </a:cubicBezTo>
                        <a:cubicBezTo>
                          <a:pt x="12" y="41"/>
                          <a:pt x="18" y="24"/>
                          <a:pt x="6" y="24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232" name="Freeform 88"/>
                  <p:cNvSpPr>
                    <a:spLocks/>
                  </p:cNvSpPr>
                  <p:nvPr/>
                </p:nvSpPr>
                <p:spPr bwMode="ltGray">
                  <a:xfrm>
                    <a:off x="4569" y="512"/>
                    <a:ext cx="19" cy="17"/>
                  </a:xfrm>
                  <a:custGeom>
                    <a:avLst/>
                    <a:gdLst/>
                    <a:ahLst/>
                    <a:cxnLst>
                      <a:cxn ang="0">
                        <a:pos x="0" y="44"/>
                      </a:cxn>
                      <a:cxn ang="0">
                        <a:pos x="22" y="20"/>
                      </a:cxn>
                      <a:cxn ang="0">
                        <a:pos x="36" y="0"/>
                      </a:cxn>
                      <a:cxn ang="0">
                        <a:pos x="24" y="28"/>
                      </a:cxn>
                      <a:cxn ang="0">
                        <a:pos x="2" y="50"/>
                      </a:cxn>
                      <a:cxn ang="0">
                        <a:pos x="0" y="44"/>
                      </a:cxn>
                    </a:cxnLst>
                    <a:rect l="0" t="0" r="r" b="b"/>
                    <a:pathLst>
                      <a:path w="43" h="50">
                        <a:moveTo>
                          <a:pt x="0" y="44"/>
                        </a:moveTo>
                        <a:cubicBezTo>
                          <a:pt x="6" y="38"/>
                          <a:pt x="18" y="29"/>
                          <a:pt x="22" y="20"/>
                        </a:cubicBezTo>
                        <a:cubicBezTo>
                          <a:pt x="27" y="10"/>
                          <a:pt x="25" y="4"/>
                          <a:pt x="36" y="0"/>
                        </a:cubicBezTo>
                        <a:cubicBezTo>
                          <a:pt x="43" y="11"/>
                          <a:pt x="36" y="24"/>
                          <a:pt x="24" y="28"/>
                        </a:cubicBezTo>
                        <a:cubicBezTo>
                          <a:pt x="21" y="38"/>
                          <a:pt x="12" y="47"/>
                          <a:pt x="2" y="50"/>
                        </a:cubicBezTo>
                        <a:cubicBezTo>
                          <a:pt x="1" y="48"/>
                          <a:pt x="0" y="44"/>
                          <a:pt x="0" y="44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233" name="Freeform 89"/>
                  <p:cNvSpPr>
                    <a:spLocks/>
                  </p:cNvSpPr>
                  <p:nvPr/>
                </p:nvSpPr>
                <p:spPr bwMode="ltGray">
                  <a:xfrm>
                    <a:off x="4784" y="275"/>
                    <a:ext cx="18" cy="10"/>
                  </a:xfrm>
                  <a:custGeom>
                    <a:avLst/>
                    <a:gdLst/>
                    <a:ahLst/>
                    <a:cxnLst>
                      <a:cxn ang="0">
                        <a:pos x="0" y="25"/>
                      </a:cxn>
                      <a:cxn ang="0">
                        <a:pos x="12" y="29"/>
                      </a:cxn>
                      <a:cxn ang="0">
                        <a:pos x="0" y="25"/>
                      </a:cxn>
                    </a:cxnLst>
                    <a:rect l="0" t="0" r="r" b="b"/>
                    <a:pathLst>
                      <a:path w="41" h="29">
                        <a:moveTo>
                          <a:pt x="0" y="25"/>
                        </a:moveTo>
                        <a:cubicBezTo>
                          <a:pt x="10" y="11"/>
                          <a:pt x="41" y="0"/>
                          <a:pt x="12" y="29"/>
                        </a:cubicBezTo>
                        <a:cubicBezTo>
                          <a:pt x="8" y="28"/>
                          <a:pt x="0" y="25"/>
                          <a:pt x="0" y="25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234" name="Freeform 90"/>
                  <p:cNvSpPr>
                    <a:spLocks/>
                  </p:cNvSpPr>
                  <p:nvPr/>
                </p:nvSpPr>
                <p:spPr bwMode="ltGray">
                  <a:xfrm>
                    <a:off x="4293" y="246"/>
                    <a:ext cx="438" cy="152"/>
                  </a:xfrm>
                  <a:custGeom>
                    <a:avLst/>
                    <a:gdLst/>
                    <a:ahLst/>
                    <a:cxnLst>
                      <a:cxn ang="0">
                        <a:pos x="73" y="1"/>
                      </a:cxn>
                      <a:cxn ang="0">
                        <a:pos x="438" y="0"/>
                      </a:cxn>
                      <a:cxn ang="0">
                        <a:pos x="416" y="54"/>
                      </a:cxn>
                      <a:cxn ang="0">
                        <a:pos x="397" y="68"/>
                      </a:cxn>
                      <a:cxn ang="0">
                        <a:pos x="392" y="70"/>
                      </a:cxn>
                      <a:cxn ang="0">
                        <a:pos x="375" y="73"/>
                      </a:cxn>
                      <a:cxn ang="0">
                        <a:pos x="361" y="88"/>
                      </a:cxn>
                      <a:cxn ang="0">
                        <a:pos x="362" y="99"/>
                      </a:cxn>
                      <a:cxn ang="0">
                        <a:pos x="364" y="107"/>
                      </a:cxn>
                      <a:cxn ang="0">
                        <a:pos x="366" y="113"/>
                      </a:cxn>
                      <a:cxn ang="0">
                        <a:pos x="362" y="122"/>
                      </a:cxn>
                      <a:cxn ang="0">
                        <a:pos x="351" y="120"/>
                      </a:cxn>
                      <a:cxn ang="0">
                        <a:pos x="342" y="129"/>
                      </a:cxn>
                      <a:cxn ang="0">
                        <a:pos x="347" y="105"/>
                      </a:cxn>
                      <a:cxn ang="0">
                        <a:pos x="338" y="100"/>
                      </a:cxn>
                      <a:cxn ang="0">
                        <a:pos x="344" y="93"/>
                      </a:cxn>
                      <a:cxn ang="0">
                        <a:pos x="342" y="89"/>
                      </a:cxn>
                      <a:cxn ang="0">
                        <a:pos x="320" y="94"/>
                      </a:cxn>
                      <a:cxn ang="0">
                        <a:pos x="317" y="85"/>
                      </a:cxn>
                      <a:cxn ang="0">
                        <a:pos x="297" y="94"/>
                      </a:cxn>
                      <a:cxn ang="0">
                        <a:pos x="320" y="103"/>
                      </a:cxn>
                      <a:cxn ang="0">
                        <a:pos x="305" y="117"/>
                      </a:cxn>
                      <a:cxn ang="0">
                        <a:pos x="311" y="126"/>
                      </a:cxn>
                      <a:cxn ang="0">
                        <a:pos x="315" y="138"/>
                      </a:cxn>
                      <a:cxn ang="0">
                        <a:pos x="309" y="139"/>
                      </a:cxn>
                      <a:cxn ang="0">
                        <a:pos x="314" y="144"/>
                      </a:cxn>
                      <a:cxn ang="0">
                        <a:pos x="307" y="152"/>
                      </a:cxn>
                      <a:cxn ang="0">
                        <a:pos x="0" y="149"/>
                      </a:cxn>
                      <a:cxn ang="0">
                        <a:pos x="73" y="1"/>
                      </a:cxn>
                    </a:cxnLst>
                    <a:rect l="0" t="0" r="r" b="b"/>
                    <a:pathLst>
                      <a:path w="438" h="152">
                        <a:moveTo>
                          <a:pt x="73" y="1"/>
                        </a:moveTo>
                        <a:lnTo>
                          <a:pt x="438" y="0"/>
                        </a:lnTo>
                        <a:cubicBezTo>
                          <a:pt x="432" y="15"/>
                          <a:pt x="429" y="42"/>
                          <a:pt x="416" y="54"/>
                        </a:cubicBezTo>
                        <a:cubicBezTo>
                          <a:pt x="410" y="60"/>
                          <a:pt x="405" y="63"/>
                          <a:pt x="397" y="68"/>
                        </a:cubicBezTo>
                        <a:cubicBezTo>
                          <a:pt x="396" y="69"/>
                          <a:pt x="392" y="70"/>
                          <a:pt x="392" y="70"/>
                        </a:cubicBezTo>
                        <a:cubicBezTo>
                          <a:pt x="377" y="63"/>
                          <a:pt x="385" y="68"/>
                          <a:pt x="375" y="73"/>
                        </a:cubicBezTo>
                        <a:cubicBezTo>
                          <a:pt x="371" y="82"/>
                          <a:pt x="371" y="83"/>
                          <a:pt x="361" y="88"/>
                        </a:cubicBezTo>
                        <a:cubicBezTo>
                          <a:pt x="359" y="92"/>
                          <a:pt x="364" y="93"/>
                          <a:pt x="362" y="99"/>
                        </a:cubicBezTo>
                        <a:cubicBezTo>
                          <a:pt x="363" y="102"/>
                          <a:pt x="364" y="105"/>
                          <a:pt x="364" y="107"/>
                        </a:cubicBezTo>
                        <a:cubicBezTo>
                          <a:pt x="365" y="109"/>
                          <a:pt x="366" y="111"/>
                          <a:pt x="366" y="113"/>
                        </a:cubicBezTo>
                        <a:cubicBezTo>
                          <a:pt x="365" y="115"/>
                          <a:pt x="364" y="120"/>
                          <a:pt x="362" y="122"/>
                        </a:cubicBezTo>
                        <a:cubicBezTo>
                          <a:pt x="359" y="123"/>
                          <a:pt x="354" y="119"/>
                          <a:pt x="351" y="120"/>
                        </a:cubicBezTo>
                        <a:cubicBezTo>
                          <a:pt x="347" y="129"/>
                          <a:pt x="352" y="127"/>
                          <a:pt x="342" y="129"/>
                        </a:cubicBezTo>
                        <a:cubicBezTo>
                          <a:pt x="340" y="123"/>
                          <a:pt x="345" y="111"/>
                          <a:pt x="347" y="105"/>
                        </a:cubicBezTo>
                        <a:cubicBezTo>
                          <a:pt x="347" y="100"/>
                          <a:pt x="338" y="102"/>
                          <a:pt x="338" y="100"/>
                        </a:cubicBezTo>
                        <a:cubicBezTo>
                          <a:pt x="338" y="98"/>
                          <a:pt x="344" y="95"/>
                          <a:pt x="344" y="93"/>
                        </a:cubicBezTo>
                        <a:cubicBezTo>
                          <a:pt x="344" y="92"/>
                          <a:pt x="344" y="89"/>
                          <a:pt x="342" y="89"/>
                        </a:cubicBezTo>
                        <a:cubicBezTo>
                          <a:pt x="339" y="89"/>
                          <a:pt x="324" y="94"/>
                          <a:pt x="320" y="94"/>
                        </a:cubicBezTo>
                        <a:cubicBezTo>
                          <a:pt x="317" y="86"/>
                          <a:pt x="328" y="88"/>
                          <a:pt x="317" y="85"/>
                        </a:cubicBezTo>
                        <a:cubicBezTo>
                          <a:pt x="311" y="91"/>
                          <a:pt x="306" y="93"/>
                          <a:pt x="297" y="94"/>
                        </a:cubicBezTo>
                        <a:cubicBezTo>
                          <a:pt x="300" y="104"/>
                          <a:pt x="307" y="101"/>
                          <a:pt x="320" y="103"/>
                        </a:cubicBezTo>
                        <a:cubicBezTo>
                          <a:pt x="318" y="109"/>
                          <a:pt x="311" y="111"/>
                          <a:pt x="305" y="117"/>
                        </a:cubicBezTo>
                        <a:lnTo>
                          <a:pt x="311" y="126"/>
                        </a:lnTo>
                        <a:lnTo>
                          <a:pt x="315" y="138"/>
                        </a:lnTo>
                        <a:lnTo>
                          <a:pt x="309" y="139"/>
                        </a:lnTo>
                        <a:lnTo>
                          <a:pt x="314" y="144"/>
                        </a:lnTo>
                        <a:lnTo>
                          <a:pt x="307" y="152"/>
                        </a:lnTo>
                        <a:lnTo>
                          <a:pt x="0" y="149"/>
                        </a:lnTo>
                        <a:lnTo>
                          <a:pt x="73" y="1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235" name="Freeform 91"/>
                  <p:cNvSpPr>
                    <a:spLocks/>
                  </p:cNvSpPr>
                  <p:nvPr/>
                </p:nvSpPr>
                <p:spPr bwMode="ltGray">
                  <a:xfrm>
                    <a:off x="4731" y="240"/>
                    <a:ext cx="20" cy="55"/>
                  </a:xfrm>
                  <a:custGeom>
                    <a:avLst/>
                    <a:gdLst/>
                    <a:ahLst/>
                    <a:cxnLst>
                      <a:cxn ang="0">
                        <a:pos x="5" y="156"/>
                      </a:cxn>
                      <a:cxn ang="0">
                        <a:pos x="15" y="108"/>
                      </a:cxn>
                      <a:cxn ang="0">
                        <a:pos x="17" y="68"/>
                      </a:cxn>
                      <a:cxn ang="0">
                        <a:pos x="11" y="40"/>
                      </a:cxn>
                      <a:cxn ang="0">
                        <a:pos x="17" y="12"/>
                      </a:cxn>
                      <a:cxn ang="0">
                        <a:pos x="21" y="0"/>
                      </a:cxn>
                      <a:cxn ang="0">
                        <a:pos x="31" y="30"/>
                      </a:cxn>
                      <a:cxn ang="0">
                        <a:pos x="47" y="98"/>
                      </a:cxn>
                      <a:cxn ang="0">
                        <a:pos x="31" y="108"/>
                      </a:cxn>
                      <a:cxn ang="0">
                        <a:pos x="23" y="126"/>
                      </a:cxn>
                      <a:cxn ang="0">
                        <a:pos x="21" y="132"/>
                      </a:cxn>
                      <a:cxn ang="0">
                        <a:pos x="27" y="134"/>
                      </a:cxn>
                      <a:cxn ang="0">
                        <a:pos x="31" y="146"/>
                      </a:cxn>
                      <a:cxn ang="0">
                        <a:pos x="13" y="148"/>
                      </a:cxn>
                      <a:cxn ang="0">
                        <a:pos x="7" y="160"/>
                      </a:cxn>
                      <a:cxn ang="0">
                        <a:pos x="3" y="154"/>
                      </a:cxn>
                      <a:cxn ang="0">
                        <a:pos x="5" y="156"/>
                      </a:cxn>
                    </a:cxnLst>
                    <a:rect l="0" t="0" r="r" b="b"/>
                    <a:pathLst>
                      <a:path w="47" h="165">
                        <a:moveTo>
                          <a:pt x="5" y="156"/>
                        </a:moveTo>
                        <a:cubicBezTo>
                          <a:pt x="0" y="141"/>
                          <a:pt x="1" y="118"/>
                          <a:pt x="15" y="108"/>
                        </a:cubicBezTo>
                        <a:cubicBezTo>
                          <a:pt x="16" y="95"/>
                          <a:pt x="17" y="81"/>
                          <a:pt x="17" y="68"/>
                        </a:cubicBezTo>
                        <a:cubicBezTo>
                          <a:pt x="17" y="58"/>
                          <a:pt x="11" y="40"/>
                          <a:pt x="11" y="40"/>
                        </a:cubicBezTo>
                        <a:cubicBezTo>
                          <a:pt x="14" y="20"/>
                          <a:pt x="11" y="29"/>
                          <a:pt x="17" y="12"/>
                        </a:cubicBezTo>
                        <a:cubicBezTo>
                          <a:pt x="18" y="8"/>
                          <a:pt x="21" y="0"/>
                          <a:pt x="21" y="0"/>
                        </a:cubicBezTo>
                        <a:cubicBezTo>
                          <a:pt x="38" y="6"/>
                          <a:pt x="33" y="7"/>
                          <a:pt x="31" y="30"/>
                        </a:cubicBezTo>
                        <a:cubicBezTo>
                          <a:pt x="38" y="52"/>
                          <a:pt x="40" y="76"/>
                          <a:pt x="47" y="98"/>
                        </a:cubicBezTo>
                        <a:cubicBezTo>
                          <a:pt x="44" y="116"/>
                          <a:pt x="45" y="113"/>
                          <a:pt x="31" y="108"/>
                        </a:cubicBezTo>
                        <a:cubicBezTo>
                          <a:pt x="25" y="118"/>
                          <a:pt x="28" y="112"/>
                          <a:pt x="23" y="126"/>
                        </a:cubicBezTo>
                        <a:cubicBezTo>
                          <a:pt x="22" y="128"/>
                          <a:pt x="21" y="132"/>
                          <a:pt x="21" y="132"/>
                        </a:cubicBezTo>
                        <a:cubicBezTo>
                          <a:pt x="23" y="133"/>
                          <a:pt x="26" y="132"/>
                          <a:pt x="27" y="134"/>
                        </a:cubicBezTo>
                        <a:cubicBezTo>
                          <a:pt x="29" y="137"/>
                          <a:pt x="31" y="146"/>
                          <a:pt x="31" y="146"/>
                        </a:cubicBezTo>
                        <a:cubicBezTo>
                          <a:pt x="27" y="165"/>
                          <a:pt x="23" y="155"/>
                          <a:pt x="13" y="148"/>
                        </a:cubicBezTo>
                        <a:cubicBezTo>
                          <a:pt x="11" y="152"/>
                          <a:pt x="11" y="160"/>
                          <a:pt x="7" y="160"/>
                        </a:cubicBezTo>
                        <a:cubicBezTo>
                          <a:pt x="5" y="160"/>
                          <a:pt x="4" y="156"/>
                          <a:pt x="3" y="154"/>
                        </a:cubicBezTo>
                        <a:cubicBezTo>
                          <a:pt x="3" y="153"/>
                          <a:pt x="4" y="155"/>
                          <a:pt x="5" y="156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236" name="Freeform 92"/>
                  <p:cNvSpPr>
                    <a:spLocks/>
                  </p:cNvSpPr>
                  <p:nvPr/>
                </p:nvSpPr>
                <p:spPr bwMode="ltGray">
                  <a:xfrm>
                    <a:off x="4719" y="287"/>
                    <a:ext cx="59" cy="34"/>
                  </a:xfrm>
                  <a:custGeom>
                    <a:avLst/>
                    <a:gdLst/>
                    <a:ahLst/>
                    <a:cxnLst>
                      <a:cxn ang="0">
                        <a:pos x="26" y="61"/>
                      </a:cxn>
                      <a:cxn ang="0">
                        <a:pos x="30" y="43"/>
                      </a:cxn>
                      <a:cxn ang="0">
                        <a:pos x="50" y="33"/>
                      </a:cxn>
                      <a:cxn ang="0">
                        <a:pos x="54" y="45"/>
                      </a:cxn>
                      <a:cxn ang="0">
                        <a:pos x="66" y="49"/>
                      </a:cxn>
                      <a:cxn ang="0">
                        <a:pos x="80" y="55"/>
                      </a:cxn>
                      <a:cxn ang="0">
                        <a:pos x="116" y="33"/>
                      </a:cxn>
                      <a:cxn ang="0">
                        <a:pos x="130" y="17"/>
                      </a:cxn>
                      <a:cxn ang="0">
                        <a:pos x="138" y="11"/>
                      </a:cxn>
                      <a:cxn ang="0">
                        <a:pos x="106" y="49"/>
                      </a:cxn>
                      <a:cxn ang="0">
                        <a:pos x="84" y="67"/>
                      </a:cxn>
                      <a:cxn ang="0">
                        <a:pos x="66" y="81"/>
                      </a:cxn>
                      <a:cxn ang="0">
                        <a:pos x="48" y="103"/>
                      </a:cxn>
                      <a:cxn ang="0">
                        <a:pos x="26" y="89"/>
                      </a:cxn>
                      <a:cxn ang="0">
                        <a:pos x="20" y="87"/>
                      </a:cxn>
                      <a:cxn ang="0">
                        <a:pos x="22" y="97"/>
                      </a:cxn>
                      <a:cxn ang="0">
                        <a:pos x="0" y="97"/>
                      </a:cxn>
                      <a:cxn ang="0">
                        <a:pos x="10" y="79"/>
                      </a:cxn>
                      <a:cxn ang="0">
                        <a:pos x="26" y="61"/>
                      </a:cxn>
                    </a:cxnLst>
                    <a:rect l="0" t="0" r="r" b="b"/>
                    <a:pathLst>
                      <a:path w="138" h="103">
                        <a:moveTo>
                          <a:pt x="26" y="61"/>
                        </a:moveTo>
                        <a:cubicBezTo>
                          <a:pt x="29" y="53"/>
                          <a:pt x="33" y="51"/>
                          <a:pt x="30" y="43"/>
                        </a:cubicBezTo>
                        <a:cubicBezTo>
                          <a:pt x="33" y="27"/>
                          <a:pt x="37" y="24"/>
                          <a:pt x="50" y="33"/>
                        </a:cubicBezTo>
                        <a:cubicBezTo>
                          <a:pt x="51" y="37"/>
                          <a:pt x="53" y="41"/>
                          <a:pt x="54" y="45"/>
                        </a:cubicBezTo>
                        <a:cubicBezTo>
                          <a:pt x="55" y="49"/>
                          <a:pt x="66" y="49"/>
                          <a:pt x="66" y="49"/>
                        </a:cubicBezTo>
                        <a:cubicBezTo>
                          <a:pt x="75" y="43"/>
                          <a:pt x="77" y="45"/>
                          <a:pt x="80" y="55"/>
                        </a:cubicBezTo>
                        <a:cubicBezTo>
                          <a:pt x="92" y="47"/>
                          <a:pt x="101" y="37"/>
                          <a:pt x="116" y="33"/>
                        </a:cubicBezTo>
                        <a:cubicBezTo>
                          <a:pt x="125" y="19"/>
                          <a:pt x="120" y="24"/>
                          <a:pt x="130" y="17"/>
                        </a:cubicBezTo>
                        <a:cubicBezTo>
                          <a:pt x="134" y="11"/>
                          <a:pt x="134" y="0"/>
                          <a:pt x="138" y="11"/>
                        </a:cubicBezTo>
                        <a:cubicBezTo>
                          <a:pt x="135" y="31"/>
                          <a:pt x="126" y="45"/>
                          <a:pt x="106" y="49"/>
                        </a:cubicBezTo>
                        <a:cubicBezTo>
                          <a:pt x="97" y="55"/>
                          <a:pt x="93" y="61"/>
                          <a:pt x="84" y="67"/>
                        </a:cubicBezTo>
                        <a:cubicBezTo>
                          <a:pt x="80" y="79"/>
                          <a:pt x="79" y="79"/>
                          <a:pt x="66" y="81"/>
                        </a:cubicBezTo>
                        <a:cubicBezTo>
                          <a:pt x="60" y="90"/>
                          <a:pt x="57" y="97"/>
                          <a:pt x="48" y="103"/>
                        </a:cubicBezTo>
                        <a:cubicBezTo>
                          <a:pt x="42" y="94"/>
                          <a:pt x="37" y="93"/>
                          <a:pt x="26" y="89"/>
                        </a:cubicBezTo>
                        <a:cubicBezTo>
                          <a:pt x="24" y="88"/>
                          <a:pt x="20" y="87"/>
                          <a:pt x="20" y="87"/>
                        </a:cubicBezTo>
                        <a:cubicBezTo>
                          <a:pt x="10" y="90"/>
                          <a:pt x="14" y="94"/>
                          <a:pt x="22" y="97"/>
                        </a:cubicBezTo>
                        <a:cubicBezTo>
                          <a:pt x="14" y="103"/>
                          <a:pt x="9" y="100"/>
                          <a:pt x="0" y="97"/>
                        </a:cubicBezTo>
                        <a:cubicBezTo>
                          <a:pt x="2" y="87"/>
                          <a:pt x="1" y="82"/>
                          <a:pt x="10" y="79"/>
                        </a:cubicBezTo>
                        <a:cubicBezTo>
                          <a:pt x="15" y="63"/>
                          <a:pt x="14" y="69"/>
                          <a:pt x="26" y="61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237" name="Freeform 93"/>
                  <p:cNvSpPr>
                    <a:spLocks/>
                  </p:cNvSpPr>
                  <p:nvPr/>
                </p:nvSpPr>
                <p:spPr bwMode="ltGray">
                  <a:xfrm>
                    <a:off x="4656" y="319"/>
                    <a:ext cx="80" cy="72"/>
                  </a:xfrm>
                  <a:custGeom>
                    <a:avLst/>
                    <a:gdLst/>
                    <a:ahLst/>
                    <a:cxnLst>
                      <a:cxn ang="0">
                        <a:pos x="158" y="24"/>
                      </a:cxn>
                      <a:cxn ang="0">
                        <a:pos x="160" y="6"/>
                      </a:cxn>
                      <a:cxn ang="0">
                        <a:pos x="170" y="0"/>
                      </a:cxn>
                      <a:cxn ang="0">
                        <a:pos x="182" y="24"/>
                      </a:cxn>
                      <a:cxn ang="0">
                        <a:pos x="188" y="42"/>
                      </a:cxn>
                      <a:cxn ang="0">
                        <a:pos x="178" y="58"/>
                      </a:cxn>
                      <a:cxn ang="0">
                        <a:pos x="170" y="76"/>
                      </a:cxn>
                      <a:cxn ang="0">
                        <a:pos x="162" y="126"/>
                      </a:cxn>
                      <a:cxn ang="0">
                        <a:pos x="144" y="136"/>
                      </a:cxn>
                      <a:cxn ang="0">
                        <a:pos x="120" y="138"/>
                      </a:cxn>
                      <a:cxn ang="0">
                        <a:pos x="112" y="124"/>
                      </a:cxn>
                      <a:cxn ang="0">
                        <a:pos x="102" y="146"/>
                      </a:cxn>
                      <a:cxn ang="0">
                        <a:pos x="90" y="150"/>
                      </a:cxn>
                      <a:cxn ang="0">
                        <a:pos x="80" y="132"/>
                      </a:cxn>
                      <a:cxn ang="0">
                        <a:pos x="58" y="144"/>
                      </a:cxn>
                      <a:cxn ang="0">
                        <a:pos x="76" y="142"/>
                      </a:cxn>
                      <a:cxn ang="0">
                        <a:pos x="78" y="160"/>
                      </a:cxn>
                      <a:cxn ang="0">
                        <a:pos x="58" y="166"/>
                      </a:cxn>
                      <a:cxn ang="0">
                        <a:pos x="34" y="166"/>
                      </a:cxn>
                      <a:cxn ang="0">
                        <a:pos x="36" y="154"/>
                      </a:cxn>
                      <a:cxn ang="0">
                        <a:pos x="46" y="144"/>
                      </a:cxn>
                      <a:cxn ang="0">
                        <a:pos x="34" y="148"/>
                      </a:cxn>
                      <a:cxn ang="0">
                        <a:pos x="26" y="166"/>
                      </a:cxn>
                      <a:cxn ang="0">
                        <a:pos x="30" y="190"/>
                      </a:cxn>
                      <a:cxn ang="0">
                        <a:pos x="14" y="200"/>
                      </a:cxn>
                      <a:cxn ang="0">
                        <a:pos x="0" y="214"/>
                      </a:cxn>
                      <a:cxn ang="0">
                        <a:pos x="8" y="188"/>
                      </a:cxn>
                      <a:cxn ang="0">
                        <a:pos x="0" y="164"/>
                      </a:cxn>
                      <a:cxn ang="0">
                        <a:pos x="14" y="152"/>
                      </a:cxn>
                      <a:cxn ang="0">
                        <a:pos x="32" y="134"/>
                      </a:cxn>
                      <a:cxn ang="0">
                        <a:pos x="44" y="118"/>
                      </a:cxn>
                      <a:cxn ang="0">
                        <a:pos x="72" y="116"/>
                      </a:cxn>
                      <a:cxn ang="0">
                        <a:pos x="84" y="112"/>
                      </a:cxn>
                      <a:cxn ang="0">
                        <a:pos x="114" y="78"/>
                      </a:cxn>
                      <a:cxn ang="0">
                        <a:pos x="120" y="92"/>
                      </a:cxn>
                      <a:cxn ang="0">
                        <a:pos x="132" y="76"/>
                      </a:cxn>
                      <a:cxn ang="0">
                        <a:pos x="150" y="54"/>
                      </a:cxn>
                      <a:cxn ang="0">
                        <a:pos x="154" y="42"/>
                      </a:cxn>
                      <a:cxn ang="0">
                        <a:pos x="148" y="38"/>
                      </a:cxn>
                      <a:cxn ang="0">
                        <a:pos x="152" y="32"/>
                      </a:cxn>
                      <a:cxn ang="0">
                        <a:pos x="158" y="24"/>
                      </a:cxn>
                    </a:cxnLst>
                    <a:rect l="0" t="0" r="r" b="b"/>
                    <a:pathLst>
                      <a:path w="188" h="214">
                        <a:moveTo>
                          <a:pt x="158" y="24"/>
                        </a:moveTo>
                        <a:cubicBezTo>
                          <a:pt x="156" y="18"/>
                          <a:pt x="160" y="6"/>
                          <a:pt x="160" y="6"/>
                        </a:cubicBezTo>
                        <a:cubicBezTo>
                          <a:pt x="167" y="16"/>
                          <a:pt x="167" y="8"/>
                          <a:pt x="170" y="0"/>
                        </a:cubicBezTo>
                        <a:cubicBezTo>
                          <a:pt x="181" y="4"/>
                          <a:pt x="179" y="14"/>
                          <a:pt x="182" y="24"/>
                        </a:cubicBezTo>
                        <a:cubicBezTo>
                          <a:pt x="184" y="30"/>
                          <a:pt x="188" y="42"/>
                          <a:pt x="188" y="42"/>
                        </a:cubicBezTo>
                        <a:cubicBezTo>
                          <a:pt x="183" y="56"/>
                          <a:pt x="188" y="52"/>
                          <a:pt x="178" y="58"/>
                        </a:cubicBezTo>
                        <a:cubicBezTo>
                          <a:pt x="174" y="63"/>
                          <a:pt x="170" y="76"/>
                          <a:pt x="170" y="76"/>
                        </a:cubicBezTo>
                        <a:cubicBezTo>
                          <a:pt x="169" y="100"/>
                          <a:pt x="173" y="110"/>
                          <a:pt x="162" y="126"/>
                        </a:cubicBezTo>
                        <a:cubicBezTo>
                          <a:pt x="150" y="118"/>
                          <a:pt x="155" y="132"/>
                          <a:pt x="144" y="136"/>
                        </a:cubicBezTo>
                        <a:cubicBezTo>
                          <a:pt x="135" y="134"/>
                          <a:pt x="129" y="135"/>
                          <a:pt x="120" y="138"/>
                        </a:cubicBezTo>
                        <a:cubicBezTo>
                          <a:pt x="114" y="129"/>
                          <a:pt x="122" y="127"/>
                          <a:pt x="112" y="124"/>
                        </a:cubicBezTo>
                        <a:cubicBezTo>
                          <a:pt x="108" y="130"/>
                          <a:pt x="108" y="142"/>
                          <a:pt x="102" y="146"/>
                        </a:cubicBezTo>
                        <a:cubicBezTo>
                          <a:pt x="98" y="148"/>
                          <a:pt x="90" y="150"/>
                          <a:pt x="90" y="150"/>
                        </a:cubicBezTo>
                        <a:cubicBezTo>
                          <a:pt x="87" y="141"/>
                          <a:pt x="89" y="135"/>
                          <a:pt x="80" y="132"/>
                        </a:cubicBezTo>
                        <a:cubicBezTo>
                          <a:pt x="68" y="134"/>
                          <a:pt x="65" y="134"/>
                          <a:pt x="58" y="144"/>
                        </a:cubicBezTo>
                        <a:cubicBezTo>
                          <a:pt x="66" y="150"/>
                          <a:pt x="68" y="147"/>
                          <a:pt x="76" y="142"/>
                        </a:cubicBezTo>
                        <a:cubicBezTo>
                          <a:pt x="81" y="146"/>
                          <a:pt x="85" y="155"/>
                          <a:pt x="78" y="160"/>
                        </a:cubicBezTo>
                        <a:cubicBezTo>
                          <a:pt x="75" y="162"/>
                          <a:pt x="62" y="165"/>
                          <a:pt x="58" y="166"/>
                        </a:cubicBezTo>
                        <a:cubicBezTo>
                          <a:pt x="48" y="173"/>
                          <a:pt x="44" y="173"/>
                          <a:pt x="34" y="166"/>
                        </a:cubicBezTo>
                        <a:cubicBezTo>
                          <a:pt x="35" y="162"/>
                          <a:pt x="34" y="158"/>
                          <a:pt x="36" y="154"/>
                        </a:cubicBezTo>
                        <a:cubicBezTo>
                          <a:pt x="38" y="150"/>
                          <a:pt x="55" y="146"/>
                          <a:pt x="46" y="144"/>
                        </a:cubicBezTo>
                        <a:cubicBezTo>
                          <a:pt x="42" y="143"/>
                          <a:pt x="34" y="148"/>
                          <a:pt x="34" y="148"/>
                        </a:cubicBezTo>
                        <a:cubicBezTo>
                          <a:pt x="32" y="155"/>
                          <a:pt x="28" y="159"/>
                          <a:pt x="26" y="166"/>
                        </a:cubicBezTo>
                        <a:cubicBezTo>
                          <a:pt x="36" y="182"/>
                          <a:pt x="36" y="173"/>
                          <a:pt x="30" y="190"/>
                        </a:cubicBezTo>
                        <a:cubicBezTo>
                          <a:pt x="28" y="196"/>
                          <a:pt x="14" y="200"/>
                          <a:pt x="14" y="200"/>
                        </a:cubicBezTo>
                        <a:cubicBezTo>
                          <a:pt x="5" y="214"/>
                          <a:pt x="11" y="210"/>
                          <a:pt x="0" y="214"/>
                        </a:cubicBezTo>
                        <a:cubicBezTo>
                          <a:pt x="2" y="202"/>
                          <a:pt x="5" y="198"/>
                          <a:pt x="8" y="188"/>
                        </a:cubicBezTo>
                        <a:cubicBezTo>
                          <a:pt x="6" y="178"/>
                          <a:pt x="3" y="173"/>
                          <a:pt x="0" y="164"/>
                        </a:cubicBezTo>
                        <a:cubicBezTo>
                          <a:pt x="3" y="156"/>
                          <a:pt x="7" y="157"/>
                          <a:pt x="14" y="152"/>
                        </a:cubicBezTo>
                        <a:cubicBezTo>
                          <a:pt x="18" y="141"/>
                          <a:pt x="23" y="140"/>
                          <a:pt x="32" y="134"/>
                        </a:cubicBezTo>
                        <a:cubicBezTo>
                          <a:pt x="37" y="127"/>
                          <a:pt x="37" y="123"/>
                          <a:pt x="44" y="118"/>
                        </a:cubicBezTo>
                        <a:cubicBezTo>
                          <a:pt x="64" y="121"/>
                          <a:pt x="55" y="122"/>
                          <a:pt x="72" y="116"/>
                        </a:cubicBezTo>
                        <a:cubicBezTo>
                          <a:pt x="76" y="115"/>
                          <a:pt x="84" y="112"/>
                          <a:pt x="84" y="112"/>
                        </a:cubicBezTo>
                        <a:cubicBezTo>
                          <a:pt x="105" y="119"/>
                          <a:pt x="97" y="84"/>
                          <a:pt x="114" y="78"/>
                        </a:cubicBezTo>
                        <a:cubicBezTo>
                          <a:pt x="117" y="87"/>
                          <a:pt x="110" y="89"/>
                          <a:pt x="120" y="92"/>
                        </a:cubicBezTo>
                        <a:cubicBezTo>
                          <a:pt x="125" y="85"/>
                          <a:pt x="125" y="81"/>
                          <a:pt x="132" y="76"/>
                        </a:cubicBezTo>
                        <a:cubicBezTo>
                          <a:pt x="138" y="68"/>
                          <a:pt x="146" y="65"/>
                          <a:pt x="150" y="54"/>
                        </a:cubicBezTo>
                        <a:cubicBezTo>
                          <a:pt x="151" y="50"/>
                          <a:pt x="154" y="42"/>
                          <a:pt x="154" y="42"/>
                        </a:cubicBezTo>
                        <a:cubicBezTo>
                          <a:pt x="152" y="41"/>
                          <a:pt x="148" y="40"/>
                          <a:pt x="148" y="38"/>
                        </a:cubicBezTo>
                        <a:cubicBezTo>
                          <a:pt x="148" y="36"/>
                          <a:pt x="161" y="33"/>
                          <a:pt x="152" y="32"/>
                        </a:cubicBezTo>
                        <a:lnTo>
                          <a:pt x="158" y="24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238" name="Freeform 94"/>
                  <p:cNvSpPr>
                    <a:spLocks/>
                  </p:cNvSpPr>
                  <p:nvPr/>
                </p:nvSpPr>
                <p:spPr bwMode="ltGray">
                  <a:xfrm>
                    <a:off x="4709" y="340"/>
                    <a:ext cx="6" cy="4"/>
                  </a:xfrm>
                  <a:custGeom>
                    <a:avLst/>
                    <a:gdLst/>
                    <a:ahLst/>
                    <a:cxnLst>
                      <a:cxn ang="0">
                        <a:pos x="0" y="9"/>
                      </a:cxn>
                      <a:cxn ang="0">
                        <a:pos x="4" y="13"/>
                      </a:cxn>
                      <a:cxn ang="0">
                        <a:pos x="0" y="9"/>
                      </a:cxn>
                    </a:cxnLst>
                    <a:rect l="0" t="0" r="r" b="b"/>
                    <a:pathLst>
                      <a:path w="13" h="13">
                        <a:moveTo>
                          <a:pt x="0" y="9"/>
                        </a:moveTo>
                        <a:cubicBezTo>
                          <a:pt x="6" y="0"/>
                          <a:pt x="13" y="7"/>
                          <a:pt x="4" y="13"/>
                        </a:cubicBezTo>
                        <a:cubicBezTo>
                          <a:pt x="0" y="6"/>
                          <a:pt x="0" y="5"/>
                          <a:pt x="0" y="9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239" name="Freeform 95"/>
                  <p:cNvSpPr>
                    <a:spLocks/>
                  </p:cNvSpPr>
                  <p:nvPr/>
                </p:nvSpPr>
                <p:spPr bwMode="ltGray">
                  <a:xfrm>
                    <a:off x="4261" y="389"/>
                    <a:ext cx="347" cy="189"/>
                  </a:xfrm>
                  <a:custGeom>
                    <a:avLst/>
                    <a:gdLst/>
                    <a:ahLst/>
                    <a:cxnLst>
                      <a:cxn ang="0">
                        <a:pos x="812" y="26"/>
                      </a:cxn>
                      <a:cxn ang="0">
                        <a:pos x="778" y="78"/>
                      </a:cxn>
                      <a:cxn ang="0">
                        <a:pos x="748" y="122"/>
                      </a:cxn>
                      <a:cxn ang="0">
                        <a:pos x="722" y="142"/>
                      </a:cxn>
                      <a:cxn ang="0">
                        <a:pos x="634" y="180"/>
                      </a:cxn>
                      <a:cxn ang="0">
                        <a:pos x="632" y="210"/>
                      </a:cxn>
                      <a:cxn ang="0">
                        <a:pos x="604" y="230"/>
                      </a:cxn>
                      <a:cxn ang="0">
                        <a:pos x="620" y="178"/>
                      </a:cxn>
                      <a:cxn ang="0">
                        <a:pos x="576" y="188"/>
                      </a:cxn>
                      <a:cxn ang="0">
                        <a:pos x="556" y="218"/>
                      </a:cxn>
                      <a:cxn ang="0">
                        <a:pos x="596" y="280"/>
                      </a:cxn>
                      <a:cxn ang="0">
                        <a:pos x="594" y="368"/>
                      </a:cxn>
                      <a:cxn ang="0">
                        <a:pos x="542" y="406"/>
                      </a:cxn>
                      <a:cxn ang="0">
                        <a:pos x="522" y="386"/>
                      </a:cxn>
                      <a:cxn ang="0">
                        <a:pos x="482" y="348"/>
                      </a:cxn>
                      <a:cxn ang="0">
                        <a:pos x="462" y="348"/>
                      </a:cxn>
                      <a:cxn ang="0">
                        <a:pos x="450" y="394"/>
                      </a:cxn>
                      <a:cxn ang="0">
                        <a:pos x="500" y="464"/>
                      </a:cxn>
                      <a:cxn ang="0">
                        <a:pos x="510" y="524"/>
                      </a:cxn>
                      <a:cxn ang="0">
                        <a:pos x="526" y="560"/>
                      </a:cxn>
                      <a:cxn ang="0">
                        <a:pos x="492" y="544"/>
                      </a:cxn>
                      <a:cxn ang="0">
                        <a:pos x="470" y="518"/>
                      </a:cxn>
                      <a:cxn ang="0">
                        <a:pos x="422" y="424"/>
                      </a:cxn>
                      <a:cxn ang="0">
                        <a:pos x="426" y="310"/>
                      </a:cxn>
                      <a:cxn ang="0">
                        <a:pos x="422" y="268"/>
                      </a:cxn>
                      <a:cxn ang="0">
                        <a:pos x="412" y="276"/>
                      </a:cxn>
                      <a:cxn ang="0">
                        <a:pos x="386" y="266"/>
                      </a:cxn>
                      <a:cxn ang="0">
                        <a:pos x="360" y="170"/>
                      </a:cxn>
                      <a:cxn ang="0">
                        <a:pos x="330" y="166"/>
                      </a:cxn>
                      <a:cxn ang="0">
                        <a:pos x="288" y="172"/>
                      </a:cxn>
                      <a:cxn ang="0">
                        <a:pos x="242" y="232"/>
                      </a:cxn>
                      <a:cxn ang="0">
                        <a:pos x="196" y="268"/>
                      </a:cxn>
                      <a:cxn ang="0">
                        <a:pos x="184" y="274"/>
                      </a:cxn>
                      <a:cxn ang="0">
                        <a:pos x="160" y="328"/>
                      </a:cxn>
                      <a:cxn ang="0">
                        <a:pos x="152" y="354"/>
                      </a:cxn>
                      <a:cxn ang="0">
                        <a:pos x="128" y="404"/>
                      </a:cxn>
                      <a:cxn ang="0">
                        <a:pos x="94" y="392"/>
                      </a:cxn>
                      <a:cxn ang="0">
                        <a:pos x="66" y="258"/>
                      </a:cxn>
                      <a:cxn ang="0">
                        <a:pos x="72" y="156"/>
                      </a:cxn>
                      <a:cxn ang="0">
                        <a:pos x="44" y="180"/>
                      </a:cxn>
                      <a:cxn ang="0">
                        <a:pos x="20" y="150"/>
                      </a:cxn>
                      <a:cxn ang="0">
                        <a:pos x="24" y="138"/>
                      </a:cxn>
                      <a:cxn ang="0">
                        <a:pos x="0" y="92"/>
                      </a:cxn>
                      <a:cxn ang="0">
                        <a:pos x="798" y="6"/>
                      </a:cxn>
                    </a:cxnLst>
                    <a:rect l="0" t="0" r="r" b="b"/>
                    <a:pathLst>
                      <a:path w="812" h="564">
                        <a:moveTo>
                          <a:pt x="798" y="6"/>
                        </a:moveTo>
                        <a:cubicBezTo>
                          <a:pt x="801" y="15"/>
                          <a:pt x="809" y="16"/>
                          <a:pt x="812" y="26"/>
                        </a:cubicBezTo>
                        <a:cubicBezTo>
                          <a:pt x="809" y="36"/>
                          <a:pt x="801" y="41"/>
                          <a:pt x="796" y="50"/>
                        </a:cubicBezTo>
                        <a:cubicBezTo>
                          <a:pt x="791" y="61"/>
                          <a:pt x="788" y="71"/>
                          <a:pt x="778" y="78"/>
                        </a:cubicBezTo>
                        <a:cubicBezTo>
                          <a:pt x="773" y="85"/>
                          <a:pt x="771" y="88"/>
                          <a:pt x="774" y="96"/>
                        </a:cubicBezTo>
                        <a:cubicBezTo>
                          <a:pt x="767" y="107"/>
                          <a:pt x="758" y="114"/>
                          <a:pt x="748" y="122"/>
                        </a:cubicBezTo>
                        <a:cubicBezTo>
                          <a:pt x="744" y="125"/>
                          <a:pt x="736" y="130"/>
                          <a:pt x="736" y="130"/>
                        </a:cubicBezTo>
                        <a:cubicBezTo>
                          <a:pt x="740" y="141"/>
                          <a:pt x="731" y="140"/>
                          <a:pt x="722" y="142"/>
                        </a:cubicBezTo>
                        <a:cubicBezTo>
                          <a:pt x="716" y="148"/>
                          <a:pt x="712" y="151"/>
                          <a:pt x="704" y="154"/>
                        </a:cubicBezTo>
                        <a:cubicBezTo>
                          <a:pt x="686" y="150"/>
                          <a:pt x="650" y="169"/>
                          <a:pt x="634" y="180"/>
                        </a:cubicBezTo>
                        <a:cubicBezTo>
                          <a:pt x="636" y="189"/>
                          <a:pt x="631" y="193"/>
                          <a:pt x="640" y="196"/>
                        </a:cubicBezTo>
                        <a:cubicBezTo>
                          <a:pt x="643" y="205"/>
                          <a:pt x="640" y="207"/>
                          <a:pt x="632" y="210"/>
                        </a:cubicBezTo>
                        <a:cubicBezTo>
                          <a:pt x="626" y="219"/>
                          <a:pt x="623" y="226"/>
                          <a:pt x="614" y="232"/>
                        </a:cubicBezTo>
                        <a:cubicBezTo>
                          <a:pt x="611" y="231"/>
                          <a:pt x="606" y="233"/>
                          <a:pt x="604" y="230"/>
                        </a:cubicBezTo>
                        <a:cubicBezTo>
                          <a:pt x="599" y="220"/>
                          <a:pt x="610" y="199"/>
                          <a:pt x="620" y="196"/>
                        </a:cubicBezTo>
                        <a:cubicBezTo>
                          <a:pt x="623" y="187"/>
                          <a:pt x="617" y="187"/>
                          <a:pt x="620" y="178"/>
                        </a:cubicBezTo>
                        <a:cubicBezTo>
                          <a:pt x="617" y="164"/>
                          <a:pt x="609" y="168"/>
                          <a:pt x="598" y="172"/>
                        </a:cubicBezTo>
                        <a:cubicBezTo>
                          <a:pt x="592" y="180"/>
                          <a:pt x="585" y="185"/>
                          <a:pt x="576" y="188"/>
                        </a:cubicBezTo>
                        <a:cubicBezTo>
                          <a:pt x="572" y="194"/>
                          <a:pt x="568" y="200"/>
                          <a:pt x="564" y="206"/>
                        </a:cubicBezTo>
                        <a:cubicBezTo>
                          <a:pt x="561" y="210"/>
                          <a:pt x="556" y="218"/>
                          <a:pt x="556" y="218"/>
                        </a:cubicBezTo>
                        <a:cubicBezTo>
                          <a:pt x="558" y="234"/>
                          <a:pt x="559" y="243"/>
                          <a:pt x="572" y="252"/>
                        </a:cubicBezTo>
                        <a:cubicBezTo>
                          <a:pt x="579" y="262"/>
                          <a:pt x="586" y="273"/>
                          <a:pt x="596" y="280"/>
                        </a:cubicBezTo>
                        <a:cubicBezTo>
                          <a:pt x="598" y="286"/>
                          <a:pt x="602" y="298"/>
                          <a:pt x="602" y="298"/>
                        </a:cubicBezTo>
                        <a:cubicBezTo>
                          <a:pt x="601" y="308"/>
                          <a:pt x="599" y="361"/>
                          <a:pt x="594" y="368"/>
                        </a:cubicBezTo>
                        <a:cubicBezTo>
                          <a:pt x="590" y="374"/>
                          <a:pt x="576" y="378"/>
                          <a:pt x="570" y="382"/>
                        </a:cubicBezTo>
                        <a:cubicBezTo>
                          <a:pt x="563" y="393"/>
                          <a:pt x="550" y="396"/>
                          <a:pt x="542" y="406"/>
                        </a:cubicBezTo>
                        <a:cubicBezTo>
                          <a:pt x="536" y="413"/>
                          <a:pt x="539" y="417"/>
                          <a:pt x="530" y="420"/>
                        </a:cubicBezTo>
                        <a:cubicBezTo>
                          <a:pt x="526" y="408"/>
                          <a:pt x="538" y="391"/>
                          <a:pt x="522" y="386"/>
                        </a:cubicBezTo>
                        <a:cubicBezTo>
                          <a:pt x="516" y="377"/>
                          <a:pt x="510" y="364"/>
                          <a:pt x="502" y="356"/>
                        </a:cubicBezTo>
                        <a:cubicBezTo>
                          <a:pt x="497" y="341"/>
                          <a:pt x="505" y="360"/>
                          <a:pt x="482" y="348"/>
                        </a:cubicBezTo>
                        <a:cubicBezTo>
                          <a:pt x="478" y="346"/>
                          <a:pt x="478" y="339"/>
                          <a:pt x="474" y="336"/>
                        </a:cubicBezTo>
                        <a:cubicBezTo>
                          <a:pt x="470" y="323"/>
                          <a:pt x="466" y="342"/>
                          <a:pt x="462" y="348"/>
                        </a:cubicBezTo>
                        <a:cubicBezTo>
                          <a:pt x="460" y="358"/>
                          <a:pt x="456" y="363"/>
                          <a:pt x="454" y="374"/>
                        </a:cubicBezTo>
                        <a:cubicBezTo>
                          <a:pt x="457" y="383"/>
                          <a:pt x="455" y="387"/>
                          <a:pt x="450" y="394"/>
                        </a:cubicBezTo>
                        <a:cubicBezTo>
                          <a:pt x="454" y="399"/>
                          <a:pt x="464" y="411"/>
                          <a:pt x="466" y="418"/>
                        </a:cubicBezTo>
                        <a:cubicBezTo>
                          <a:pt x="474" y="443"/>
                          <a:pt x="472" y="458"/>
                          <a:pt x="500" y="464"/>
                        </a:cubicBezTo>
                        <a:cubicBezTo>
                          <a:pt x="507" y="469"/>
                          <a:pt x="510" y="474"/>
                          <a:pt x="516" y="480"/>
                        </a:cubicBezTo>
                        <a:cubicBezTo>
                          <a:pt x="511" y="494"/>
                          <a:pt x="513" y="509"/>
                          <a:pt x="510" y="524"/>
                        </a:cubicBezTo>
                        <a:cubicBezTo>
                          <a:pt x="512" y="537"/>
                          <a:pt x="511" y="541"/>
                          <a:pt x="522" y="548"/>
                        </a:cubicBezTo>
                        <a:cubicBezTo>
                          <a:pt x="523" y="552"/>
                          <a:pt x="525" y="556"/>
                          <a:pt x="526" y="560"/>
                        </a:cubicBezTo>
                        <a:cubicBezTo>
                          <a:pt x="527" y="564"/>
                          <a:pt x="514" y="556"/>
                          <a:pt x="514" y="556"/>
                        </a:cubicBezTo>
                        <a:cubicBezTo>
                          <a:pt x="502" y="564"/>
                          <a:pt x="501" y="551"/>
                          <a:pt x="492" y="544"/>
                        </a:cubicBezTo>
                        <a:cubicBezTo>
                          <a:pt x="488" y="541"/>
                          <a:pt x="480" y="536"/>
                          <a:pt x="480" y="536"/>
                        </a:cubicBezTo>
                        <a:cubicBezTo>
                          <a:pt x="471" y="522"/>
                          <a:pt x="474" y="529"/>
                          <a:pt x="470" y="518"/>
                        </a:cubicBezTo>
                        <a:cubicBezTo>
                          <a:pt x="467" y="491"/>
                          <a:pt x="461" y="446"/>
                          <a:pt x="436" y="430"/>
                        </a:cubicBezTo>
                        <a:cubicBezTo>
                          <a:pt x="428" y="433"/>
                          <a:pt x="425" y="433"/>
                          <a:pt x="422" y="424"/>
                        </a:cubicBezTo>
                        <a:cubicBezTo>
                          <a:pt x="427" y="404"/>
                          <a:pt x="432" y="383"/>
                          <a:pt x="438" y="364"/>
                        </a:cubicBezTo>
                        <a:cubicBezTo>
                          <a:pt x="436" y="343"/>
                          <a:pt x="431" y="330"/>
                          <a:pt x="426" y="310"/>
                        </a:cubicBezTo>
                        <a:cubicBezTo>
                          <a:pt x="429" y="302"/>
                          <a:pt x="425" y="300"/>
                          <a:pt x="422" y="292"/>
                        </a:cubicBezTo>
                        <a:cubicBezTo>
                          <a:pt x="424" y="282"/>
                          <a:pt x="428" y="277"/>
                          <a:pt x="422" y="268"/>
                        </a:cubicBezTo>
                        <a:cubicBezTo>
                          <a:pt x="420" y="269"/>
                          <a:pt x="418" y="269"/>
                          <a:pt x="416" y="270"/>
                        </a:cubicBezTo>
                        <a:cubicBezTo>
                          <a:pt x="414" y="272"/>
                          <a:pt x="414" y="275"/>
                          <a:pt x="412" y="276"/>
                        </a:cubicBezTo>
                        <a:cubicBezTo>
                          <a:pt x="408" y="278"/>
                          <a:pt x="400" y="280"/>
                          <a:pt x="400" y="280"/>
                        </a:cubicBezTo>
                        <a:cubicBezTo>
                          <a:pt x="394" y="274"/>
                          <a:pt x="389" y="274"/>
                          <a:pt x="386" y="266"/>
                        </a:cubicBezTo>
                        <a:cubicBezTo>
                          <a:pt x="391" y="251"/>
                          <a:pt x="379" y="206"/>
                          <a:pt x="364" y="196"/>
                        </a:cubicBezTo>
                        <a:cubicBezTo>
                          <a:pt x="357" y="186"/>
                          <a:pt x="358" y="182"/>
                          <a:pt x="360" y="170"/>
                        </a:cubicBezTo>
                        <a:cubicBezTo>
                          <a:pt x="358" y="160"/>
                          <a:pt x="356" y="147"/>
                          <a:pt x="346" y="144"/>
                        </a:cubicBezTo>
                        <a:cubicBezTo>
                          <a:pt x="343" y="154"/>
                          <a:pt x="338" y="160"/>
                          <a:pt x="330" y="166"/>
                        </a:cubicBezTo>
                        <a:cubicBezTo>
                          <a:pt x="323" y="164"/>
                          <a:pt x="308" y="160"/>
                          <a:pt x="308" y="160"/>
                        </a:cubicBezTo>
                        <a:cubicBezTo>
                          <a:pt x="296" y="162"/>
                          <a:pt x="297" y="166"/>
                          <a:pt x="288" y="172"/>
                        </a:cubicBezTo>
                        <a:cubicBezTo>
                          <a:pt x="284" y="185"/>
                          <a:pt x="282" y="191"/>
                          <a:pt x="268" y="196"/>
                        </a:cubicBezTo>
                        <a:cubicBezTo>
                          <a:pt x="264" y="200"/>
                          <a:pt x="243" y="231"/>
                          <a:pt x="242" y="232"/>
                        </a:cubicBezTo>
                        <a:cubicBezTo>
                          <a:pt x="231" y="239"/>
                          <a:pt x="215" y="247"/>
                          <a:pt x="206" y="256"/>
                        </a:cubicBezTo>
                        <a:cubicBezTo>
                          <a:pt x="202" y="260"/>
                          <a:pt x="200" y="265"/>
                          <a:pt x="196" y="268"/>
                        </a:cubicBezTo>
                        <a:cubicBezTo>
                          <a:pt x="194" y="269"/>
                          <a:pt x="192" y="269"/>
                          <a:pt x="190" y="270"/>
                        </a:cubicBezTo>
                        <a:cubicBezTo>
                          <a:pt x="188" y="271"/>
                          <a:pt x="186" y="272"/>
                          <a:pt x="184" y="274"/>
                        </a:cubicBezTo>
                        <a:cubicBezTo>
                          <a:pt x="180" y="278"/>
                          <a:pt x="172" y="286"/>
                          <a:pt x="172" y="286"/>
                        </a:cubicBezTo>
                        <a:cubicBezTo>
                          <a:pt x="167" y="300"/>
                          <a:pt x="165" y="314"/>
                          <a:pt x="160" y="328"/>
                        </a:cubicBezTo>
                        <a:cubicBezTo>
                          <a:pt x="158" y="335"/>
                          <a:pt x="156" y="341"/>
                          <a:pt x="154" y="348"/>
                        </a:cubicBezTo>
                        <a:cubicBezTo>
                          <a:pt x="153" y="350"/>
                          <a:pt x="152" y="354"/>
                          <a:pt x="152" y="354"/>
                        </a:cubicBezTo>
                        <a:cubicBezTo>
                          <a:pt x="152" y="359"/>
                          <a:pt x="156" y="384"/>
                          <a:pt x="146" y="392"/>
                        </a:cubicBezTo>
                        <a:cubicBezTo>
                          <a:pt x="141" y="397"/>
                          <a:pt x="128" y="404"/>
                          <a:pt x="128" y="404"/>
                        </a:cubicBezTo>
                        <a:cubicBezTo>
                          <a:pt x="125" y="412"/>
                          <a:pt x="122" y="421"/>
                          <a:pt x="114" y="424"/>
                        </a:cubicBezTo>
                        <a:cubicBezTo>
                          <a:pt x="100" y="419"/>
                          <a:pt x="97" y="405"/>
                          <a:pt x="94" y="392"/>
                        </a:cubicBezTo>
                        <a:cubicBezTo>
                          <a:pt x="86" y="362"/>
                          <a:pt x="82" y="332"/>
                          <a:pt x="72" y="302"/>
                        </a:cubicBezTo>
                        <a:cubicBezTo>
                          <a:pt x="71" y="281"/>
                          <a:pt x="70" y="275"/>
                          <a:pt x="66" y="258"/>
                        </a:cubicBezTo>
                        <a:cubicBezTo>
                          <a:pt x="66" y="251"/>
                          <a:pt x="68" y="219"/>
                          <a:pt x="64" y="208"/>
                        </a:cubicBezTo>
                        <a:cubicBezTo>
                          <a:pt x="70" y="191"/>
                          <a:pt x="66" y="173"/>
                          <a:pt x="72" y="156"/>
                        </a:cubicBezTo>
                        <a:cubicBezTo>
                          <a:pt x="66" y="139"/>
                          <a:pt x="60" y="168"/>
                          <a:pt x="56" y="172"/>
                        </a:cubicBezTo>
                        <a:cubicBezTo>
                          <a:pt x="53" y="175"/>
                          <a:pt x="44" y="180"/>
                          <a:pt x="44" y="180"/>
                        </a:cubicBezTo>
                        <a:cubicBezTo>
                          <a:pt x="35" y="177"/>
                          <a:pt x="28" y="173"/>
                          <a:pt x="24" y="162"/>
                        </a:cubicBezTo>
                        <a:cubicBezTo>
                          <a:pt x="23" y="158"/>
                          <a:pt x="20" y="150"/>
                          <a:pt x="20" y="150"/>
                        </a:cubicBezTo>
                        <a:cubicBezTo>
                          <a:pt x="30" y="148"/>
                          <a:pt x="30" y="143"/>
                          <a:pt x="38" y="138"/>
                        </a:cubicBezTo>
                        <a:cubicBezTo>
                          <a:pt x="35" y="128"/>
                          <a:pt x="31" y="133"/>
                          <a:pt x="24" y="138"/>
                        </a:cubicBezTo>
                        <a:cubicBezTo>
                          <a:pt x="15" y="135"/>
                          <a:pt x="15" y="132"/>
                          <a:pt x="18" y="124"/>
                        </a:cubicBezTo>
                        <a:cubicBezTo>
                          <a:pt x="11" y="114"/>
                          <a:pt x="9" y="101"/>
                          <a:pt x="0" y="92"/>
                        </a:cubicBezTo>
                        <a:lnTo>
                          <a:pt x="76" y="0"/>
                        </a:lnTo>
                        <a:lnTo>
                          <a:pt x="798" y="6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240" name="Freeform 96"/>
                  <p:cNvSpPr>
                    <a:spLocks/>
                  </p:cNvSpPr>
                  <p:nvPr/>
                </p:nvSpPr>
                <p:spPr bwMode="ltGray">
                  <a:xfrm>
                    <a:off x="4322" y="519"/>
                    <a:ext cx="19" cy="29"/>
                  </a:xfrm>
                  <a:custGeom>
                    <a:avLst/>
                    <a:gdLst/>
                    <a:ahLst/>
                    <a:cxnLst>
                      <a:cxn ang="0">
                        <a:pos x="7" y="11"/>
                      </a:cxn>
                      <a:cxn ang="0">
                        <a:pos x="17" y="3"/>
                      </a:cxn>
                      <a:cxn ang="0">
                        <a:pos x="37" y="33"/>
                      </a:cxn>
                      <a:cxn ang="0">
                        <a:pos x="19" y="85"/>
                      </a:cxn>
                      <a:cxn ang="0">
                        <a:pos x="1" y="69"/>
                      </a:cxn>
                      <a:cxn ang="0">
                        <a:pos x="7" y="11"/>
                      </a:cxn>
                    </a:cxnLst>
                    <a:rect l="0" t="0" r="r" b="b"/>
                    <a:pathLst>
                      <a:path w="43" h="85">
                        <a:moveTo>
                          <a:pt x="7" y="11"/>
                        </a:moveTo>
                        <a:cubicBezTo>
                          <a:pt x="4" y="2"/>
                          <a:pt x="9" y="0"/>
                          <a:pt x="17" y="3"/>
                        </a:cubicBezTo>
                        <a:cubicBezTo>
                          <a:pt x="24" y="13"/>
                          <a:pt x="28" y="24"/>
                          <a:pt x="37" y="33"/>
                        </a:cubicBezTo>
                        <a:cubicBezTo>
                          <a:pt x="43" y="52"/>
                          <a:pt x="40" y="78"/>
                          <a:pt x="19" y="85"/>
                        </a:cubicBezTo>
                        <a:cubicBezTo>
                          <a:pt x="6" y="81"/>
                          <a:pt x="5" y="81"/>
                          <a:pt x="1" y="69"/>
                        </a:cubicBezTo>
                        <a:cubicBezTo>
                          <a:pt x="2" y="66"/>
                          <a:pt x="0" y="4"/>
                          <a:pt x="7" y="11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241" name="Freeform 97"/>
                  <p:cNvSpPr>
                    <a:spLocks/>
                  </p:cNvSpPr>
                  <p:nvPr/>
                </p:nvSpPr>
                <p:spPr bwMode="ltGray">
                  <a:xfrm>
                    <a:off x="4588" y="421"/>
                    <a:ext cx="18" cy="24"/>
                  </a:xfrm>
                  <a:custGeom>
                    <a:avLst/>
                    <a:gdLst/>
                    <a:ahLst/>
                    <a:cxnLst>
                      <a:cxn ang="0">
                        <a:pos x="13" y="28"/>
                      </a:cxn>
                      <a:cxn ang="0">
                        <a:pos x="29" y="2"/>
                      </a:cxn>
                      <a:cxn ang="0">
                        <a:pos x="43" y="4"/>
                      </a:cxn>
                      <a:cxn ang="0">
                        <a:pos x="39" y="26"/>
                      </a:cxn>
                      <a:cxn ang="0">
                        <a:pos x="13" y="74"/>
                      </a:cxn>
                      <a:cxn ang="0">
                        <a:pos x="7" y="60"/>
                      </a:cxn>
                      <a:cxn ang="0">
                        <a:pos x="3" y="36"/>
                      </a:cxn>
                      <a:cxn ang="0">
                        <a:pos x="13" y="28"/>
                      </a:cxn>
                    </a:cxnLst>
                    <a:rect l="0" t="0" r="r" b="b"/>
                    <a:pathLst>
                      <a:path w="44" h="74">
                        <a:moveTo>
                          <a:pt x="13" y="28"/>
                        </a:moveTo>
                        <a:cubicBezTo>
                          <a:pt x="15" y="13"/>
                          <a:pt x="14" y="7"/>
                          <a:pt x="29" y="2"/>
                        </a:cubicBezTo>
                        <a:cubicBezTo>
                          <a:pt x="34" y="3"/>
                          <a:pt x="40" y="0"/>
                          <a:pt x="43" y="4"/>
                        </a:cubicBezTo>
                        <a:cubicBezTo>
                          <a:pt x="44" y="6"/>
                          <a:pt x="41" y="21"/>
                          <a:pt x="39" y="26"/>
                        </a:cubicBezTo>
                        <a:cubicBezTo>
                          <a:pt x="31" y="43"/>
                          <a:pt x="30" y="63"/>
                          <a:pt x="13" y="74"/>
                        </a:cubicBezTo>
                        <a:cubicBezTo>
                          <a:pt x="4" y="71"/>
                          <a:pt x="4" y="68"/>
                          <a:pt x="7" y="60"/>
                        </a:cubicBezTo>
                        <a:cubicBezTo>
                          <a:pt x="5" y="50"/>
                          <a:pt x="0" y="46"/>
                          <a:pt x="3" y="36"/>
                        </a:cubicBezTo>
                        <a:cubicBezTo>
                          <a:pt x="4" y="32"/>
                          <a:pt x="8" y="23"/>
                          <a:pt x="13" y="2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242" name="Freeform 98"/>
                  <p:cNvSpPr>
                    <a:spLocks/>
                  </p:cNvSpPr>
                  <p:nvPr/>
                </p:nvSpPr>
                <p:spPr bwMode="ltGray">
                  <a:xfrm>
                    <a:off x="4639" y="409"/>
                    <a:ext cx="9" cy="10"/>
                  </a:xfrm>
                  <a:custGeom>
                    <a:avLst/>
                    <a:gdLst/>
                    <a:ahLst/>
                    <a:cxnLst>
                      <a:cxn ang="0">
                        <a:pos x="7" y="16"/>
                      </a:cxn>
                      <a:cxn ang="0">
                        <a:pos x="5" y="30"/>
                      </a:cxn>
                      <a:cxn ang="0">
                        <a:pos x="7" y="16"/>
                      </a:cxn>
                    </a:cxnLst>
                    <a:rect l="0" t="0" r="r" b="b"/>
                    <a:pathLst>
                      <a:path w="20" h="30">
                        <a:moveTo>
                          <a:pt x="7" y="16"/>
                        </a:moveTo>
                        <a:cubicBezTo>
                          <a:pt x="18" y="0"/>
                          <a:pt x="20" y="20"/>
                          <a:pt x="5" y="30"/>
                        </a:cubicBezTo>
                        <a:cubicBezTo>
                          <a:pt x="0" y="23"/>
                          <a:pt x="1" y="22"/>
                          <a:pt x="7" y="16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243" name="Freeform 99"/>
                  <p:cNvSpPr>
                    <a:spLocks/>
                  </p:cNvSpPr>
                  <p:nvPr/>
                </p:nvSpPr>
                <p:spPr bwMode="ltGray">
                  <a:xfrm>
                    <a:off x="3709" y="315"/>
                    <a:ext cx="433" cy="354"/>
                  </a:xfrm>
                  <a:custGeom>
                    <a:avLst/>
                    <a:gdLst/>
                    <a:ahLst/>
                    <a:cxnLst>
                      <a:cxn ang="0">
                        <a:pos x="481" y="464"/>
                      </a:cxn>
                      <a:cxn ang="0">
                        <a:pos x="486" y="451"/>
                      </a:cxn>
                      <a:cxn ang="0">
                        <a:pos x="500" y="413"/>
                      </a:cxn>
                      <a:cxn ang="0">
                        <a:pos x="309" y="287"/>
                      </a:cxn>
                      <a:cxn ang="0">
                        <a:pos x="282" y="346"/>
                      </a:cxn>
                      <a:cxn ang="0">
                        <a:pos x="303" y="556"/>
                      </a:cxn>
                      <a:cxn ang="0">
                        <a:pos x="282" y="494"/>
                      </a:cxn>
                      <a:cxn ang="0">
                        <a:pos x="242" y="439"/>
                      </a:cxn>
                      <a:cxn ang="0">
                        <a:pos x="245" y="413"/>
                      </a:cxn>
                      <a:cxn ang="0">
                        <a:pos x="247" y="394"/>
                      </a:cxn>
                      <a:cxn ang="0">
                        <a:pos x="220" y="375"/>
                      </a:cxn>
                      <a:cxn ang="0">
                        <a:pos x="194" y="346"/>
                      </a:cxn>
                      <a:cxn ang="0">
                        <a:pos x="148" y="354"/>
                      </a:cxn>
                      <a:cxn ang="0">
                        <a:pos x="126" y="365"/>
                      </a:cxn>
                      <a:cxn ang="0">
                        <a:pos x="78" y="365"/>
                      </a:cxn>
                      <a:cxn ang="0">
                        <a:pos x="22" y="312"/>
                      </a:cxn>
                      <a:cxn ang="0">
                        <a:pos x="11" y="295"/>
                      </a:cxn>
                      <a:cxn ang="0">
                        <a:pos x="0" y="264"/>
                      </a:cxn>
                      <a:cxn ang="0">
                        <a:pos x="24" y="213"/>
                      </a:cxn>
                      <a:cxn ang="0">
                        <a:pos x="32" y="181"/>
                      </a:cxn>
                      <a:cxn ang="0">
                        <a:pos x="51" y="143"/>
                      </a:cxn>
                      <a:cxn ang="0">
                        <a:pos x="81" y="116"/>
                      </a:cxn>
                      <a:cxn ang="0">
                        <a:pos x="167" y="67"/>
                      </a:cxn>
                      <a:cxn ang="0">
                        <a:pos x="220" y="30"/>
                      </a:cxn>
                      <a:cxn ang="0">
                        <a:pos x="258" y="6"/>
                      </a:cxn>
                      <a:cxn ang="0">
                        <a:pos x="363" y="2"/>
                      </a:cxn>
                      <a:cxn ang="0">
                        <a:pos x="398" y="0"/>
                      </a:cxn>
                      <a:cxn ang="0">
                        <a:pos x="384" y="34"/>
                      </a:cxn>
                      <a:cxn ang="0">
                        <a:pos x="443" y="84"/>
                      </a:cxn>
                      <a:cxn ang="0">
                        <a:pos x="497" y="74"/>
                      </a:cxn>
                      <a:cxn ang="0">
                        <a:pos x="529" y="82"/>
                      </a:cxn>
                      <a:cxn ang="0">
                        <a:pos x="559" y="97"/>
                      </a:cxn>
                      <a:cxn ang="0">
                        <a:pos x="572" y="188"/>
                      </a:cxn>
                      <a:cxn ang="0">
                        <a:pos x="572" y="240"/>
                      </a:cxn>
                      <a:cxn ang="0">
                        <a:pos x="599" y="283"/>
                      </a:cxn>
                      <a:cxn ang="0">
                        <a:pos x="645" y="300"/>
                      </a:cxn>
                      <a:cxn ang="0">
                        <a:pos x="680" y="295"/>
                      </a:cxn>
                      <a:cxn ang="0">
                        <a:pos x="664" y="340"/>
                      </a:cxn>
                      <a:cxn ang="0">
                        <a:pos x="599" y="407"/>
                      </a:cxn>
                      <a:cxn ang="0">
                        <a:pos x="548" y="485"/>
                      </a:cxn>
                      <a:cxn ang="0">
                        <a:pos x="556" y="508"/>
                      </a:cxn>
                      <a:cxn ang="0">
                        <a:pos x="435" y="556"/>
                      </a:cxn>
                    </a:cxnLst>
                    <a:rect l="0" t="0" r="r" b="b"/>
                    <a:pathLst>
                      <a:path w="682" h="557">
                        <a:moveTo>
                          <a:pt x="435" y="556"/>
                        </a:moveTo>
                        <a:lnTo>
                          <a:pt x="481" y="464"/>
                        </a:lnTo>
                        <a:lnTo>
                          <a:pt x="473" y="449"/>
                        </a:lnTo>
                        <a:lnTo>
                          <a:pt x="486" y="451"/>
                        </a:lnTo>
                        <a:lnTo>
                          <a:pt x="495" y="441"/>
                        </a:lnTo>
                        <a:lnTo>
                          <a:pt x="500" y="413"/>
                        </a:lnTo>
                        <a:lnTo>
                          <a:pt x="500" y="371"/>
                        </a:lnTo>
                        <a:lnTo>
                          <a:pt x="309" y="287"/>
                        </a:lnTo>
                        <a:lnTo>
                          <a:pt x="296" y="308"/>
                        </a:lnTo>
                        <a:lnTo>
                          <a:pt x="282" y="346"/>
                        </a:lnTo>
                        <a:lnTo>
                          <a:pt x="396" y="557"/>
                        </a:lnTo>
                        <a:lnTo>
                          <a:pt x="303" y="556"/>
                        </a:lnTo>
                        <a:lnTo>
                          <a:pt x="304" y="536"/>
                        </a:lnTo>
                        <a:cubicBezTo>
                          <a:pt x="284" y="520"/>
                          <a:pt x="296" y="510"/>
                          <a:pt x="282" y="494"/>
                        </a:cubicBezTo>
                        <a:cubicBezTo>
                          <a:pt x="276" y="475"/>
                          <a:pt x="267" y="468"/>
                          <a:pt x="253" y="451"/>
                        </a:cubicBezTo>
                        <a:cubicBezTo>
                          <a:pt x="249" y="447"/>
                          <a:pt x="245" y="443"/>
                          <a:pt x="242" y="439"/>
                        </a:cubicBezTo>
                        <a:lnTo>
                          <a:pt x="237" y="432"/>
                        </a:lnTo>
                        <a:cubicBezTo>
                          <a:pt x="237" y="432"/>
                          <a:pt x="245" y="413"/>
                          <a:pt x="245" y="413"/>
                        </a:cubicBezTo>
                        <a:cubicBezTo>
                          <a:pt x="247" y="409"/>
                          <a:pt x="250" y="401"/>
                          <a:pt x="250" y="401"/>
                        </a:cubicBezTo>
                        <a:cubicBezTo>
                          <a:pt x="249" y="399"/>
                          <a:pt x="247" y="397"/>
                          <a:pt x="247" y="394"/>
                        </a:cubicBezTo>
                        <a:cubicBezTo>
                          <a:pt x="248" y="390"/>
                          <a:pt x="253" y="382"/>
                          <a:pt x="253" y="382"/>
                        </a:cubicBezTo>
                        <a:cubicBezTo>
                          <a:pt x="243" y="370"/>
                          <a:pt x="237" y="371"/>
                          <a:pt x="220" y="375"/>
                        </a:cubicBezTo>
                        <a:cubicBezTo>
                          <a:pt x="217" y="371"/>
                          <a:pt x="210" y="369"/>
                          <a:pt x="207" y="365"/>
                        </a:cubicBezTo>
                        <a:cubicBezTo>
                          <a:pt x="185" y="337"/>
                          <a:pt x="216" y="363"/>
                          <a:pt x="194" y="346"/>
                        </a:cubicBezTo>
                        <a:cubicBezTo>
                          <a:pt x="167" y="349"/>
                          <a:pt x="179" y="346"/>
                          <a:pt x="156" y="352"/>
                        </a:cubicBezTo>
                        <a:cubicBezTo>
                          <a:pt x="153" y="353"/>
                          <a:pt x="148" y="354"/>
                          <a:pt x="148" y="354"/>
                        </a:cubicBezTo>
                        <a:cubicBezTo>
                          <a:pt x="146" y="356"/>
                          <a:pt x="145" y="359"/>
                          <a:pt x="142" y="361"/>
                        </a:cubicBezTo>
                        <a:cubicBezTo>
                          <a:pt x="138" y="363"/>
                          <a:pt x="126" y="365"/>
                          <a:pt x="126" y="365"/>
                        </a:cubicBezTo>
                        <a:cubicBezTo>
                          <a:pt x="105" y="354"/>
                          <a:pt x="116" y="355"/>
                          <a:pt x="94" y="361"/>
                        </a:cubicBezTo>
                        <a:cubicBezTo>
                          <a:pt x="89" y="362"/>
                          <a:pt x="78" y="365"/>
                          <a:pt x="78" y="365"/>
                        </a:cubicBezTo>
                        <a:cubicBezTo>
                          <a:pt x="62" y="383"/>
                          <a:pt x="46" y="346"/>
                          <a:pt x="35" y="337"/>
                        </a:cubicBezTo>
                        <a:cubicBezTo>
                          <a:pt x="32" y="330"/>
                          <a:pt x="24" y="320"/>
                          <a:pt x="22" y="312"/>
                        </a:cubicBezTo>
                        <a:cubicBezTo>
                          <a:pt x="20" y="308"/>
                          <a:pt x="22" y="303"/>
                          <a:pt x="19" y="300"/>
                        </a:cubicBezTo>
                        <a:cubicBezTo>
                          <a:pt x="17" y="297"/>
                          <a:pt x="13" y="297"/>
                          <a:pt x="11" y="295"/>
                        </a:cubicBezTo>
                        <a:cubicBezTo>
                          <a:pt x="3" y="277"/>
                          <a:pt x="15" y="306"/>
                          <a:pt x="5" y="276"/>
                        </a:cubicBezTo>
                        <a:cubicBezTo>
                          <a:pt x="4" y="272"/>
                          <a:pt x="0" y="264"/>
                          <a:pt x="0" y="264"/>
                        </a:cubicBezTo>
                        <a:cubicBezTo>
                          <a:pt x="3" y="253"/>
                          <a:pt x="2" y="248"/>
                          <a:pt x="13" y="243"/>
                        </a:cubicBezTo>
                        <a:cubicBezTo>
                          <a:pt x="20" y="221"/>
                          <a:pt x="17" y="231"/>
                          <a:pt x="24" y="213"/>
                        </a:cubicBezTo>
                        <a:cubicBezTo>
                          <a:pt x="26" y="209"/>
                          <a:pt x="30" y="200"/>
                          <a:pt x="30" y="200"/>
                        </a:cubicBezTo>
                        <a:cubicBezTo>
                          <a:pt x="26" y="192"/>
                          <a:pt x="24" y="191"/>
                          <a:pt x="32" y="181"/>
                        </a:cubicBezTo>
                        <a:cubicBezTo>
                          <a:pt x="36" y="177"/>
                          <a:pt x="43" y="169"/>
                          <a:pt x="43" y="169"/>
                        </a:cubicBezTo>
                        <a:cubicBezTo>
                          <a:pt x="37" y="155"/>
                          <a:pt x="36" y="153"/>
                          <a:pt x="51" y="143"/>
                        </a:cubicBezTo>
                        <a:cubicBezTo>
                          <a:pt x="56" y="140"/>
                          <a:pt x="67" y="135"/>
                          <a:pt x="67" y="135"/>
                        </a:cubicBezTo>
                        <a:cubicBezTo>
                          <a:pt x="73" y="129"/>
                          <a:pt x="75" y="122"/>
                          <a:pt x="81" y="116"/>
                        </a:cubicBezTo>
                        <a:cubicBezTo>
                          <a:pt x="89" y="107"/>
                          <a:pt x="102" y="105"/>
                          <a:pt x="113" y="99"/>
                        </a:cubicBezTo>
                        <a:cubicBezTo>
                          <a:pt x="125" y="85"/>
                          <a:pt x="149" y="76"/>
                          <a:pt x="167" y="67"/>
                        </a:cubicBezTo>
                        <a:cubicBezTo>
                          <a:pt x="174" y="59"/>
                          <a:pt x="175" y="50"/>
                          <a:pt x="188" y="46"/>
                        </a:cubicBezTo>
                        <a:cubicBezTo>
                          <a:pt x="198" y="39"/>
                          <a:pt x="208" y="36"/>
                          <a:pt x="220" y="30"/>
                        </a:cubicBezTo>
                        <a:cubicBezTo>
                          <a:pt x="223" y="28"/>
                          <a:pt x="228" y="25"/>
                          <a:pt x="228" y="25"/>
                        </a:cubicBezTo>
                        <a:cubicBezTo>
                          <a:pt x="237" y="16"/>
                          <a:pt x="245" y="10"/>
                          <a:pt x="258" y="6"/>
                        </a:cubicBezTo>
                        <a:cubicBezTo>
                          <a:pt x="269" y="31"/>
                          <a:pt x="301" y="6"/>
                          <a:pt x="320" y="4"/>
                        </a:cubicBezTo>
                        <a:cubicBezTo>
                          <a:pt x="334" y="3"/>
                          <a:pt x="349" y="3"/>
                          <a:pt x="363" y="2"/>
                        </a:cubicBezTo>
                        <a:cubicBezTo>
                          <a:pt x="369" y="3"/>
                          <a:pt x="376" y="5"/>
                          <a:pt x="382" y="4"/>
                        </a:cubicBezTo>
                        <a:cubicBezTo>
                          <a:pt x="387" y="4"/>
                          <a:pt x="398" y="0"/>
                          <a:pt x="398" y="0"/>
                        </a:cubicBezTo>
                        <a:cubicBezTo>
                          <a:pt x="415" y="8"/>
                          <a:pt x="406" y="16"/>
                          <a:pt x="400" y="30"/>
                        </a:cubicBezTo>
                        <a:cubicBezTo>
                          <a:pt x="398" y="34"/>
                          <a:pt x="384" y="34"/>
                          <a:pt x="384" y="34"/>
                        </a:cubicBezTo>
                        <a:cubicBezTo>
                          <a:pt x="379" y="47"/>
                          <a:pt x="398" y="51"/>
                          <a:pt x="411" y="55"/>
                        </a:cubicBezTo>
                        <a:cubicBezTo>
                          <a:pt x="419" y="72"/>
                          <a:pt x="421" y="79"/>
                          <a:pt x="443" y="84"/>
                        </a:cubicBezTo>
                        <a:cubicBezTo>
                          <a:pt x="461" y="71"/>
                          <a:pt x="435" y="65"/>
                          <a:pt x="468" y="57"/>
                        </a:cubicBezTo>
                        <a:cubicBezTo>
                          <a:pt x="482" y="61"/>
                          <a:pt x="485" y="70"/>
                          <a:pt x="497" y="74"/>
                        </a:cubicBezTo>
                        <a:cubicBezTo>
                          <a:pt x="505" y="76"/>
                          <a:pt x="513" y="78"/>
                          <a:pt x="521" y="80"/>
                        </a:cubicBezTo>
                        <a:cubicBezTo>
                          <a:pt x="524" y="81"/>
                          <a:pt x="529" y="82"/>
                          <a:pt x="529" y="82"/>
                        </a:cubicBezTo>
                        <a:cubicBezTo>
                          <a:pt x="547" y="78"/>
                          <a:pt x="547" y="76"/>
                          <a:pt x="562" y="84"/>
                        </a:cubicBezTo>
                        <a:cubicBezTo>
                          <a:pt x="566" y="95"/>
                          <a:pt x="565" y="86"/>
                          <a:pt x="559" y="97"/>
                        </a:cubicBezTo>
                        <a:cubicBezTo>
                          <a:pt x="557" y="101"/>
                          <a:pt x="554" y="110"/>
                          <a:pt x="554" y="110"/>
                        </a:cubicBezTo>
                        <a:cubicBezTo>
                          <a:pt x="556" y="132"/>
                          <a:pt x="556" y="168"/>
                          <a:pt x="572" y="188"/>
                        </a:cubicBezTo>
                        <a:cubicBezTo>
                          <a:pt x="568" y="198"/>
                          <a:pt x="564" y="208"/>
                          <a:pt x="562" y="219"/>
                        </a:cubicBezTo>
                        <a:cubicBezTo>
                          <a:pt x="564" y="227"/>
                          <a:pt x="569" y="233"/>
                          <a:pt x="572" y="240"/>
                        </a:cubicBezTo>
                        <a:cubicBezTo>
                          <a:pt x="573" y="247"/>
                          <a:pt x="572" y="254"/>
                          <a:pt x="575" y="259"/>
                        </a:cubicBezTo>
                        <a:cubicBezTo>
                          <a:pt x="577" y="263"/>
                          <a:pt x="595" y="272"/>
                          <a:pt x="599" y="283"/>
                        </a:cubicBezTo>
                        <a:cubicBezTo>
                          <a:pt x="594" y="295"/>
                          <a:pt x="603" y="306"/>
                          <a:pt x="618" y="310"/>
                        </a:cubicBezTo>
                        <a:cubicBezTo>
                          <a:pt x="630" y="307"/>
                          <a:pt x="638" y="308"/>
                          <a:pt x="645" y="300"/>
                        </a:cubicBezTo>
                        <a:cubicBezTo>
                          <a:pt x="660" y="302"/>
                          <a:pt x="663" y="303"/>
                          <a:pt x="672" y="293"/>
                        </a:cubicBezTo>
                        <a:cubicBezTo>
                          <a:pt x="675" y="294"/>
                          <a:pt x="679" y="293"/>
                          <a:pt x="680" y="295"/>
                        </a:cubicBezTo>
                        <a:cubicBezTo>
                          <a:pt x="682" y="301"/>
                          <a:pt x="674" y="321"/>
                          <a:pt x="672" y="327"/>
                        </a:cubicBezTo>
                        <a:cubicBezTo>
                          <a:pt x="668" y="340"/>
                          <a:pt x="671" y="326"/>
                          <a:pt x="664" y="340"/>
                        </a:cubicBezTo>
                        <a:cubicBezTo>
                          <a:pt x="652" y="360"/>
                          <a:pt x="646" y="381"/>
                          <a:pt x="621" y="394"/>
                        </a:cubicBezTo>
                        <a:cubicBezTo>
                          <a:pt x="614" y="402"/>
                          <a:pt x="609" y="402"/>
                          <a:pt x="599" y="407"/>
                        </a:cubicBezTo>
                        <a:cubicBezTo>
                          <a:pt x="590" y="418"/>
                          <a:pt x="579" y="429"/>
                          <a:pt x="567" y="439"/>
                        </a:cubicBezTo>
                        <a:cubicBezTo>
                          <a:pt x="560" y="454"/>
                          <a:pt x="555" y="470"/>
                          <a:pt x="548" y="485"/>
                        </a:cubicBezTo>
                        <a:cubicBezTo>
                          <a:pt x="549" y="489"/>
                          <a:pt x="550" y="492"/>
                          <a:pt x="551" y="496"/>
                        </a:cubicBezTo>
                        <a:cubicBezTo>
                          <a:pt x="552" y="500"/>
                          <a:pt x="556" y="508"/>
                          <a:pt x="556" y="508"/>
                        </a:cubicBezTo>
                        <a:cubicBezTo>
                          <a:pt x="559" y="524"/>
                          <a:pt x="562" y="546"/>
                          <a:pt x="576" y="557"/>
                        </a:cubicBezTo>
                        <a:lnTo>
                          <a:pt x="435" y="556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244" name="Freeform 100"/>
                  <p:cNvSpPr>
                    <a:spLocks/>
                  </p:cNvSpPr>
                  <p:nvPr/>
                </p:nvSpPr>
                <p:spPr bwMode="ltGray">
                  <a:xfrm>
                    <a:off x="3877" y="448"/>
                    <a:ext cx="163" cy="221"/>
                  </a:xfrm>
                  <a:custGeom>
                    <a:avLst/>
                    <a:gdLst/>
                    <a:ahLst/>
                    <a:cxnLst>
                      <a:cxn ang="0">
                        <a:pos x="243" y="347"/>
                      </a:cxn>
                      <a:cxn ang="0">
                        <a:pos x="233" y="301"/>
                      </a:cxn>
                      <a:cxn ang="0">
                        <a:pos x="217" y="288"/>
                      </a:cxn>
                      <a:cxn ang="0">
                        <a:pos x="215" y="269"/>
                      </a:cxn>
                      <a:cxn ang="0">
                        <a:pos x="209" y="254"/>
                      </a:cxn>
                      <a:cxn ang="0">
                        <a:pos x="209" y="229"/>
                      </a:cxn>
                      <a:cxn ang="0">
                        <a:pos x="207" y="214"/>
                      </a:cxn>
                      <a:cxn ang="0">
                        <a:pos x="228" y="202"/>
                      </a:cxn>
                      <a:cxn ang="0">
                        <a:pos x="257" y="197"/>
                      </a:cxn>
                      <a:cxn ang="0">
                        <a:pos x="257" y="136"/>
                      </a:cxn>
                      <a:cxn ang="0">
                        <a:pos x="54" y="96"/>
                      </a:cxn>
                      <a:cxn ang="0">
                        <a:pos x="32" y="98"/>
                      </a:cxn>
                      <a:cxn ang="0">
                        <a:pos x="16" y="102"/>
                      </a:cxn>
                      <a:cxn ang="0">
                        <a:pos x="0" y="149"/>
                      </a:cxn>
                      <a:cxn ang="0">
                        <a:pos x="93" y="346"/>
                      </a:cxn>
                      <a:cxn ang="0">
                        <a:pos x="243" y="347"/>
                      </a:cxn>
                    </a:cxnLst>
                    <a:rect l="0" t="0" r="r" b="b"/>
                    <a:pathLst>
                      <a:path w="257" h="347">
                        <a:moveTo>
                          <a:pt x="243" y="347"/>
                        </a:moveTo>
                        <a:lnTo>
                          <a:pt x="233" y="301"/>
                        </a:lnTo>
                        <a:lnTo>
                          <a:pt x="217" y="288"/>
                        </a:lnTo>
                        <a:lnTo>
                          <a:pt x="215" y="269"/>
                        </a:lnTo>
                        <a:lnTo>
                          <a:pt x="209" y="254"/>
                        </a:lnTo>
                        <a:lnTo>
                          <a:pt x="209" y="229"/>
                        </a:lnTo>
                        <a:lnTo>
                          <a:pt x="207" y="214"/>
                        </a:lnTo>
                        <a:lnTo>
                          <a:pt x="228" y="202"/>
                        </a:lnTo>
                        <a:lnTo>
                          <a:pt x="257" y="197"/>
                        </a:lnTo>
                        <a:lnTo>
                          <a:pt x="257" y="136"/>
                        </a:lnTo>
                        <a:cubicBezTo>
                          <a:pt x="209" y="119"/>
                          <a:pt x="13" y="0"/>
                          <a:pt x="54" y="96"/>
                        </a:cubicBezTo>
                        <a:cubicBezTo>
                          <a:pt x="36" y="106"/>
                          <a:pt x="57" y="97"/>
                          <a:pt x="32" y="98"/>
                        </a:cubicBezTo>
                        <a:cubicBezTo>
                          <a:pt x="27" y="99"/>
                          <a:pt x="16" y="102"/>
                          <a:pt x="16" y="102"/>
                        </a:cubicBezTo>
                        <a:lnTo>
                          <a:pt x="0" y="149"/>
                        </a:lnTo>
                        <a:lnTo>
                          <a:pt x="93" y="346"/>
                        </a:lnTo>
                        <a:lnTo>
                          <a:pt x="243" y="347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245" name="Freeform 101"/>
                  <p:cNvSpPr>
                    <a:spLocks/>
                  </p:cNvSpPr>
                  <p:nvPr/>
                </p:nvSpPr>
                <p:spPr bwMode="ltGray">
                  <a:xfrm>
                    <a:off x="4164" y="611"/>
                    <a:ext cx="7" cy="12"/>
                  </a:xfrm>
                  <a:custGeom>
                    <a:avLst/>
                    <a:gdLst/>
                    <a:ahLst/>
                    <a:cxnLst>
                      <a:cxn ang="0">
                        <a:pos x="7" y="25"/>
                      </a:cxn>
                      <a:cxn ang="0">
                        <a:pos x="19" y="21"/>
                      </a:cxn>
                      <a:cxn ang="0">
                        <a:pos x="7" y="25"/>
                      </a:cxn>
                    </a:cxnLst>
                    <a:rect l="0" t="0" r="r" b="b"/>
                    <a:pathLst>
                      <a:path w="19" h="37">
                        <a:moveTo>
                          <a:pt x="7" y="25"/>
                        </a:moveTo>
                        <a:cubicBezTo>
                          <a:pt x="0" y="4"/>
                          <a:pt x="12" y="0"/>
                          <a:pt x="19" y="21"/>
                        </a:cubicBezTo>
                        <a:cubicBezTo>
                          <a:pt x="14" y="37"/>
                          <a:pt x="18" y="36"/>
                          <a:pt x="7" y="25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246" name="Freeform 102"/>
                  <p:cNvSpPr>
                    <a:spLocks/>
                  </p:cNvSpPr>
                  <p:nvPr/>
                </p:nvSpPr>
                <p:spPr bwMode="ltGray">
                  <a:xfrm>
                    <a:off x="4155" y="497"/>
                    <a:ext cx="9" cy="7"/>
                  </a:xfrm>
                  <a:custGeom>
                    <a:avLst/>
                    <a:gdLst/>
                    <a:ahLst/>
                    <a:cxnLst>
                      <a:cxn ang="0">
                        <a:pos x="12" y="12"/>
                      </a:cxn>
                      <a:cxn ang="0">
                        <a:pos x="16" y="0"/>
                      </a:cxn>
                      <a:cxn ang="0">
                        <a:pos x="20" y="12"/>
                      </a:cxn>
                      <a:cxn ang="0">
                        <a:pos x="8" y="20"/>
                      </a:cxn>
                      <a:cxn ang="0">
                        <a:pos x="12" y="12"/>
                      </a:cxn>
                    </a:cxnLst>
                    <a:rect l="0" t="0" r="r" b="b"/>
                    <a:pathLst>
                      <a:path w="22" h="20">
                        <a:moveTo>
                          <a:pt x="12" y="12"/>
                        </a:moveTo>
                        <a:cubicBezTo>
                          <a:pt x="13" y="8"/>
                          <a:pt x="12" y="0"/>
                          <a:pt x="16" y="0"/>
                        </a:cubicBezTo>
                        <a:cubicBezTo>
                          <a:pt x="20" y="0"/>
                          <a:pt x="22" y="8"/>
                          <a:pt x="20" y="12"/>
                        </a:cubicBezTo>
                        <a:cubicBezTo>
                          <a:pt x="18" y="16"/>
                          <a:pt x="12" y="17"/>
                          <a:pt x="8" y="20"/>
                        </a:cubicBezTo>
                        <a:cubicBezTo>
                          <a:pt x="3" y="5"/>
                          <a:pt x="0" y="6"/>
                          <a:pt x="12" y="12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247" name="Freeform 103"/>
                  <p:cNvSpPr>
                    <a:spLocks/>
                  </p:cNvSpPr>
                  <p:nvPr/>
                </p:nvSpPr>
                <p:spPr bwMode="ltGray">
                  <a:xfrm>
                    <a:off x="3760" y="357"/>
                    <a:ext cx="25" cy="10"/>
                  </a:xfrm>
                  <a:custGeom>
                    <a:avLst/>
                    <a:gdLst/>
                    <a:ahLst/>
                    <a:cxnLst>
                      <a:cxn ang="0">
                        <a:pos x="24" y="18"/>
                      </a:cxn>
                      <a:cxn ang="0">
                        <a:pos x="32" y="6"/>
                      </a:cxn>
                      <a:cxn ang="0">
                        <a:pos x="36" y="30"/>
                      </a:cxn>
                      <a:cxn ang="0">
                        <a:pos x="24" y="18"/>
                      </a:cxn>
                    </a:cxnLst>
                    <a:rect l="0" t="0" r="r" b="b"/>
                    <a:pathLst>
                      <a:path w="57" h="30">
                        <a:moveTo>
                          <a:pt x="24" y="18"/>
                        </a:moveTo>
                        <a:cubicBezTo>
                          <a:pt x="0" y="10"/>
                          <a:pt x="9" y="0"/>
                          <a:pt x="32" y="6"/>
                        </a:cubicBezTo>
                        <a:cubicBezTo>
                          <a:pt x="46" y="15"/>
                          <a:pt x="57" y="23"/>
                          <a:pt x="36" y="30"/>
                        </a:cubicBezTo>
                        <a:cubicBezTo>
                          <a:pt x="21" y="25"/>
                          <a:pt x="24" y="30"/>
                          <a:pt x="24" y="1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248" name="Freeform 104"/>
                  <p:cNvSpPr>
                    <a:spLocks/>
                  </p:cNvSpPr>
                  <p:nvPr/>
                </p:nvSpPr>
                <p:spPr bwMode="ltGray">
                  <a:xfrm>
                    <a:off x="4062" y="265"/>
                    <a:ext cx="295" cy="233"/>
                  </a:xfrm>
                  <a:custGeom>
                    <a:avLst/>
                    <a:gdLst/>
                    <a:ahLst/>
                    <a:cxnLst>
                      <a:cxn ang="0">
                        <a:pos x="473" y="464"/>
                      </a:cxn>
                      <a:cxn ang="0">
                        <a:pos x="393" y="452"/>
                      </a:cxn>
                      <a:cxn ang="0">
                        <a:pos x="325" y="412"/>
                      </a:cxn>
                      <a:cxn ang="0">
                        <a:pos x="265" y="400"/>
                      </a:cxn>
                      <a:cxn ang="0">
                        <a:pos x="237" y="416"/>
                      </a:cxn>
                      <a:cxn ang="0">
                        <a:pos x="261" y="428"/>
                      </a:cxn>
                      <a:cxn ang="0">
                        <a:pos x="293" y="468"/>
                      </a:cxn>
                      <a:cxn ang="0">
                        <a:pos x="321" y="476"/>
                      </a:cxn>
                      <a:cxn ang="0">
                        <a:pos x="333" y="536"/>
                      </a:cxn>
                      <a:cxn ang="0">
                        <a:pos x="313" y="552"/>
                      </a:cxn>
                      <a:cxn ang="0">
                        <a:pos x="261" y="616"/>
                      </a:cxn>
                      <a:cxn ang="0">
                        <a:pos x="225" y="628"/>
                      </a:cxn>
                      <a:cxn ang="0">
                        <a:pos x="97" y="696"/>
                      </a:cxn>
                      <a:cxn ang="0">
                        <a:pos x="77" y="616"/>
                      </a:cxn>
                      <a:cxn ang="0">
                        <a:pos x="45" y="524"/>
                      </a:cxn>
                      <a:cxn ang="0">
                        <a:pos x="33" y="448"/>
                      </a:cxn>
                      <a:cxn ang="0">
                        <a:pos x="53" y="344"/>
                      </a:cxn>
                      <a:cxn ang="0">
                        <a:pos x="17" y="392"/>
                      </a:cxn>
                      <a:cxn ang="0">
                        <a:pos x="81" y="280"/>
                      </a:cxn>
                      <a:cxn ang="0">
                        <a:pos x="113" y="204"/>
                      </a:cxn>
                      <a:cxn ang="0">
                        <a:pos x="37" y="204"/>
                      </a:cxn>
                      <a:cxn ang="0">
                        <a:pos x="1" y="196"/>
                      </a:cxn>
                      <a:cxn ang="0">
                        <a:pos x="25" y="140"/>
                      </a:cxn>
                      <a:cxn ang="0">
                        <a:pos x="97" y="112"/>
                      </a:cxn>
                      <a:cxn ang="0">
                        <a:pos x="221" y="124"/>
                      </a:cxn>
                      <a:cxn ang="0">
                        <a:pos x="229" y="64"/>
                      </a:cxn>
                      <a:cxn ang="0">
                        <a:pos x="261" y="0"/>
                      </a:cxn>
                      <a:cxn ang="0">
                        <a:pos x="357" y="44"/>
                      </a:cxn>
                      <a:cxn ang="0">
                        <a:pos x="329" y="88"/>
                      </a:cxn>
                      <a:cxn ang="0">
                        <a:pos x="301" y="176"/>
                      </a:cxn>
                      <a:cxn ang="0">
                        <a:pos x="361" y="192"/>
                      </a:cxn>
                      <a:cxn ang="0">
                        <a:pos x="373" y="136"/>
                      </a:cxn>
                      <a:cxn ang="0">
                        <a:pos x="417" y="92"/>
                      </a:cxn>
                      <a:cxn ang="0">
                        <a:pos x="497" y="88"/>
                      </a:cxn>
                      <a:cxn ang="0">
                        <a:pos x="529" y="52"/>
                      </a:cxn>
                      <a:cxn ang="0">
                        <a:pos x="541" y="460"/>
                      </a:cxn>
                    </a:cxnLst>
                    <a:rect l="0" t="0" r="r" b="b"/>
                    <a:pathLst>
                      <a:path w="693" h="696">
                        <a:moveTo>
                          <a:pt x="541" y="460"/>
                        </a:moveTo>
                        <a:lnTo>
                          <a:pt x="473" y="464"/>
                        </a:lnTo>
                        <a:lnTo>
                          <a:pt x="441" y="452"/>
                        </a:lnTo>
                        <a:lnTo>
                          <a:pt x="393" y="452"/>
                        </a:lnTo>
                        <a:cubicBezTo>
                          <a:pt x="365" y="448"/>
                          <a:pt x="360" y="444"/>
                          <a:pt x="337" y="436"/>
                        </a:cubicBezTo>
                        <a:cubicBezTo>
                          <a:pt x="336" y="432"/>
                          <a:pt x="330" y="413"/>
                          <a:pt x="325" y="412"/>
                        </a:cubicBezTo>
                        <a:cubicBezTo>
                          <a:pt x="317" y="411"/>
                          <a:pt x="301" y="420"/>
                          <a:pt x="301" y="420"/>
                        </a:cubicBezTo>
                        <a:cubicBezTo>
                          <a:pt x="289" y="412"/>
                          <a:pt x="277" y="408"/>
                          <a:pt x="265" y="400"/>
                        </a:cubicBezTo>
                        <a:cubicBezTo>
                          <a:pt x="252" y="380"/>
                          <a:pt x="256" y="356"/>
                          <a:pt x="233" y="348"/>
                        </a:cubicBezTo>
                        <a:cubicBezTo>
                          <a:pt x="217" y="372"/>
                          <a:pt x="221" y="392"/>
                          <a:pt x="237" y="416"/>
                        </a:cubicBezTo>
                        <a:cubicBezTo>
                          <a:pt x="234" y="428"/>
                          <a:pt x="228" y="445"/>
                          <a:pt x="237" y="444"/>
                        </a:cubicBezTo>
                        <a:cubicBezTo>
                          <a:pt x="247" y="443"/>
                          <a:pt x="261" y="428"/>
                          <a:pt x="261" y="428"/>
                        </a:cubicBezTo>
                        <a:cubicBezTo>
                          <a:pt x="258" y="450"/>
                          <a:pt x="243" y="475"/>
                          <a:pt x="269" y="484"/>
                        </a:cubicBezTo>
                        <a:cubicBezTo>
                          <a:pt x="277" y="479"/>
                          <a:pt x="288" y="476"/>
                          <a:pt x="293" y="468"/>
                        </a:cubicBezTo>
                        <a:cubicBezTo>
                          <a:pt x="302" y="454"/>
                          <a:pt x="303" y="446"/>
                          <a:pt x="317" y="436"/>
                        </a:cubicBezTo>
                        <a:cubicBezTo>
                          <a:pt x="315" y="448"/>
                          <a:pt x="306" y="467"/>
                          <a:pt x="321" y="476"/>
                        </a:cubicBezTo>
                        <a:cubicBezTo>
                          <a:pt x="328" y="480"/>
                          <a:pt x="345" y="484"/>
                          <a:pt x="345" y="484"/>
                        </a:cubicBezTo>
                        <a:cubicBezTo>
                          <a:pt x="382" y="472"/>
                          <a:pt x="347" y="527"/>
                          <a:pt x="333" y="536"/>
                        </a:cubicBezTo>
                        <a:cubicBezTo>
                          <a:pt x="330" y="540"/>
                          <a:pt x="329" y="545"/>
                          <a:pt x="325" y="548"/>
                        </a:cubicBezTo>
                        <a:cubicBezTo>
                          <a:pt x="322" y="551"/>
                          <a:pt x="316" y="549"/>
                          <a:pt x="313" y="552"/>
                        </a:cubicBezTo>
                        <a:cubicBezTo>
                          <a:pt x="300" y="565"/>
                          <a:pt x="320" y="575"/>
                          <a:pt x="293" y="584"/>
                        </a:cubicBezTo>
                        <a:cubicBezTo>
                          <a:pt x="286" y="595"/>
                          <a:pt x="272" y="610"/>
                          <a:pt x="261" y="616"/>
                        </a:cubicBezTo>
                        <a:cubicBezTo>
                          <a:pt x="254" y="620"/>
                          <a:pt x="245" y="621"/>
                          <a:pt x="237" y="624"/>
                        </a:cubicBezTo>
                        <a:cubicBezTo>
                          <a:pt x="233" y="625"/>
                          <a:pt x="225" y="628"/>
                          <a:pt x="225" y="628"/>
                        </a:cubicBezTo>
                        <a:cubicBezTo>
                          <a:pt x="215" y="659"/>
                          <a:pt x="212" y="652"/>
                          <a:pt x="173" y="656"/>
                        </a:cubicBezTo>
                        <a:cubicBezTo>
                          <a:pt x="140" y="667"/>
                          <a:pt x="132" y="687"/>
                          <a:pt x="97" y="696"/>
                        </a:cubicBezTo>
                        <a:cubicBezTo>
                          <a:pt x="77" y="691"/>
                          <a:pt x="75" y="687"/>
                          <a:pt x="81" y="668"/>
                        </a:cubicBezTo>
                        <a:cubicBezTo>
                          <a:pt x="77" y="646"/>
                          <a:pt x="72" y="639"/>
                          <a:pt x="77" y="616"/>
                        </a:cubicBezTo>
                        <a:cubicBezTo>
                          <a:pt x="73" y="598"/>
                          <a:pt x="71" y="587"/>
                          <a:pt x="61" y="572"/>
                        </a:cubicBezTo>
                        <a:cubicBezTo>
                          <a:pt x="58" y="551"/>
                          <a:pt x="51" y="543"/>
                          <a:pt x="45" y="524"/>
                        </a:cubicBezTo>
                        <a:cubicBezTo>
                          <a:pt x="52" y="502"/>
                          <a:pt x="58" y="496"/>
                          <a:pt x="49" y="472"/>
                        </a:cubicBezTo>
                        <a:cubicBezTo>
                          <a:pt x="46" y="463"/>
                          <a:pt x="33" y="448"/>
                          <a:pt x="33" y="448"/>
                        </a:cubicBezTo>
                        <a:cubicBezTo>
                          <a:pt x="42" y="422"/>
                          <a:pt x="42" y="408"/>
                          <a:pt x="33" y="380"/>
                        </a:cubicBezTo>
                        <a:cubicBezTo>
                          <a:pt x="49" y="369"/>
                          <a:pt x="48" y="362"/>
                          <a:pt x="53" y="344"/>
                        </a:cubicBezTo>
                        <a:cubicBezTo>
                          <a:pt x="47" y="327"/>
                          <a:pt x="49" y="308"/>
                          <a:pt x="33" y="332"/>
                        </a:cubicBezTo>
                        <a:cubicBezTo>
                          <a:pt x="40" y="353"/>
                          <a:pt x="29" y="374"/>
                          <a:pt x="17" y="392"/>
                        </a:cubicBezTo>
                        <a:cubicBezTo>
                          <a:pt x="6" y="360"/>
                          <a:pt x="10" y="340"/>
                          <a:pt x="13" y="304"/>
                        </a:cubicBezTo>
                        <a:cubicBezTo>
                          <a:pt x="44" y="314"/>
                          <a:pt x="54" y="289"/>
                          <a:pt x="81" y="280"/>
                        </a:cubicBezTo>
                        <a:cubicBezTo>
                          <a:pt x="94" y="261"/>
                          <a:pt x="85" y="242"/>
                          <a:pt x="105" y="228"/>
                        </a:cubicBezTo>
                        <a:cubicBezTo>
                          <a:pt x="108" y="220"/>
                          <a:pt x="110" y="212"/>
                          <a:pt x="113" y="204"/>
                        </a:cubicBezTo>
                        <a:cubicBezTo>
                          <a:pt x="116" y="196"/>
                          <a:pt x="89" y="196"/>
                          <a:pt x="89" y="196"/>
                        </a:cubicBezTo>
                        <a:cubicBezTo>
                          <a:pt x="81" y="221"/>
                          <a:pt x="58" y="211"/>
                          <a:pt x="37" y="204"/>
                        </a:cubicBezTo>
                        <a:cubicBezTo>
                          <a:pt x="33" y="207"/>
                          <a:pt x="30" y="213"/>
                          <a:pt x="25" y="212"/>
                        </a:cubicBezTo>
                        <a:cubicBezTo>
                          <a:pt x="16" y="210"/>
                          <a:pt x="1" y="196"/>
                          <a:pt x="1" y="196"/>
                        </a:cubicBezTo>
                        <a:cubicBezTo>
                          <a:pt x="4" y="186"/>
                          <a:pt x="4" y="174"/>
                          <a:pt x="9" y="164"/>
                        </a:cubicBezTo>
                        <a:cubicBezTo>
                          <a:pt x="13" y="155"/>
                          <a:pt x="25" y="140"/>
                          <a:pt x="25" y="140"/>
                        </a:cubicBezTo>
                        <a:cubicBezTo>
                          <a:pt x="0" y="132"/>
                          <a:pt x="25" y="128"/>
                          <a:pt x="37" y="124"/>
                        </a:cubicBezTo>
                        <a:cubicBezTo>
                          <a:pt x="58" y="131"/>
                          <a:pt x="75" y="116"/>
                          <a:pt x="97" y="112"/>
                        </a:cubicBezTo>
                        <a:cubicBezTo>
                          <a:pt x="135" y="87"/>
                          <a:pt x="159" y="122"/>
                          <a:pt x="197" y="132"/>
                        </a:cubicBezTo>
                        <a:cubicBezTo>
                          <a:pt x="205" y="129"/>
                          <a:pt x="213" y="127"/>
                          <a:pt x="221" y="124"/>
                        </a:cubicBezTo>
                        <a:cubicBezTo>
                          <a:pt x="225" y="123"/>
                          <a:pt x="226" y="147"/>
                          <a:pt x="233" y="120"/>
                        </a:cubicBezTo>
                        <a:lnTo>
                          <a:pt x="229" y="64"/>
                        </a:lnTo>
                        <a:lnTo>
                          <a:pt x="209" y="40"/>
                        </a:lnTo>
                        <a:cubicBezTo>
                          <a:pt x="243" y="21"/>
                          <a:pt x="240" y="21"/>
                          <a:pt x="261" y="0"/>
                        </a:cubicBezTo>
                        <a:cubicBezTo>
                          <a:pt x="297" y="16"/>
                          <a:pt x="333" y="32"/>
                          <a:pt x="369" y="48"/>
                        </a:cubicBezTo>
                        <a:cubicBezTo>
                          <a:pt x="373" y="50"/>
                          <a:pt x="361" y="44"/>
                          <a:pt x="357" y="44"/>
                        </a:cubicBezTo>
                        <a:cubicBezTo>
                          <a:pt x="349" y="45"/>
                          <a:pt x="333" y="52"/>
                          <a:pt x="333" y="52"/>
                        </a:cubicBezTo>
                        <a:cubicBezTo>
                          <a:pt x="322" y="68"/>
                          <a:pt x="318" y="71"/>
                          <a:pt x="329" y="88"/>
                        </a:cubicBezTo>
                        <a:cubicBezTo>
                          <a:pt x="308" y="119"/>
                          <a:pt x="323" y="118"/>
                          <a:pt x="333" y="148"/>
                        </a:cubicBezTo>
                        <a:cubicBezTo>
                          <a:pt x="320" y="157"/>
                          <a:pt x="314" y="167"/>
                          <a:pt x="301" y="176"/>
                        </a:cubicBezTo>
                        <a:cubicBezTo>
                          <a:pt x="306" y="213"/>
                          <a:pt x="303" y="213"/>
                          <a:pt x="337" y="220"/>
                        </a:cubicBezTo>
                        <a:cubicBezTo>
                          <a:pt x="358" y="216"/>
                          <a:pt x="368" y="214"/>
                          <a:pt x="361" y="192"/>
                        </a:cubicBezTo>
                        <a:cubicBezTo>
                          <a:pt x="362" y="177"/>
                          <a:pt x="362" y="162"/>
                          <a:pt x="365" y="148"/>
                        </a:cubicBezTo>
                        <a:cubicBezTo>
                          <a:pt x="366" y="143"/>
                          <a:pt x="369" y="133"/>
                          <a:pt x="373" y="136"/>
                        </a:cubicBezTo>
                        <a:cubicBezTo>
                          <a:pt x="379" y="140"/>
                          <a:pt x="376" y="149"/>
                          <a:pt x="377" y="156"/>
                        </a:cubicBezTo>
                        <a:cubicBezTo>
                          <a:pt x="404" y="147"/>
                          <a:pt x="409" y="116"/>
                          <a:pt x="417" y="92"/>
                        </a:cubicBezTo>
                        <a:cubicBezTo>
                          <a:pt x="422" y="76"/>
                          <a:pt x="453" y="74"/>
                          <a:pt x="465" y="72"/>
                        </a:cubicBezTo>
                        <a:cubicBezTo>
                          <a:pt x="472" y="92"/>
                          <a:pt x="477" y="93"/>
                          <a:pt x="497" y="88"/>
                        </a:cubicBezTo>
                        <a:cubicBezTo>
                          <a:pt x="512" y="78"/>
                          <a:pt x="515" y="74"/>
                          <a:pt x="509" y="56"/>
                        </a:cubicBezTo>
                        <a:cubicBezTo>
                          <a:pt x="523" y="46"/>
                          <a:pt x="517" y="46"/>
                          <a:pt x="529" y="52"/>
                        </a:cubicBezTo>
                        <a:lnTo>
                          <a:pt x="693" y="72"/>
                        </a:lnTo>
                        <a:lnTo>
                          <a:pt x="541" y="460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249" name="Freeform 105"/>
                  <p:cNvSpPr>
                    <a:spLocks/>
                  </p:cNvSpPr>
                  <p:nvPr/>
                </p:nvSpPr>
                <p:spPr bwMode="ltGray">
                  <a:xfrm>
                    <a:off x="3861" y="247"/>
                    <a:ext cx="591" cy="95"/>
                  </a:xfrm>
                  <a:custGeom>
                    <a:avLst/>
                    <a:gdLst/>
                    <a:ahLst/>
                    <a:cxnLst>
                      <a:cxn ang="0">
                        <a:pos x="825" y="0"/>
                      </a:cxn>
                      <a:cxn ang="0">
                        <a:pos x="143" y="29"/>
                      </a:cxn>
                      <a:cxn ang="0">
                        <a:pos x="91" y="42"/>
                      </a:cxn>
                      <a:cxn ang="0">
                        <a:pos x="62" y="42"/>
                      </a:cxn>
                      <a:cxn ang="0">
                        <a:pos x="22" y="77"/>
                      </a:cxn>
                      <a:cxn ang="0">
                        <a:pos x="0" y="105"/>
                      </a:cxn>
                      <a:cxn ang="0">
                        <a:pos x="59" y="115"/>
                      </a:cxn>
                      <a:cxn ang="0">
                        <a:pos x="97" y="96"/>
                      </a:cxn>
                      <a:cxn ang="0">
                        <a:pos x="108" y="84"/>
                      </a:cxn>
                      <a:cxn ang="0">
                        <a:pos x="167" y="52"/>
                      </a:cxn>
                      <a:cxn ang="0">
                        <a:pos x="215" y="46"/>
                      </a:cxn>
                      <a:cxn ang="0">
                        <a:pos x="237" y="94"/>
                      </a:cxn>
                      <a:cxn ang="0">
                        <a:pos x="188" y="109"/>
                      </a:cxn>
                      <a:cxn ang="0">
                        <a:pos x="231" y="113"/>
                      </a:cxn>
                      <a:cxn ang="0">
                        <a:pos x="250" y="90"/>
                      </a:cxn>
                      <a:cxn ang="0">
                        <a:pos x="266" y="92"/>
                      </a:cxn>
                      <a:cxn ang="0">
                        <a:pos x="253" y="54"/>
                      </a:cxn>
                      <a:cxn ang="0">
                        <a:pos x="266" y="44"/>
                      </a:cxn>
                      <a:cxn ang="0">
                        <a:pos x="277" y="88"/>
                      </a:cxn>
                      <a:cxn ang="0">
                        <a:pos x="266" y="113"/>
                      </a:cxn>
                      <a:cxn ang="0">
                        <a:pos x="296" y="130"/>
                      </a:cxn>
                      <a:cxn ang="0">
                        <a:pos x="299" y="92"/>
                      </a:cxn>
                      <a:cxn ang="0">
                        <a:pos x="331" y="103"/>
                      </a:cxn>
                      <a:cxn ang="0">
                        <a:pos x="382" y="73"/>
                      </a:cxn>
                      <a:cxn ang="0">
                        <a:pos x="409" y="50"/>
                      </a:cxn>
                      <a:cxn ang="0">
                        <a:pos x="439" y="56"/>
                      </a:cxn>
                      <a:cxn ang="0">
                        <a:pos x="455" y="50"/>
                      </a:cxn>
                      <a:cxn ang="0">
                        <a:pos x="431" y="44"/>
                      </a:cxn>
                      <a:cxn ang="0">
                        <a:pos x="474" y="35"/>
                      </a:cxn>
                      <a:cxn ang="0">
                        <a:pos x="544" y="54"/>
                      </a:cxn>
                      <a:cxn ang="0">
                        <a:pos x="581" y="42"/>
                      </a:cxn>
                      <a:cxn ang="0">
                        <a:pos x="584" y="63"/>
                      </a:cxn>
                      <a:cxn ang="0">
                        <a:pos x="568" y="101"/>
                      </a:cxn>
                      <a:cxn ang="0">
                        <a:pos x="611" y="88"/>
                      </a:cxn>
                      <a:cxn ang="0">
                        <a:pos x="624" y="80"/>
                      </a:cxn>
                      <a:cxn ang="0">
                        <a:pos x="648" y="61"/>
                      </a:cxn>
                      <a:cxn ang="0">
                        <a:pos x="794" y="84"/>
                      </a:cxn>
                    </a:cxnLst>
                    <a:rect l="0" t="0" r="r" b="b"/>
                    <a:pathLst>
                      <a:path w="931" h="149">
                        <a:moveTo>
                          <a:pt x="794" y="84"/>
                        </a:moveTo>
                        <a:cubicBezTo>
                          <a:pt x="813" y="72"/>
                          <a:pt x="931" y="14"/>
                          <a:pt x="825" y="0"/>
                        </a:cubicBezTo>
                        <a:lnTo>
                          <a:pt x="159" y="0"/>
                        </a:lnTo>
                        <a:cubicBezTo>
                          <a:pt x="149" y="12"/>
                          <a:pt x="162" y="18"/>
                          <a:pt x="143" y="29"/>
                        </a:cubicBezTo>
                        <a:cubicBezTo>
                          <a:pt x="130" y="44"/>
                          <a:pt x="133" y="39"/>
                          <a:pt x="116" y="48"/>
                        </a:cubicBezTo>
                        <a:cubicBezTo>
                          <a:pt x="108" y="46"/>
                          <a:pt x="100" y="44"/>
                          <a:pt x="91" y="42"/>
                        </a:cubicBezTo>
                        <a:cubicBezTo>
                          <a:pt x="89" y="41"/>
                          <a:pt x="83" y="40"/>
                          <a:pt x="83" y="40"/>
                        </a:cubicBezTo>
                        <a:cubicBezTo>
                          <a:pt x="76" y="40"/>
                          <a:pt x="68" y="39"/>
                          <a:pt x="62" y="42"/>
                        </a:cubicBezTo>
                        <a:cubicBezTo>
                          <a:pt x="54" y="45"/>
                          <a:pt x="46" y="61"/>
                          <a:pt x="38" y="67"/>
                        </a:cubicBezTo>
                        <a:cubicBezTo>
                          <a:pt x="32" y="71"/>
                          <a:pt x="27" y="74"/>
                          <a:pt x="22" y="77"/>
                        </a:cubicBezTo>
                        <a:cubicBezTo>
                          <a:pt x="16" y="81"/>
                          <a:pt x="5" y="86"/>
                          <a:pt x="5" y="86"/>
                        </a:cubicBezTo>
                        <a:cubicBezTo>
                          <a:pt x="9" y="95"/>
                          <a:pt x="7" y="97"/>
                          <a:pt x="0" y="105"/>
                        </a:cubicBezTo>
                        <a:cubicBezTo>
                          <a:pt x="17" y="107"/>
                          <a:pt x="22" y="107"/>
                          <a:pt x="16" y="120"/>
                        </a:cubicBezTo>
                        <a:cubicBezTo>
                          <a:pt x="27" y="122"/>
                          <a:pt x="48" y="116"/>
                          <a:pt x="59" y="115"/>
                        </a:cubicBezTo>
                        <a:cubicBezTo>
                          <a:pt x="71" y="112"/>
                          <a:pt x="73" y="117"/>
                          <a:pt x="83" y="111"/>
                        </a:cubicBezTo>
                        <a:cubicBezTo>
                          <a:pt x="89" y="96"/>
                          <a:pt x="83" y="100"/>
                          <a:pt x="97" y="96"/>
                        </a:cubicBezTo>
                        <a:cubicBezTo>
                          <a:pt x="100" y="94"/>
                          <a:pt x="103" y="93"/>
                          <a:pt x="105" y="90"/>
                        </a:cubicBezTo>
                        <a:cubicBezTo>
                          <a:pt x="106" y="88"/>
                          <a:pt x="106" y="85"/>
                          <a:pt x="108" y="84"/>
                        </a:cubicBezTo>
                        <a:cubicBezTo>
                          <a:pt x="112" y="80"/>
                          <a:pt x="140" y="69"/>
                          <a:pt x="148" y="67"/>
                        </a:cubicBezTo>
                        <a:cubicBezTo>
                          <a:pt x="160" y="52"/>
                          <a:pt x="153" y="56"/>
                          <a:pt x="167" y="52"/>
                        </a:cubicBezTo>
                        <a:cubicBezTo>
                          <a:pt x="178" y="55"/>
                          <a:pt x="179" y="62"/>
                          <a:pt x="191" y="58"/>
                        </a:cubicBezTo>
                        <a:cubicBezTo>
                          <a:pt x="199" y="52"/>
                          <a:pt x="206" y="51"/>
                          <a:pt x="215" y="46"/>
                        </a:cubicBezTo>
                        <a:cubicBezTo>
                          <a:pt x="226" y="58"/>
                          <a:pt x="217" y="46"/>
                          <a:pt x="223" y="69"/>
                        </a:cubicBezTo>
                        <a:cubicBezTo>
                          <a:pt x="226" y="79"/>
                          <a:pt x="233" y="85"/>
                          <a:pt x="237" y="94"/>
                        </a:cubicBezTo>
                        <a:cubicBezTo>
                          <a:pt x="227" y="100"/>
                          <a:pt x="229" y="104"/>
                          <a:pt x="218" y="107"/>
                        </a:cubicBezTo>
                        <a:cubicBezTo>
                          <a:pt x="207" y="120"/>
                          <a:pt x="203" y="113"/>
                          <a:pt x="188" y="109"/>
                        </a:cubicBezTo>
                        <a:cubicBezTo>
                          <a:pt x="191" y="117"/>
                          <a:pt x="200" y="127"/>
                          <a:pt x="210" y="132"/>
                        </a:cubicBezTo>
                        <a:cubicBezTo>
                          <a:pt x="218" y="114"/>
                          <a:pt x="211" y="122"/>
                          <a:pt x="231" y="113"/>
                        </a:cubicBezTo>
                        <a:cubicBezTo>
                          <a:pt x="237" y="111"/>
                          <a:pt x="248" y="105"/>
                          <a:pt x="248" y="105"/>
                        </a:cubicBezTo>
                        <a:cubicBezTo>
                          <a:pt x="248" y="100"/>
                          <a:pt x="246" y="94"/>
                          <a:pt x="250" y="90"/>
                        </a:cubicBezTo>
                        <a:cubicBezTo>
                          <a:pt x="253" y="88"/>
                          <a:pt x="254" y="96"/>
                          <a:pt x="258" y="96"/>
                        </a:cubicBezTo>
                        <a:cubicBezTo>
                          <a:pt x="262" y="97"/>
                          <a:pt x="264" y="94"/>
                          <a:pt x="266" y="92"/>
                        </a:cubicBezTo>
                        <a:cubicBezTo>
                          <a:pt x="262" y="82"/>
                          <a:pt x="252" y="77"/>
                          <a:pt x="248" y="67"/>
                        </a:cubicBezTo>
                        <a:cubicBezTo>
                          <a:pt x="250" y="63"/>
                          <a:pt x="255" y="58"/>
                          <a:pt x="253" y="54"/>
                        </a:cubicBezTo>
                        <a:cubicBezTo>
                          <a:pt x="251" y="50"/>
                          <a:pt x="248" y="42"/>
                          <a:pt x="248" y="42"/>
                        </a:cubicBezTo>
                        <a:cubicBezTo>
                          <a:pt x="256" y="32"/>
                          <a:pt x="259" y="35"/>
                          <a:pt x="266" y="44"/>
                        </a:cubicBezTo>
                        <a:cubicBezTo>
                          <a:pt x="270" y="56"/>
                          <a:pt x="276" y="61"/>
                          <a:pt x="285" y="71"/>
                        </a:cubicBezTo>
                        <a:cubicBezTo>
                          <a:pt x="281" y="81"/>
                          <a:pt x="289" y="82"/>
                          <a:pt x="277" y="88"/>
                        </a:cubicBezTo>
                        <a:cubicBezTo>
                          <a:pt x="262" y="106"/>
                          <a:pt x="278" y="83"/>
                          <a:pt x="274" y="101"/>
                        </a:cubicBezTo>
                        <a:cubicBezTo>
                          <a:pt x="274" y="105"/>
                          <a:pt x="268" y="109"/>
                          <a:pt x="266" y="113"/>
                        </a:cubicBezTo>
                        <a:cubicBezTo>
                          <a:pt x="270" y="122"/>
                          <a:pt x="268" y="125"/>
                          <a:pt x="261" y="132"/>
                        </a:cubicBezTo>
                        <a:cubicBezTo>
                          <a:pt x="268" y="149"/>
                          <a:pt x="282" y="134"/>
                          <a:pt x="296" y="130"/>
                        </a:cubicBezTo>
                        <a:cubicBezTo>
                          <a:pt x="299" y="122"/>
                          <a:pt x="295" y="119"/>
                          <a:pt x="299" y="111"/>
                        </a:cubicBezTo>
                        <a:cubicBezTo>
                          <a:pt x="296" y="105"/>
                          <a:pt x="288" y="97"/>
                          <a:pt x="299" y="92"/>
                        </a:cubicBezTo>
                        <a:cubicBezTo>
                          <a:pt x="303" y="90"/>
                          <a:pt x="315" y="88"/>
                          <a:pt x="315" y="88"/>
                        </a:cubicBezTo>
                        <a:cubicBezTo>
                          <a:pt x="326" y="91"/>
                          <a:pt x="325" y="95"/>
                          <a:pt x="331" y="103"/>
                        </a:cubicBezTo>
                        <a:cubicBezTo>
                          <a:pt x="339" y="84"/>
                          <a:pt x="331" y="90"/>
                          <a:pt x="361" y="92"/>
                        </a:cubicBezTo>
                        <a:cubicBezTo>
                          <a:pt x="355" y="76"/>
                          <a:pt x="365" y="76"/>
                          <a:pt x="382" y="73"/>
                        </a:cubicBezTo>
                        <a:cubicBezTo>
                          <a:pt x="383" y="71"/>
                          <a:pt x="387" y="57"/>
                          <a:pt x="393" y="54"/>
                        </a:cubicBezTo>
                        <a:cubicBezTo>
                          <a:pt x="398" y="52"/>
                          <a:pt x="409" y="50"/>
                          <a:pt x="409" y="50"/>
                        </a:cubicBezTo>
                        <a:cubicBezTo>
                          <a:pt x="430" y="54"/>
                          <a:pt x="413" y="58"/>
                          <a:pt x="431" y="63"/>
                        </a:cubicBezTo>
                        <a:cubicBezTo>
                          <a:pt x="433" y="61"/>
                          <a:pt x="435" y="57"/>
                          <a:pt x="439" y="56"/>
                        </a:cubicBezTo>
                        <a:cubicBezTo>
                          <a:pt x="445" y="55"/>
                          <a:pt x="452" y="61"/>
                          <a:pt x="457" y="58"/>
                        </a:cubicBezTo>
                        <a:cubicBezTo>
                          <a:pt x="461" y="57"/>
                          <a:pt x="457" y="52"/>
                          <a:pt x="455" y="50"/>
                        </a:cubicBezTo>
                        <a:cubicBezTo>
                          <a:pt x="451" y="47"/>
                          <a:pt x="444" y="47"/>
                          <a:pt x="439" y="46"/>
                        </a:cubicBezTo>
                        <a:cubicBezTo>
                          <a:pt x="436" y="45"/>
                          <a:pt x="431" y="44"/>
                          <a:pt x="431" y="44"/>
                        </a:cubicBezTo>
                        <a:cubicBezTo>
                          <a:pt x="440" y="38"/>
                          <a:pt x="443" y="36"/>
                          <a:pt x="455" y="40"/>
                        </a:cubicBezTo>
                        <a:cubicBezTo>
                          <a:pt x="461" y="38"/>
                          <a:pt x="467" y="35"/>
                          <a:pt x="474" y="35"/>
                        </a:cubicBezTo>
                        <a:cubicBezTo>
                          <a:pt x="483" y="36"/>
                          <a:pt x="511" y="43"/>
                          <a:pt x="519" y="46"/>
                        </a:cubicBezTo>
                        <a:cubicBezTo>
                          <a:pt x="527" y="49"/>
                          <a:pt x="544" y="54"/>
                          <a:pt x="544" y="54"/>
                        </a:cubicBezTo>
                        <a:cubicBezTo>
                          <a:pt x="548" y="54"/>
                          <a:pt x="560" y="52"/>
                          <a:pt x="565" y="50"/>
                        </a:cubicBezTo>
                        <a:cubicBezTo>
                          <a:pt x="570" y="47"/>
                          <a:pt x="581" y="42"/>
                          <a:pt x="581" y="42"/>
                        </a:cubicBezTo>
                        <a:cubicBezTo>
                          <a:pt x="585" y="42"/>
                          <a:pt x="598" y="44"/>
                          <a:pt x="600" y="48"/>
                        </a:cubicBezTo>
                        <a:cubicBezTo>
                          <a:pt x="603" y="55"/>
                          <a:pt x="589" y="61"/>
                          <a:pt x="584" y="63"/>
                        </a:cubicBezTo>
                        <a:cubicBezTo>
                          <a:pt x="576" y="69"/>
                          <a:pt x="568" y="69"/>
                          <a:pt x="565" y="77"/>
                        </a:cubicBezTo>
                        <a:cubicBezTo>
                          <a:pt x="568" y="86"/>
                          <a:pt x="564" y="92"/>
                          <a:pt x="568" y="101"/>
                        </a:cubicBezTo>
                        <a:cubicBezTo>
                          <a:pt x="574" y="93"/>
                          <a:pt x="577" y="91"/>
                          <a:pt x="589" y="94"/>
                        </a:cubicBezTo>
                        <a:cubicBezTo>
                          <a:pt x="595" y="108"/>
                          <a:pt x="602" y="93"/>
                          <a:pt x="611" y="88"/>
                        </a:cubicBezTo>
                        <a:cubicBezTo>
                          <a:pt x="613" y="86"/>
                          <a:pt x="613" y="83"/>
                          <a:pt x="616" y="82"/>
                        </a:cubicBezTo>
                        <a:cubicBezTo>
                          <a:pt x="618" y="80"/>
                          <a:pt x="622" y="81"/>
                          <a:pt x="624" y="80"/>
                        </a:cubicBezTo>
                        <a:cubicBezTo>
                          <a:pt x="626" y="78"/>
                          <a:pt x="626" y="75"/>
                          <a:pt x="627" y="73"/>
                        </a:cubicBezTo>
                        <a:cubicBezTo>
                          <a:pt x="632" y="65"/>
                          <a:pt x="638" y="63"/>
                          <a:pt x="648" y="61"/>
                        </a:cubicBezTo>
                        <a:cubicBezTo>
                          <a:pt x="664" y="62"/>
                          <a:pt x="684" y="69"/>
                          <a:pt x="700" y="69"/>
                        </a:cubicBezTo>
                        <a:lnTo>
                          <a:pt x="794" y="84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250" name="Freeform 106"/>
                  <p:cNvSpPr>
                    <a:spLocks/>
                  </p:cNvSpPr>
                  <p:nvPr/>
                </p:nvSpPr>
                <p:spPr bwMode="ltGray">
                  <a:xfrm>
                    <a:off x="3981" y="282"/>
                    <a:ext cx="13" cy="10"/>
                  </a:xfrm>
                  <a:custGeom>
                    <a:avLst/>
                    <a:gdLst/>
                    <a:ahLst/>
                    <a:cxnLst>
                      <a:cxn ang="0">
                        <a:pos x="3" y="28"/>
                      </a:cxn>
                      <a:cxn ang="0">
                        <a:pos x="31" y="0"/>
                      </a:cxn>
                      <a:cxn ang="0">
                        <a:pos x="19" y="24"/>
                      </a:cxn>
                      <a:cxn ang="0">
                        <a:pos x="3" y="28"/>
                      </a:cxn>
                    </a:cxnLst>
                    <a:rect l="0" t="0" r="r" b="b"/>
                    <a:pathLst>
                      <a:path w="31" h="30">
                        <a:moveTo>
                          <a:pt x="3" y="28"/>
                        </a:moveTo>
                        <a:cubicBezTo>
                          <a:pt x="8" y="8"/>
                          <a:pt x="12" y="6"/>
                          <a:pt x="31" y="0"/>
                        </a:cubicBezTo>
                        <a:cubicBezTo>
                          <a:pt x="29" y="5"/>
                          <a:pt x="25" y="22"/>
                          <a:pt x="19" y="24"/>
                        </a:cubicBezTo>
                        <a:cubicBezTo>
                          <a:pt x="0" y="30"/>
                          <a:pt x="3" y="9"/>
                          <a:pt x="3" y="2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251" name="Freeform 107"/>
                  <p:cNvSpPr>
                    <a:spLocks/>
                  </p:cNvSpPr>
                  <p:nvPr/>
                </p:nvSpPr>
                <p:spPr bwMode="ltGray">
                  <a:xfrm>
                    <a:off x="3966" y="296"/>
                    <a:ext cx="19" cy="11"/>
                  </a:xfrm>
                  <a:custGeom>
                    <a:avLst/>
                    <a:gdLst/>
                    <a:ahLst/>
                    <a:cxnLst>
                      <a:cxn ang="0">
                        <a:pos x="6" y="32"/>
                      </a:cxn>
                      <a:cxn ang="0">
                        <a:pos x="22" y="0"/>
                      </a:cxn>
                      <a:cxn ang="0">
                        <a:pos x="38" y="4"/>
                      </a:cxn>
                      <a:cxn ang="0">
                        <a:pos x="6" y="32"/>
                      </a:cxn>
                    </a:cxnLst>
                    <a:rect l="0" t="0" r="r" b="b"/>
                    <a:pathLst>
                      <a:path w="44" h="32">
                        <a:moveTo>
                          <a:pt x="6" y="32"/>
                        </a:moveTo>
                        <a:cubicBezTo>
                          <a:pt x="0" y="14"/>
                          <a:pt x="7" y="10"/>
                          <a:pt x="22" y="0"/>
                        </a:cubicBezTo>
                        <a:cubicBezTo>
                          <a:pt x="27" y="1"/>
                          <a:pt x="35" y="0"/>
                          <a:pt x="38" y="4"/>
                        </a:cubicBezTo>
                        <a:cubicBezTo>
                          <a:pt x="44" y="13"/>
                          <a:pt x="16" y="32"/>
                          <a:pt x="6" y="32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252" name="Freeform 108"/>
                  <p:cNvSpPr>
                    <a:spLocks/>
                  </p:cNvSpPr>
                  <p:nvPr/>
                </p:nvSpPr>
                <p:spPr bwMode="ltGray">
                  <a:xfrm>
                    <a:off x="4028" y="337"/>
                    <a:ext cx="32" cy="6"/>
                  </a:xfrm>
                  <a:custGeom>
                    <a:avLst/>
                    <a:gdLst/>
                    <a:ahLst/>
                    <a:cxnLst>
                      <a:cxn ang="0">
                        <a:pos x="37" y="18"/>
                      </a:cxn>
                      <a:cxn ang="0">
                        <a:pos x="25" y="2"/>
                      </a:cxn>
                      <a:cxn ang="0">
                        <a:pos x="37" y="18"/>
                      </a:cxn>
                    </a:cxnLst>
                    <a:rect l="0" t="0" r="r" b="b"/>
                    <a:pathLst>
                      <a:path w="76" h="18">
                        <a:moveTo>
                          <a:pt x="37" y="18"/>
                        </a:moveTo>
                        <a:cubicBezTo>
                          <a:pt x="25" y="14"/>
                          <a:pt x="0" y="10"/>
                          <a:pt x="25" y="2"/>
                        </a:cubicBezTo>
                        <a:cubicBezTo>
                          <a:pt x="76" y="9"/>
                          <a:pt x="46" y="0"/>
                          <a:pt x="37" y="1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253" name="Freeform 109"/>
                  <p:cNvSpPr>
                    <a:spLocks/>
                  </p:cNvSpPr>
                  <p:nvPr/>
                </p:nvSpPr>
                <p:spPr bwMode="ltGray">
                  <a:xfrm>
                    <a:off x="4083" y="336"/>
                    <a:ext cx="18" cy="15"/>
                  </a:xfrm>
                  <a:custGeom>
                    <a:avLst/>
                    <a:gdLst/>
                    <a:ahLst/>
                    <a:cxnLst>
                      <a:cxn ang="0">
                        <a:pos x="0" y="21"/>
                      </a:cxn>
                      <a:cxn ang="0">
                        <a:pos x="12" y="9"/>
                      </a:cxn>
                      <a:cxn ang="0">
                        <a:pos x="0" y="21"/>
                      </a:cxn>
                    </a:cxnLst>
                    <a:rect l="0" t="0" r="r" b="b"/>
                    <a:pathLst>
                      <a:path w="42" h="44">
                        <a:moveTo>
                          <a:pt x="0" y="21"/>
                        </a:moveTo>
                        <a:cubicBezTo>
                          <a:pt x="4" y="17"/>
                          <a:pt x="7" y="11"/>
                          <a:pt x="12" y="9"/>
                        </a:cubicBezTo>
                        <a:cubicBezTo>
                          <a:pt x="42" y="0"/>
                          <a:pt x="23" y="44"/>
                          <a:pt x="0" y="21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254" name="Freeform 110"/>
                  <p:cNvSpPr>
                    <a:spLocks/>
                  </p:cNvSpPr>
                  <p:nvPr/>
                </p:nvSpPr>
                <p:spPr bwMode="ltGray">
                  <a:xfrm>
                    <a:off x="3936" y="295"/>
                    <a:ext cx="14" cy="10"/>
                  </a:xfrm>
                  <a:custGeom>
                    <a:avLst/>
                    <a:gdLst/>
                    <a:ahLst/>
                    <a:cxnLst>
                      <a:cxn ang="0">
                        <a:pos x="7" y="22"/>
                      </a:cxn>
                      <a:cxn ang="0">
                        <a:pos x="31" y="10"/>
                      </a:cxn>
                      <a:cxn ang="0">
                        <a:pos x="7" y="22"/>
                      </a:cxn>
                    </a:cxnLst>
                    <a:rect l="0" t="0" r="r" b="b"/>
                    <a:pathLst>
                      <a:path w="31" h="30">
                        <a:moveTo>
                          <a:pt x="7" y="22"/>
                        </a:moveTo>
                        <a:cubicBezTo>
                          <a:pt x="0" y="0"/>
                          <a:pt x="15" y="6"/>
                          <a:pt x="31" y="10"/>
                        </a:cubicBezTo>
                        <a:cubicBezTo>
                          <a:pt x="14" y="16"/>
                          <a:pt x="15" y="30"/>
                          <a:pt x="7" y="22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</p:grpSp>
          </p:grpSp>
          <p:grpSp>
            <p:nvGrpSpPr>
              <p:cNvPr id="7" name="Group 111"/>
              <p:cNvGrpSpPr>
                <a:grpSpLocks/>
              </p:cNvGrpSpPr>
              <p:nvPr/>
            </p:nvGrpSpPr>
            <p:grpSpPr bwMode="auto">
              <a:xfrm>
                <a:off x="798" y="111"/>
                <a:ext cx="4702" cy="418"/>
                <a:chOff x="798" y="255"/>
                <a:chExt cx="4702" cy="418"/>
              </a:xfrm>
            </p:grpSpPr>
            <p:sp>
              <p:nvSpPr>
                <p:cNvPr id="1030256" name="Line 112"/>
                <p:cNvSpPr>
                  <a:spLocks noChangeShapeType="1"/>
                </p:cNvSpPr>
                <p:nvPr/>
              </p:nvSpPr>
              <p:spPr bwMode="white">
                <a:xfrm>
                  <a:off x="798" y="476"/>
                  <a:ext cx="4702" cy="0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defTabSz="914400"/>
                  <a:endParaRPr lang="en-US">
                    <a:solidFill>
                      <a:srgbClr val="000000"/>
                    </a:solidFill>
                    <a:latin typeface="Tahoma"/>
                  </a:endParaRPr>
                </a:p>
              </p:txBody>
            </p:sp>
            <p:sp>
              <p:nvSpPr>
                <p:cNvPr id="1030257" name="Line 113"/>
                <p:cNvSpPr>
                  <a:spLocks noChangeShapeType="1"/>
                </p:cNvSpPr>
                <p:nvPr/>
              </p:nvSpPr>
              <p:spPr bwMode="white">
                <a:xfrm>
                  <a:off x="1026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defTabSz="914400"/>
                  <a:endParaRPr lang="en-US">
                    <a:solidFill>
                      <a:srgbClr val="000000"/>
                    </a:solidFill>
                    <a:latin typeface="Tahoma"/>
                  </a:endParaRPr>
                </a:p>
              </p:txBody>
            </p:sp>
            <p:sp>
              <p:nvSpPr>
                <p:cNvPr id="1030258" name="Line 114"/>
                <p:cNvSpPr>
                  <a:spLocks noChangeShapeType="1"/>
                </p:cNvSpPr>
                <p:nvPr/>
              </p:nvSpPr>
              <p:spPr bwMode="white">
                <a:xfrm>
                  <a:off x="1254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defTabSz="914400"/>
                  <a:endParaRPr lang="en-US">
                    <a:solidFill>
                      <a:srgbClr val="000000"/>
                    </a:solidFill>
                    <a:latin typeface="Tahoma"/>
                  </a:endParaRPr>
                </a:p>
              </p:txBody>
            </p:sp>
            <p:sp>
              <p:nvSpPr>
                <p:cNvPr id="1030259" name="Line 115"/>
                <p:cNvSpPr>
                  <a:spLocks noChangeShapeType="1"/>
                </p:cNvSpPr>
                <p:nvPr/>
              </p:nvSpPr>
              <p:spPr bwMode="white">
                <a:xfrm>
                  <a:off x="1482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defTabSz="914400"/>
                  <a:endParaRPr lang="en-US">
                    <a:solidFill>
                      <a:srgbClr val="000000"/>
                    </a:solidFill>
                    <a:latin typeface="Tahoma"/>
                  </a:endParaRPr>
                </a:p>
              </p:txBody>
            </p:sp>
            <p:sp>
              <p:nvSpPr>
                <p:cNvPr id="1030260" name="Line 116"/>
                <p:cNvSpPr>
                  <a:spLocks noChangeShapeType="1"/>
                </p:cNvSpPr>
                <p:nvPr/>
              </p:nvSpPr>
              <p:spPr bwMode="white">
                <a:xfrm>
                  <a:off x="1710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defTabSz="914400"/>
                  <a:endParaRPr lang="en-US">
                    <a:solidFill>
                      <a:srgbClr val="000000"/>
                    </a:solidFill>
                    <a:latin typeface="Tahoma"/>
                  </a:endParaRPr>
                </a:p>
              </p:txBody>
            </p:sp>
            <p:sp>
              <p:nvSpPr>
                <p:cNvPr id="1030261" name="Line 117"/>
                <p:cNvSpPr>
                  <a:spLocks noChangeShapeType="1"/>
                </p:cNvSpPr>
                <p:nvPr/>
              </p:nvSpPr>
              <p:spPr bwMode="white">
                <a:xfrm>
                  <a:off x="1938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defTabSz="914400"/>
                  <a:endParaRPr lang="en-US">
                    <a:solidFill>
                      <a:srgbClr val="000000"/>
                    </a:solidFill>
                    <a:latin typeface="Tahoma"/>
                  </a:endParaRPr>
                </a:p>
              </p:txBody>
            </p:sp>
            <p:sp>
              <p:nvSpPr>
                <p:cNvPr id="1030262" name="Line 118"/>
                <p:cNvSpPr>
                  <a:spLocks noChangeShapeType="1"/>
                </p:cNvSpPr>
                <p:nvPr/>
              </p:nvSpPr>
              <p:spPr bwMode="white">
                <a:xfrm>
                  <a:off x="2166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defTabSz="914400"/>
                  <a:endParaRPr lang="en-US">
                    <a:solidFill>
                      <a:srgbClr val="000000"/>
                    </a:solidFill>
                    <a:latin typeface="Tahoma"/>
                  </a:endParaRPr>
                </a:p>
              </p:txBody>
            </p:sp>
            <p:sp>
              <p:nvSpPr>
                <p:cNvPr id="1030263" name="Line 119"/>
                <p:cNvSpPr>
                  <a:spLocks noChangeShapeType="1"/>
                </p:cNvSpPr>
                <p:nvPr/>
              </p:nvSpPr>
              <p:spPr bwMode="white">
                <a:xfrm>
                  <a:off x="2394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defTabSz="914400"/>
                  <a:endParaRPr lang="en-US">
                    <a:solidFill>
                      <a:srgbClr val="000000"/>
                    </a:solidFill>
                    <a:latin typeface="Tahoma"/>
                  </a:endParaRPr>
                </a:p>
              </p:txBody>
            </p:sp>
            <p:sp>
              <p:nvSpPr>
                <p:cNvPr id="1030264" name="Line 120"/>
                <p:cNvSpPr>
                  <a:spLocks noChangeShapeType="1"/>
                </p:cNvSpPr>
                <p:nvPr/>
              </p:nvSpPr>
              <p:spPr bwMode="white">
                <a:xfrm>
                  <a:off x="2622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defTabSz="914400"/>
                  <a:endParaRPr lang="en-US">
                    <a:solidFill>
                      <a:srgbClr val="000000"/>
                    </a:solidFill>
                    <a:latin typeface="Tahoma"/>
                  </a:endParaRPr>
                </a:p>
              </p:txBody>
            </p:sp>
            <p:sp>
              <p:nvSpPr>
                <p:cNvPr id="1030265" name="Line 121"/>
                <p:cNvSpPr>
                  <a:spLocks noChangeShapeType="1"/>
                </p:cNvSpPr>
                <p:nvPr/>
              </p:nvSpPr>
              <p:spPr bwMode="white">
                <a:xfrm>
                  <a:off x="2850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defTabSz="914400"/>
                  <a:endParaRPr lang="en-US">
                    <a:solidFill>
                      <a:srgbClr val="000000"/>
                    </a:solidFill>
                    <a:latin typeface="Tahoma"/>
                  </a:endParaRPr>
                </a:p>
              </p:txBody>
            </p:sp>
            <p:sp>
              <p:nvSpPr>
                <p:cNvPr id="1030266" name="Line 122"/>
                <p:cNvSpPr>
                  <a:spLocks noChangeShapeType="1"/>
                </p:cNvSpPr>
                <p:nvPr/>
              </p:nvSpPr>
              <p:spPr bwMode="white">
                <a:xfrm>
                  <a:off x="3078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defTabSz="914400"/>
                  <a:endParaRPr lang="en-US">
                    <a:solidFill>
                      <a:srgbClr val="000000"/>
                    </a:solidFill>
                    <a:latin typeface="Tahoma"/>
                  </a:endParaRPr>
                </a:p>
              </p:txBody>
            </p:sp>
            <p:sp>
              <p:nvSpPr>
                <p:cNvPr id="1030267" name="Line 123"/>
                <p:cNvSpPr>
                  <a:spLocks noChangeShapeType="1"/>
                </p:cNvSpPr>
                <p:nvPr/>
              </p:nvSpPr>
              <p:spPr bwMode="white">
                <a:xfrm>
                  <a:off x="3306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defTabSz="914400"/>
                  <a:endParaRPr lang="en-US">
                    <a:solidFill>
                      <a:srgbClr val="000000"/>
                    </a:solidFill>
                    <a:latin typeface="Tahoma"/>
                  </a:endParaRPr>
                </a:p>
              </p:txBody>
            </p:sp>
            <p:sp>
              <p:nvSpPr>
                <p:cNvPr id="1030268" name="Line 124"/>
                <p:cNvSpPr>
                  <a:spLocks noChangeShapeType="1"/>
                </p:cNvSpPr>
                <p:nvPr/>
              </p:nvSpPr>
              <p:spPr bwMode="white">
                <a:xfrm>
                  <a:off x="3534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defTabSz="914400"/>
                  <a:endParaRPr lang="en-US">
                    <a:solidFill>
                      <a:srgbClr val="000000"/>
                    </a:solidFill>
                    <a:latin typeface="Tahoma"/>
                  </a:endParaRPr>
                </a:p>
              </p:txBody>
            </p:sp>
            <p:sp>
              <p:nvSpPr>
                <p:cNvPr id="1030269" name="Line 125"/>
                <p:cNvSpPr>
                  <a:spLocks noChangeShapeType="1"/>
                </p:cNvSpPr>
                <p:nvPr/>
              </p:nvSpPr>
              <p:spPr bwMode="white">
                <a:xfrm>
                  <a:off x="3762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defTabSz="914400"/>
                  <a:endParaRPr lang="en-US">
                    <a:solidFill>
                      <a:srgbClr val="000000"/>
                    </a:solidFill>
                    <a:latin typeface="Tahoma"/>
                  </a:endParaRPr>
                </a:p>
              </p:txBody>
            </p:sp>
            <p:sp>
              <p:nvSpPr>
                <p:cNvPr id="1030270" name="Line 126"/>
                <p:cNvSpPr>
                  <a:spLocks noChangeShapeType="1"/>
                </p:cNvSpPr>
                <p:nvPr/>
              </p:nvSpPr>
              <p:spPr bwMode="white">
                <a:xfrm>
                  <a:off x="3990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defTabSz="914400"/>
                  <a:endParaRPr lang="en-US">
                    <a:solidFill>
                      <a:srgbClr val="000000"/>
                    </a:solidFill>
                    <a:latin typeface="Tahoma"/>
                  </a:endParaRPr>
                </a:p>
              </p:txBody>
            </p:sp>
            <p:sp>
              <p:nvSpPr>
                <p:cNvPr id="1030271" name="Line 127"/>
                <p:cNvSpPr>
                  <a:spLocks noChangeShapeType="1"/>
                </p:cNvSpPr>
                <p:nvPr/>
              </p:nvSpPr>
              <p:spPr bwMode="white">
                <a:xfrm>
                  <a:off x="4218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defTabSz="914400"/>
                  <a:endParaRPr lang="en-US">
                    <a:solidFill>
                      <a:srgbClr val="000000"/>
                    </a:solidFill>
                    <a:latin typeface="Tahoma"/>
                  </a:endParaRPr>
                </a:p>
              </p:txBody>
            </p:sp>
            <p:sp>
              <p:nvSpPr>
                <p:cNvPr id="1030272" name="Line 128"/>
                <p:cNvSpPr>
                  <a:spLocks noChangeShapeType="1"/>
                </p:cNvSpPr>
                <p:nvPr/>
              </p:nvSpPr>
              <p:spPr bwMode="white">
                <a:xfrm>
                  <a:off x="4446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defTabSz="914400"/>
                  <a:endParaRPr lang="en-US">
                    <a:solidFill>
                      <a:srgbClr val="000000"/>
                    </a:solidFill>
                    <a:latin typeface="Tahoma"/>
                  </a:endParaRPr>
                </a:p>
              </p:txBody>
            </p:sp>
            <p:sp>
              <p:nvSpPr>
                <p:cNvPr id="1030273" name="Line 129"/>
                <p:cNvSpPr>
                  <a:spLocks noChangeShapeType="1"/>
                </p:cNvSpPr>
                <p:nvPr/>
              </p:nvSpPr>
              <p:spPr bwMode="white">
                <a:xfrm>
                  <a:off x="4674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defTabSz="914400"/>
                  <a:endParaRPr lang="en-US">
                    <a:solidFill>
                      <a:srgbClr val="000000"/>
                    </a:solidFill>
                    <a:latin typeface="Tahoma"/>
                  </a:endParaRPr>
                </a:p>
              </p:txBody>
            </p:sp>
            <p:sp>
              <p:nvSpPr>
                <p:cNvPr id="1030274" name="Line 130"/>
                <p:cNvSpPr>
                  <a:spLocks noChangeShapeType="1"/>
                </p:cNvSpPr>
                <p:nvPr/>
              </p:nvSpPr>
              <p:spPr bwMode="white">
                <a:xfrm>
                  <a:off x="4902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defTabSz="914400"/>
                  <a:endParaRPr lang="en-US">
                    <a:solidFill>
                      <a:srgbClr val="000000"/>
                    </a:solidFill>
                    <a:latin typeface="Tahoma"/>
                  </a:endParaRPr>
                </a:p>
              </p:txBody>
            </p:sp>
            <p:sp>
              <p:nvSpPr>
                <p:cNvPr id="1030275" name="Line 131"/>
                <p:cNvSpPr>
                  <a:spLocks noChangeShapeType="1"/>
                </p:cNvSpPr>
                <p:nvPr/>
              </p:nvSpPr>
              <p:spPr bwMode="white">
                <a:xfrm>
                  <a:off x="5130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defTabSz="914400"/>
                  <a:endParaRPr lang="en-US">
                    <a:solidFill>
                      <a:srgbClr val="000000"/>
                    </a:solidFill>
                    <a:latin typeface="Tahoma"/>
                  </a:endParaRPr>
                </a:p>
              </p:txBody>
            </p:sp>
            <p:sp>
              <p:nvSpPr>
                <p:cNvPr id="1030276" name="Line 132"/>
                <p:cNvSpPr>
                  <a:spLocks noChangeShapeType="1"/>
                </p:cNvSpPr>
                <p:nvPr/>
              </p:nvSpPr>
              <p:spPr bwMode="white">
                <a:xfrm>
                  <a:off x="5358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defTabSz="914400"/>
                  <a:endParaRPr lang="en-US">
                    <a:solidFill>
                      <a:srgbClr val="000000"/>
                    </a:solidFill>
                    <a:latin typeface="Tahoma"/>
                  </a:endParaRPr>
                </a:p>
              </p:txBody>
            </p:sp>
          </p:grpSp>
          <p:grpSp>
            <p:nvGrpSpPr>
              <p:cNvPr id="8" name="Group 133"/>
              <p:cNvGrpSpPr>
                <a:grpSpLocks/>
              </p:cNvGrpSpPr>
              <p:nvPr/>
            </p:nvGrpSpPr>
            <p:grpSpPr bwMode="auto">
              <a:xfrm>
                <a:off x="1208" y="109"/>
                <a:ext cx="3694" cy="423"/>
                <a:chOff x="1034" y="245"/>
                <a:chExt cx="3694" cy="423"/>
              </a:xfrm>
            </p:grpSpPr>
            <p:sp>
              <p:nvSpPr>
                <p:cNvPr id="1030278" name="Line 134"/>
                <p:cNvSpPr>
                  <a:spLocks noChangeShapeType="1"/>
                </p:cNvSpPr>
                <p:nvPr/>
              </p:nvSpPr>
              <p:spPr bwMode="ltGray">
                <a:xfrm>
                  <a:off x="2676" y="246"/>
                  <a:ext cx="0" cy="142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defTabSz="914400"/>
                  <a:endParaRPr lang="en-US">
                    <a:solidFill>
                      <a:srgbClr val="000000"/>
                    </a:solidFill>
                    <a:latin typeface="Tahoma"/>
                  </a:endParaRPr>
                </a:p>
              </p:txBody>
            </p:sp>
            <p:sp>
              <p:nvSpPr>
                <p:cNvPr id="1030279" name="Line 135"/>
                <p:cNvSpPr>
                  <a:spLocks noChangeShapeType="1"/>
                </p:cNvSpPr>
                <p:nvPr/>
              </p:nvSpPr>
              <p:spPr bwMode="ltGray">
                <a:xfrm>
                  <a:off x="2798" y="468"/>
                  <a:ext cx="70" cy="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defTabSz="914400"/>
                  <a:endParaRPr lang="en-US">
                    <a:solidFill>
                      <a:srgbClr val="000000"/>
                    </a:solidFill>
                    <a:latin typeface="Tahoma"/>
                  </a:endParaRPr>
                </a:p>
              </p:txBody>
            </p:sp>
            <p:sp>
              <p:nvSpPr>
                <p:cNvPr id="1030280" name="Line 136"/>
                <p:cNvSpPr>
                  <a:spLocks noChangeShapeType="1"/>
                </p:cNvSpPr>
                <p:nvPr/>
              </p:nvSpPr>
              <p:spPr bwMode="ltGray">
                <a:xfrm>
                  <a:off x="2904" y="486"/>
                  <a:ext cx="0" cy="28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defTabSz="914400"/>
                  <a:endParaRPr lang="en-US">
                    <a:solidFill>
                      <a:srgbClr val="000000"/>
                    </a:solidFill>
                    <a:latin typeface="Tahoma"/>
                  </a:endParaRPr>
                </a:p>
              </p:txBody>
            </p:sp>
            <p:sp>
              <p:nvSpPr>
                <p:cNvPr id="1030281" name="Line 137"/>
                <p:cNvSpPr>
                  <a:spLocks noChangeShapeType="1"/>
                </p:cNvSpPr>
                <p:nvPr/>
              </p:nvSpPr>
              <p:spPr bwMode="ltGray">
                <a:xfrm>
                  <a:off x="3132" y="586"/>
                  <a:ext cx="0" cy="79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defTabSz="914400"/>
                  <a:endParaRPr lang="en-US">
                    <a:solidFill>
                      <a:srgbClr val="000000"/>
                    </a:solidFill>
                    <a:latin typeface="Tahoma"/>
                  </a:endParaRPr>
                </a:p>
              </p:txBody>
            </p:sp>
            <p:sp>
              <p:nvSpPr>
                <p:cNvPr id="1030282" name="Line 138"/>
                <p:cNvSpPr>
                  <a:spLocks noChangeShapeType="1"/>
                </p:cNvSpPr>
                <p:nvPr/>
              </p:nvSpPr>
              <p:spPr bwMode="ltGray">
                <a:xfrm>
                  <a:off x="3816" y="358"/>
                  <a:ext cx="0" cy="18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defTabSz="914400"/>
                  <a:endParaRPr lang="en-US">
                    <a:solidFill>
                      <a:srgbClr val="000000"/>
                    </a:solidFill>
                    <a:latin typeface="Tahoma"/>
                  </a:endParaRPr>
                </a:p>
              </p:txBody>
            </p:sp>
            <p:sp>
              <p:nvSpPr>
                <p:cNvPr id="1030283" name="Line 139"/>
                <p:cNvSpPr>
                  <a:spLocks noChangeShapeType="1"/>
                </p:cNvSpPr>
                <p:nvPr/>
              </p:nvSpPr>
              <p:spPr bwMode="ltGray">
                <a:xfrm>
                  <a:off x="3722" y="468"/>
                  <a:ext cx="348" cy="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defTabSz="914400"/>
                  <a:endParaRPr lang="en-US">
                    <a:solidFill>
                      <a:srgbClr val="000000"/>
                    </a:solidFill>
                    <a:latin typeface="Tahoma"/>
                  </a:endParaRPr>
                </a:p>
              </p:txBody>
            </p:sp>
            <p:sp>
              <p:nvSpPr>
                <p:cNvPr id="1030284" name="Line 140"/>
                <p:cNvSpPr>
                  <a:spLocks noChangeShapeType="1"/>
                </p:cNvSpPr>
                <p:nvPr/>
              </p:nvSpPr>
              <p:spPr bwMode="ltGray">
                <a:xfrm>
                  <a:off x="4044" y="372"/>
                  <a:ext cx="0" cy="294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defTabSz="914400"/>
                  <a:endParaRPr lang="en-US">
                    <a:solidFill>
                      <a:srgbClr val="000000"/>
                    </a:solidFill>
                    <a:latin typeface="Tahoma"/>
                  </a:endParaRPr>
                </a:p>
              </p:txBody>
            </p:sp>
            <p:sp>
              <p:nvSpPr>
                <p:cNvPr id="1030285" name="Line 141"/>
                <p:cNvSpPr>
                  <a:spLocks noChangeShapeType="1"/>
                </p:cNvSpPr>
                <p:nvPr/>
              </p:nvSpPr>
              <p:spPr bwMode="ltGray">
                <a:xfrm flipV="1">
                  <a:off x="4046" y="248"/>
                  <a:ext cx="0" cy="5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defTabSz="914400"/>
                  <a:endParaRPr lang="en-US">
                    <a:solidFill>
                      <a:srgbClr val="000000"/>
                    </a:solidFill>
                    <a:latin typeface="Tahoma"/>
                  </a:endParaRPr>
                </a:p>
              </p:txBody>
            </p:sp>
            <p:sp>
              <p:nvSpPr>
                <p:cNvPr id="1030286" name="Line 142"/>
                <p:cNvSpPr>
                  <a:spLocks noChangeShapeType="1"/>
                </p:cNvSpPr>
                <p:nvPr/>
              </p:nvSpPr>
              <p:spPr bwMode="ltGray">
                <a:xfrm flipV="1">
                  <a:off x="4272" y="246"/>
                  <a:ext cx="0" cy="182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defTabSz="914400"/>
                  <a:endParaRPr lang="en-US">
                    <a:solidFill>
                      <a:srgbClr val="000000"/>
                    </a:solidFill>
                    <a:latin typeface="Tahoma"/>
                  </a:endParaRPr>
                </a:p>
              </p:txBody>
            </p:sp>
            <p:sp>
              <p:nvSpPr>
                <p:cNvPr id="1030287" name="Line 143"/>
                <p:cNvSpPr>
                  <a:spLocks noChangeShapeType="1"/>
                </p:cNvSpPr>
                <p:nvPr/>
              </p:nvSpPr>
              <p:spPr bwMode="ltGray">
                <a:xfrm flipH="1">
                  <a:off x="4422" y="468"/>
                  <a:ext cx="78" cy="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defTabSz="914400"/>
                  <a:endParaRPr lang="en-US">
                    <a:solidFill>
                      <a:srgbClr val="000000"/>
                    </a:solidFill>
                    <a:latin typeface="Tahoma"/>
                  </a:endParaRPr>
                </a:p>
              </p:txBody>
            </p:sp>
            <p:sp>
              <p:nvSpPr>
                <p:cNvPr id="1030288" name="Line 144"/>
                <p:cNvSpPr>
                  <a:spLocks noChangeShapeType="1"/>
                </p:cNvSpPr>
                <p:nvPr/>
              </p:nvSpPr>
              <p:spPr bwMode="ltGray">
                <a:xfrm flipH="1">
                  <a:off x="4290" y="468"/>
                  <a:ext cx="62" cy="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defTabSz="914400"/>
                  <a:endParaRPr lang="en-US">
                    <a:solidFill>
                      <a:srgbClr val="000000"/>
                    </a:solidFill>
                    <a:latin typeface="Tahoma"/>
                  </a:endParaRPr>
                </a:p>
              </p:txBody>
            </p:sp>
            <p:sp>
              <p:nvSpPr>
                <p:cNvPr id="1030289" name="Line 145"/>
                <p:cNvSpPr>
                  <a:spLocks noChangeShapeType="1"/>
                </p:cNvSpPr>
                <p:nvPr/>
              </p:nvSpPr>
              <p:spPr bwMode="ltGray">
                <a:xfrm flipV="1">
                  <a:off x="4500" y="246"/>
                  <a:ext cx="0" cy="27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defTabSz="914400"/>
                  <a:endParaRPr lang="en-US">
                    <a:solidFill>
                      <a:srgbClr val="000000"/>
                    </a:solidFill>
                    <a:latin typeface="Tahoma"/>
                  </a:endParaRPr>
                </a:p>
              </p:txBody>
            </p:sp>
            <p:sp>
              <p:nvSpPr>
                <p:cNvPr id="1030290" name="Line 146"/>
                <p:cNvSpPr>
                  <a:spLocks noChangeShapeType="1"/>
                </p:cNvSpPr>
                <p:nvPr/>
              </p:nvSpPr>
              <p:spPr bwMode="ltGray">
                <a:xfrm>
                  <a:off x="4728" y="606"/>
                  <a:ext cx="0" cy="34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defTabSz="914400"/>
                  <a:endParaRPr lang="en-US">
                    <a:solidFill>
                      <a:srgbClr val="000000"/>
                    </a:solidFill>
                    <a:latin typeface="Tahoma"/>
                  </a:endParaRPr>
                </a:p>
              </p:txBody>
            </p:sp>
            <p:sp>
              <p:nvSpPr>
                <p:cNvPr id="1030291" name="Line 147"/>
                <p:cNvSpPr>
                  <a:spLocks noChangeShapeType="1"/>
                </p:cNvSpPr>
                <p:nvPr/>
              </p:nvSpPr>
              <p:spPr bwMode="ltGray">
                <a:xfrm>
                  <a:off x="1992" y="250"/>
                  <a:ext cx="0" cy="62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defTabSz="914400"/>
                  <a:endParaRPr lang="en-US">
                    <a:solidFill>
                      <a:srgbClr val="000000"/>
                    </a:solidFill>
                    <a:latin typeface="Tahoma"/>
                  </a:endParaRPr>
                </a:p>
              </p:txBody>
            </p:sp>
            <p:sp>
              <p:nvSpPr>
                <p:cNvPr id="1030292" name="Line 148"/>
                <p:cNvSpPr>
                  <a:spLocks noChangeShapeType="1"/>
                </p:cNvSpPr>
                <p:nvPr/>
              </p:nvSpPr>
              <p:spPr bwMode="ltGray">
                <a:xfrm>
                  <a:off x="1764" y="247"/>
                  <a:ext cx="0" cy="337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defTabSz="914400"/>
                  <a:endParaRPr lang="en-US">
                    <a:solidFill>
                      <a:srgbClr val="000000"/>
                    </a:solidFill>
                    <a:latin typeface="Tahoma"/>
                  </a:endParaRPr>
                </a:p>
              </p:txBody>
            </p:sp>
            <p:sp>
              <p:nvSpPr>
                <p:cNvPr id="1030293" name="Line 149"/>
                <p:cNvSpPr>
                  <a:spLocks noChangeShapeType="1"/>
                </p:cNvSpPr>
                <p:nvPr/>
              </p:nvSpPr>
              <p:spPr bwMode="ltGray">
                <a:xfrm flipH="1">
                  <a:off x="1738" y="468"/>
                  <a:ext cx="68" cy="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defTabSz="914400"/>
                  <a:endParaRPr lang="en-US">
                    <a:solidFill>
                      <a:srgbClr val="000000"/>
                    </a:solidFill>
                    <a:latin typeface="Tahoma"/>
                  </a:endParaRPr>
                </a:p>
              </p:txBody>
            </p:sp>
            <p:sp>
              <p:nvSpPr>
                <p:cNvPr id="1030294" name="Line 150"/>
                <p:cNvSpPr>
                  <a:spLocks noChangeShapeType="1"/>
                </p:cNvSpPr>
                <p:nvPr/>
              </p:nvSpPr>
              <p:spPr bwMode="ltGray">
                <a:xfrm>
                  <a:off x="1604" y="468"/>
                  <a:ext cx="60" cy="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defTabSz="914400"/>
                  <a:endParaRPr lang="en-US">
                    <a:solidFill>
                      <a:srgbClr val="000000"/>
                    </a:solidFill>
                    <a:latin typeface="Tahoma"/>
                  </a:endParaRPr>
                </a:p>
              </p:txBody>
            </p:sp>
            <p:sp>
              <p:nvSpPr>
                <p:cNvPr id="1030295" name="Line 151"/>
                <p:cNvSpPr>
                  <a:spLocks noChangeShapeType="1"/>
                </p:cNvSpPr>
                <p:nvPr/>
              </p:nvSpPr>
              <p:spPr bwMode="ltGray">
                <a:xfrm flipH="1">
                  <a:off x="1404" y="468"/>
                  <a:ext cx="82" cy="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defTabSz="914400"/>
                  <a:endParaRPr lang="en-US">
                    <a:solidFill>
                      <a:srgbClr val="000000"/>
                    </a:solidFill>
                    <a:latin typeface="Tahoma"/>
                  </a:endParaRPr>
                </a:p>
              </p:txBody>
            </p:sp>
            <p:sp>
              <p:nvSpPr>
                <p:cNvPr id="1030296" name="Line 152"/>
                <p:cNvSpPr>
                  <a:spLocks noChangeShapeType="1"/>
                </p:cNvSpPr>
                <p:nvPr/>
              </p:nvSpPr>
              <p:spPr bwMode="ltGray">
                <a:xfrm>
                  <a:off x="1034" y="468"/>
                  <a:ext cx="348" cy="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defTabSz="914400"/>
                  <a:endParaRPr lang="en-US">
                    <a:solidFill>
                      <a:srgbClr val="000000"/>
                    </a:solidFill>
                    <a:latin typeface="Tahoma"/>
                  </a:endParaRPr>
                </a:p>
              </p:txBody>
            </p:sp>
            <p:sp>
              <p:nvSpPr>
                <p:cNvPr id="1030297" name="Line 153"/>
                <p:cNvSpPr>
                  <a:spLocks noChangeShapeType="1"/>
                </p:cNvSpPr>
                <p:nvPr/>
              </p:nvSpPr>
              <p:spPr bwMode="ltGray">
                <a:xfrm>
                  <a:off x="1306" y="370"/>
                  <a:ext cx="0" cy="298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defTabSz="914400"/>
                  <a:endParaRPr lang="en-US">
                    <a:solidFill>
                      <a:srgbClr val="000000"/>
                    </a:solidFill>
                    <a:latin typeface="Tahoma"/>
                  </a:endParaRPr>
                </a:p>
              </p:txBody>
            </p:sp>
            <p:sp>
              <p:nvSpPr>
                <p:cNvPr id="1030298" name="Line 154"/>
                <p:cNvSpPr>
                  <a:spLocks noChangeShapeType="1"/>
                </p:cNvSpPr>
                <p:nvPr/>
              </p:nvSpPr>
              <p:spPr bwMode="ltGray">
                <a:xfrm>
                  <a:off x="1080" y="388"/>
                  <a:ext cx="0" cy="156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defTabSz="914400"/>
                  <a:endParaRPr lang="en-US">
                    <a:solidFill>
                      <a:srgbClr val="000000"/>
                    </a:solidFill>
                    <a:latin typeface="Tahoma"/>
                  </a:endParaRPr>
                </a:p>
              </p:txBody>
            </p:sp>
            <p:sp>
              <p:nvSpPr>
                <p:cNvPr id="1030299" name="Line 155"/>
                <p:cNvSpPr>
                  <a:spLocks noChangeShapeType="1"/>
                </p:cNvSpPr>
                <p:nvPr/>
              </p:nvSpPr>
              <p:spPr bwMode="ltGray">
                <a:xfrm flipH="1" flipV="1">
                  <a:off x="1308" y="245"/>
                  <a:ext cx="0" cy="27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defTabSz="914400"/>
                  <a:endParaRPr lang="en-US">
                    <a:solidFill>
                      <a:srgbClr val="000000"/>
                    </a:solidFill>
                    <a:latin typeface="Tahoma"/>
                  </a:endParaRPr>
                </a:p>
              </p:txBody>
            </p:sp>
            <p:sp>
              <p:nvSpPr>
                <p:cNvPr id="1030300" name="Line 156"/>
                <p:cNvSpPr>
                  <a:spLocks noChangeShapeType="1"/>
                </p:cNvSpPr>
                <p:nvPr/>
              </p:nvSpPr>
              <p:spPr bwMode="ltGray">
                <a:xfrm>
                  <a:off x="1536" y="316"/>
                  <a:ext cx="0" cy="96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defTabSz="914400"/>
                  <a:endParaRPr lang="en-US">
                    <a:solidFill>
                      <a:srgbClr val="000000"/>
                    </a:solidFill>
                    <a:latin typeface="Tahoma"/>
                  </a:endParaRPr>
                </a:p>
              </p:txBody>
            </p:sp>
            <p:sp>
              <p:nvSpPr>
                <p:cNvPr id="1030301" name="Line 157"/>
                <p:cNvSpPr>
                  <a:spLocks noChangeShapeType="1"/>
                </p:cNvSpPr>
                <p:nvPr/>
              </p:nvSpPr>
              <p:spPr bwMode="ltGray">
                <a:xfrm flipV="1">
                  <a:off x="1536" y="247"/>
                  <a:ext cx="0" cy="22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defTabSz="914400"/>
                  <a:endParaRPr lang="en-US">
                    <a:solidFill>
                      <a:srgbClr val="000000"/>
                    </a:solidFill>
                    <a:latin typeface="Tahoma"/>
                  </a:endParaRPr>
                </a:p>
              </p:txBody>
            </p:sp>
            <p:sp>
              <p:nvSpPr>
                <p:cNvPr id="1030302" name="Line 158"/>
                <p:cNvSpPr>
                  <a:spLocks noChangeShapeType="1"/>
                </p:cNvSpPr>
                <p:nvPr/>
              </p:nvSpPr>
              <p:spPr bwMode="ltGray">
                <a:xfrm>
                  <a:off x="4095" y="467"/>
                  <a:ext cx="80" cy="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defTabSz="914400"/>
                  <a:endParaRPr lang="en-US">
                    <a:solidFill>
                      <a:srgbClr val="000000"/>
                    </a:solidFill>
                    <a:latin typeface="Tahoma"/>
                  </a:endParaRPr>
                </a:p>
              </p:txBody>
            </p:sp>
          </p:grpSp>
        </p:grpSp>
        <p:pic>
          <p:nvPicPr>
            <p:cNvPr id="1030303" name="Picture 159" descr="earth"/>
            <p:cNvPicPr>
              <a:picLocks noChangeAspect="1" noChangeArrowheads="1"/>
            </p:cNvPicPr>
            <p:nvPr userDrawn="1"/>
          </p:nvPicPr>
          <p:blipFill>
            <a:blip r:embed="rId2">
              <a:clrChange>
                <a:clrFrom>
                  <a:srgbClr val="000000"/>
                </a:clrFrom>
                <a:clrTo>
                  <a:srgbClr val="000000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165" y="55"/>
              <a:ext cx="562" cy="524"/>
            </a:xfrm>
            <a:prstGeom prst="rect">
              <a:avLst/>
            </a:prstGeom>
            <a:noFill/>
          </p:spPr>
        </p:pic>
      </p:grpSp>
    </p:spTree>
  </p:cSld>
  <p:clrMap bg1="lt1" tx1="dk1" bg2="lt2" tx2="dk2" accent1="accent1" accent2="accent2" accent3="accent3" accent4="accent4" accent5="accent5" accent6="accent6" hlink="hlink" folHlink="folHlink"/>
  <p:hf hdr="0" ftr="0" dt="0"/>
  <p:txStyles>
    <p:titleStyle>
      <a:lvl1pPr algn="l" rtl="0" fontAlgn="base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itchFamily="18" charset="0"/>
        </a:defRPr>
      </a:lvl2pPr>
      <a:lvl3pPr algn="l" rtl="0" fontAlgn="base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itchFamily="18" charset="0"/>
        </a:defRPr>
      </a:lvl3pPr>
      <a:lvl4pPr algn="l" rtl="0" fontAlgn="base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itchFamily="18" charset="0"/>
        </a:defRPr>
      </a:lvl4pPr>
      <a:lvl5pPr algn="l" rtl="0" fontAlgn="base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Blip>
          <a:blip r:embed="rId3"/>
        </a:buBlip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SzPct val="75000"/>
        <a:buBlip>
          <a:blip r:embed="rId4"/>
        </a:buBlip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–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–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–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–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–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0">
          <a:gsLst>
            <a:gs pos="0">
              <a:schemeClr val="bg2"/>
            </a:gs>
            <a:gs pos="50000">
              <a:schemeClr val="bg1"/>
            </a:gs>
            <a:gs pos="100000">
              <a:schemeClr val="bg2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0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46063" y="930275"/>
            <a:ext cx="7754937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30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2147888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3014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>
                <a:latin typeface="+mj-lt"/>
              </a:defRPr>
            </a:lvl1pPr>
          </a:lstStyle>
          <a:p>
            <a:pPr defTabSz="914400"/>
            <a:endParaRPr lang="en-US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03014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3246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j-lt"/>
              </a:defRPr>
            </a:lvl1pPr>
          </a:lstStyle>
          <a:p>
            <a:pPr defTabSz="914400"/>
            <a:endParaRPr lang="en-US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03015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j-lt"/>
              </a:defRPr>
            </a:lvl1pPr>
          </a:lstStyle>
          <a:p>
            <a:pPr defTabSz="914400"/>
            <a:fld id="{3FD2850B-1F08-41DC-A8BF-305B2E9688A7}" type="slidenum">
              <a:rPr lang="en-US">
                <a:solidFill>
                  <a:srgbClr val="000000"/>
                </a:solidFill>
                <a:latin typeface="Times New Roman"/>
              </a:rPr>
              <a:pPr defTabSz="914400"/>
              <a:t>‹#›</a:t>
            </a:fld>
            <a:endParaRPr lang="en-US">
              <a:solidFill>
                <a:srgbClr val="000000"/>
              </a:solidFill>
              <a:latin typeface="Times New Roman"/>
            </a:endParaRPr>
          </a:p>
        </p:txBody>
      </p:sp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1371600" y="87313"/>
            <a:ext cx="6172200" cy="598487"/>
            <a:chOff x="165" y="55"/>
            <a:chExt cx="5347" cy="524"/>
          </a:xfrm>
        </p:grpSpPr>
        <p:grpSp>
          <p:nvGrpSpPr>
            <p:cNvPr id="3" name="Group 8"/>
            <p:cNvGrpSpPr>
              <a:grpSpLocks/>
            </p:cNvGrpSpPr>
            <p:nvPr userDrawn="1"/>
          </p:nvGrpSpPr>
          <p:grpSpPr bwMode="auto">
            <a:xfrm>
              <a:off x="664" y="104"/>
              <a:ext cx="4848" cy="432"/>
              <a:chOff x="664" y="104"/>
              <a:chExt cx="4848" cy="432"/>
            </a:xfrm>
          </p:grpSpPr>
          <p:sp>
            <p:nvSpPr>
              <p:cNvPr id="1030153" name="Freeform 9"/>
              <p:cNvSpPr>
                <a:spLocks/>
              </p:cNvSpPr>
              <p:nvPr/>
            </p:nvSpPr>
            <p:spPr bwMode="ltGray">
              <a:xfrm>
                <a:off x="664" y="104"/>
                <a:ext cx="4848" cy="432"/>
              </a:xfrm>
              <a:custGeom>
                <a:avLst/>
                <a:gdLst/>
                <a:ahLst/>
                <a:cxnLst>
                  <a:cxn ang="0">
                    <a:pos x="4848" y="48"/>
                  </a:cxn>
                  <a:cxn ang="0">
                    <a:pos x="4848" y="432"/>
                  </a:cxn>
                  <a:cxn ang="0">
                    <a:pos x="0" y="432"/>
                  </a:cxn>
                  <a:cxn ang="0">
                    <a:pos x="0" y="0"/>
                  </a:cxn>
                  <a:cxn ang="0">
                    <a:pos x="4848" y="0"/>
                  </a:cxn>
                  <a:cxn ang="0">
                    <a:pos x="4848" y="48"/>
                  </a:cxn>
                </a:cxnLst>
                <a:rect l="0" t="0" r="r" b="b"/>
                <a:pathLst>
                  <a:path w="4848" h="432">
                    <a:moveTo>
                      <a:pt x="4848" y="48"/>
                    </a:moveTo>
                    <a:lnTo>
                      <a:pt x="4848" y="432"/>
                    </a:lnTo>
                    <a:cubicBezTo>
                      <a:pt x="4848" y="432"/>
                      <a:pt x="2424" y="432"/>
                      <a:pt x="0" y="432"/>
                    </a:cubicBezTo>
                    <a:cubicBezTo>
                      <a:pt x="161" y="345"/>
                      <a:pt x="169" y="61"/>
                      <a:pt x="0" y="0"/>
                    </a:cubicBezTo>
                    <a:cubicBezTo>
                      <a:pt x="2424" y="0"/>
                      <a:pt x="4848" y="0"/>
                      <a:pt x="4848" y="0"/>
                    </a:cubicBezTo>
                    <a:lnTo>
                      <a:pt x="4848" y="48"/>
                    </a:lnTo>
                    <a:close/>
                  </a:path>
                </a:pathLst>
              </a:custGeom>
              <a:solidFill>
                <a:schemeClr val="hlink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defTabSz="914400"/>
                <a:endParaRPr lang="en-US">
                  <a:solidFill>
                    <a:srgbClr val="000000"/>
                  </a:solidFill>
                  <a:latin typeface="Tahoma"/>
                </a:endParaRPr>
              </a:p>
            </p:txBody>
          </p:sp>
          <p:grpSp>
            <p:nvGrpSpPr>
              <p:cNvPr id="4" name="Group 10"/>
              <p:cNvGrpSpPr>
                <a:grpSpLocks/>
              </p:cNvGrpSpPr>
              <p:nvPr/>
            </p:nvGrpSpPr>
            <p:grpSpPr bwMode="auto">
              <a:xfrm>
                <a:off x="1195" y="104"/>
                <a:ext cx="3827" cy="429"/>
                <a:chOff x="1021" y="240"/>
                <a:chExt cx="3827" cy="429"/>
              </a:xfrm>
            </p:grpSpPr>
            <p:grpSp>
              <p:nvGrpSpPr>
                <p:cNvPr id="5" name="Group 11"/>
                <p:cNvGrpSpPr>
                  <a:grpSpLocks/>
                </p:cNvGrpSpPr>
                <p:nvPr/>
              </p:nvGrpSpPr>
              <p:grpSpPr bwMode="auto">
                <a:xfrm>
                  <a:off x="1021" y="241"/>
                  <a:ext cx="2208" cy="427"/>
                  <a:chOff x="1021" y="241"/>
                  <a:chExt cx="2208" cy="427"/>
                </a:xfrm>
              </p:grpSpPr>
              <p:sp>
                <p:nvSpPr>
                  <p:cNvPr id="1030156" name="Freeform 12"/>
                  <p:cNvSpPr>
                    <a:spLocks/>
                  </p:cNvSpPr>
                  <p:nvPr/>
                </p:nvSpPr>
                <p:spPr bwMode="ltGray">
                  <a:xfrm>
                    <a:off x="2257" y="633"/>
                    <a:ext cx="7" cy="8"/>
                  </a:xfrm>
                  <a:custGeom>
                    <a:avLst/>
                    <a:gdLst/>
                    <a:ahLst/>
                    <a:cxnLst>
                      <a:cxn ang="0">
                        <a:pos x="5" y="11"/>
                      </a:cxn>
                      <a:cxn ang="0">
                        <a:pos x="15" y="5"/>
                      </a:cxn>
                      <a:cxn ang="0">
                        <a:pos x="13" y="17"/>
                      </a:cxn>
                      <a:cxn ang="0">
                        <a:pos x="5" y="11"/>
                      </a:cxn>
                    </a:cxnLst>
                    <a:rect l="0" t="0" r="r" b="b"/>
                    <a:pathLst>
                      <a:path w="15" h="23">
                        <a:moveTo>
                          <a:pt x="5" y="11"/>
                        </a:moveTo>
                        <a:cubicBezTo>
                          <a:pt x="2" y="1"/>
                          <a:pt x="7" y="0"/>
                          <a:pt x="15" y="5"/>
                        </a:cubicBezTo>
                        <a:cubicBezTo>
                          <a:pt x="14" y="9"/>
                          <a:pt x="15" y="13"/>
                          <a:pt x="13" y="17"/>
                        </a:cubicBezTo>
                        <a:cubicBezTo>
                          <a:pt x="9" y="23"/>
                          <a:pt x="0" y="16"/>
                          <a:pt x="5" y="11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157" name="Freeform 13"/>
                  <p:cNvSpPr>
                    <a:spLocks/>
                  </p:cNvSpPr>
                  <p:nvPr/>
                </p:nvSpPr>
                <p:spPr bwMode="ltGray">
                  <a:xfrm>
                    <a:off x="2332" y="660"/>
                    <a:ext cx="9" cy="8"/>
                  </a:xfrm>
                  <a:custGeom>
                    <a:avLst/>
                    <a:gdLst/>
                    <a:ahLst/>
                    <a:cxnLst>
                      <a:cxn ang="0">
                        <a:pos x="3" y="13"/>
                      </a:cxn>
                      <a:cxn ang="0">
                        <a:pos x="11" y="3"/>
                      </a:cxn>
                      <a:cxn ang="0">
                        <a:pos x="7" y="19"/>
                      </a:cxn>
                      <a:cxn ang="0">
                        <a:pos x="3" y="13"/>
                      </a:cxn>
                    </a:cxnLst>
                    <a:rect l="0" t="0" r="r" b="b"/>
                    <a:pathLst>
                      <a:path w="20" h="23">
                        <a:moveTo>
                          <a:pt x="3" y="13"/>
                        </a:moveTo>
                        <a:cubicBezTo>
                          <a:pt x="0" y="5"/>
                          <a:pt x="2" y="0"/>
                          <a:pt x="11" y="3"/>
                        </a:cubicBezTo>
                        <a:cubicBezTo>
                          <a:pt x="16" y="10"/>
                          <a:pt x="20" y="23"/>
                          <a:pt x="7" y="19"/>
                        </a:cubicBezTo>
                        <a:cubicBezTo>
                          <a:pt x="6" y="17"/>
                          <a:pt x="3" y="13"/>
                          <a:pt x="3" y="13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158" name="Freeform 14"/>
                  <p:cNvSpPr>
                    <a:spLocks/>
                  </p:cNvSpPr>
                  <p:nvPr/>
                </p:nvSpPr>
                <p:spPr bwMode="ltGray">
                  <a:xfrm>
                    <a:off x="2120" y="616"/>
                    <a:ext cx="13" cy="14"/>
                  </a:xfrm>
                  <a:custGeom>
                    <a:avLst/>
                    <a:gdLst/>
                    <a:ahLst/>
                    <a:cxnLst>
                      <a:cxn ang="0">
                        <a:pos x="16" y="33"/>
                      </a:cxn>
                      <a:cxn ang="0">
                        <a:pos x="8" y="21"/>
                      </a:cxn>
                      <a:cxn ang="0">
                        <a:pos x="0" y="9"/>
                      </a:cxn>
                      <a:cxn ang="0">
                        <a:pos x="16" y="3"/>
                      </a:cxn>
                      <a:cxn ang="0">
                        <a:pos x="30" y="23"/>
                      </a:cxn>
                      <a:cxn ang="0">
                        <a:pos x="28" y="31"/>
                      </a:cxn>
                      <a:cxn ang="0">
                        <a:pos x="16" y="33"/>
                      </a:cxn>
                    </a:cxnLst>
                    <a:rect l="0" t="0" r="r" b="b"/>
                    <a:pathLst>
                      <a:path w="30" h="42">
                        <a:moveTo>
                          <a:pt x="16" y="33"/>
                        </a:moveTo>
                        <a:cubicBezTo>
                          <a:pt x="3" y="20"/>
                          <a:pt x="15" y="34"/>
                          <a:pt x="8" y="21"/>
                        </a:cubicBezTo>
                        <a:cubicBezTo>
                          <a:pt x="6" y="17"/>
                          <a:pt x="0" y="9"/>
                          <a:pt x="0" y="9"/>
                        </a:cubicBezTo>
                        <a:cubicBezTo>
                          <a:pt x="5" y="1"/>
                          <a:pt x="7" y="0"/>
                          <a:pt x="16" y="3"/>
                        </a:cubicBezTo>
                        <a:cubicBezTo>
                          <a:pt x="25" y="16"/>
                          <a:pt x="10" y="16"/>
                          <a:pt x="30" y="23"/>
                        </a:cubicBezTo>
                        <a:cubicBezTo>
                          <a:pt x="29" y="26"/>
                          <a:pt x="30" y="29"/>
                          <a:pt x="28" y="31"/>
                        </a:cubicBezTo>
                        <a:cubicBezTo>
                          <a:pt x="15" y="42"/>
                          <a:pt x="16" y="38"/>
                          <a:pt x="16" y="33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159" name="Freeform 15"/>
                  <p:cNvSpPr>
                    <a:spLocks/>
                  </p:cNvSpPr>
                  <p:nvPr/>
                </p:nvSpPr>
                <p:spPr bwMode="ltGray">
                  <a:xfrm>
                    <a:off x="1967" y="629"/>
                    <a:ext cx="11" cy="5"/>
                  </a:xfrm>
                  <a:custGeom>
                    <a:avLst/>
                    <a:gdLst/>
                    <a:ahLst/>
                    <a:cxnLst>
                      <a:cxn ang="0">
                        <a:pos x="15" y="16"/>
                      </a:cxn>
                      <a:cxn ang="0">
                        <a:pos x="3" y="8"/>
                      </a:cxn>
                      <a:cxn ang="0">
                        <a:pos x="15" y="0"/>
                      </a:cxn>
                      <a:cxn ang="0">
                        <a:pos x="15" y="16"/>
                      </a:cxn>
                    </a:cxnLst>
                    <a:rect l="0" t="0" r="r" b="b"/>
                    <a:pathLst>
                      <a:path w="25" h="16">
                        <a:moveTo>
                          <a:pt x="15" y="16"/>
                        </a:moveTo>
                        <a:cubicBezTo>
                          <a:pt x="10" y="15"/>
                          <a:pt x="0" y="12"/>
                          <a:pt x="3" y="8"/>
                        </a:cubicBezTo>
                        <a:cubicBezTo>
                          <a:pt x="6" y="4"/>
                          <a:pt x="15" y="0"/>
                          <a:pt x="15" y="0"/>
                        </a:cubicBezTo>
                        <a:cubicBezTo>
                          <a:pt x="17" y="3"/>
                          <a:pt x="25" y="16"/>
                          <a:pt x="15" y="16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160" name="Freeform 16"/>
                  <p:cNvSpPr>
                    <a:spLocks/>
                  </p:cNvSpPr>
                  <p:nvPr/>
                </p:nvSpPr>
                <p:spPr bwMode="ltGray">
                  <a:xfrm>
                    <a:off x="1921" y="635"/>
                    <a:ext cx="28" cy="16"/>
                  </a:xfrm>
                  <a:custGeom>
                    <a:avLst/>
                    <a:gdLst/>
                    <a:ahLst/>
                    <a:cxnLst>
                      <a:cxn ang="0">
                        <a:pos x="14" y="24"/>
                      </a:cxn>
                      <a:cxn ang="0">
                        <a:pos x="30" y="4"/>
                      </a:cxn>
                      <a:cxn ang="0">
                        <a:pos x="42" y="0"/>
                      </a:cxn>
                      <a:cxn ang="0">
                        <a:pos x="58" y="12"/>
                      </a:cxn>
                      <a:cxn ang="0">
                        <a:pos x="32" y="26"/>
                      </a:cxn>
                      <a:cxn ang="0">
                        <a:pos x="12" y="46"/>
                      </a:cxn>
                      <a:cxn ang="0">
                        <a:pos x="8" y="20"/>
                      </a:cxn>
                      <a:cxn ang="0">
                        <a:pos x="12" y="14"/>
                      </a:cxn>
                      <a:cxn ang="0">
                        <a:pos x="14" y="24"/>
                      </a:cxn>
                    </a:cxnLst>
                    <a:rect l="0" t="0" r="r" b="b"/>
                    <a:pathLst>
                      <a:path w="65" h="46">
                        <a:moveTo>
                          <a:pt x="14" y="24"/>
                        </a:moveTo>
                        <a:cubicBezTo>
                          <a:pt x="18" y="13"/>
                          <a:pt x="16" y="9"/>
                          <a:pt x="30" y="4"/>
                        </a:cubicBezTo>
                        <a:cubicBezTo>
                          <a:pt x="34" y="3"/>
                          <a:pt x="42" y="0"/>
                          <a:pt x="42" y="0"/>
                        </a:cubicBezTo>
                        <a:cubicBezTo>
                          <a:pt x="50" y="1"/>
                          <a:pt x="65" y="0"/>
                          <a:pt x="58" y="12"/>
                        </a:cubicBezTo>
                        <a:cubicBezTo>
                          <a:pt x="53" y="21"/>
                          <a:pt x="40" y="21"/>
                          <a:pt x="32" y="26"/>
                        </a:cubicBezTo>
                        <a:cubicBezTo>
                          <a:pt x="26" y="35"/>
                          <a:pt x="23" y="42"/>
                          <a:pt x="12" y="46"/>
                        </a:cubicBezTo>
                        <a:cubicBezTo>
                          <a:pt x="0" y="42"/>
                          <a:pt x="5" y="30"/>
                          <a:pt x="8" y="20"/>
                        </a:cubicBezTo>
                        <a:cubicBezTo>
                          <a:pt x="9" y="18"/>
                          <a:pt x="10" y="13"/>
                          <a:pt x="12" y="14"/>
                        </a:cubicBezTo>
                        <a:cubicBezTo>
                          <a:pt x="15" y="16"/>
                          <a:pt x="13" y="21"/>
                          <a:pt x="14" y="24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161" name="Freeform 17"/>
                  <p:cNvSpPr>
                    <a:spLocks/>
                  </p:cNvSpPr>
                  <p:nvPr/>
                </p:nvSpPr>
                <p:spPr bwMode="ltGray">
                  <a:xfrm>
                    <a:off x="1892" y="634"/>
                    <a:ext cx="29" cy="16"/>
                  </a:xfrm>
                  <a:custGeom>
                    <a:avLst/>
                    <a:gdLst/>
                    <a:ahLst/>
                    <a:cxnLst>
                      <a:cxn ang="0">
                        <a:pos x="0" y="31"/>
                      </a:cxn>
                      <a:cxn ang="0">
                        <a:pos x="18" y="25"/>
                      </a:cxn>
                      <a:cxn ang="0">
                        <a:pos x="52" y="1"/>
                      </a:cxn>
                      <a:cxn ang="0">
                        <a:pos x="64" y="3"/>
                      </a:cxn>
                      <a:cxn ang="0">
                        <a:pos x="50" y="19"/>
                      </a:cxn>
                      <a:cxn ang="0">
                        <a:pos x="28" y="33"/>
                      </a:cxn>
                      <a:cxn ang="0">
                        <a:pos x="22" y="47"/>
                      </a:cxn>
                      <a:cxn ang="0">
                        <a:pos x="16" y="45"/>
                      </a:cxn>
                      <a:cxn ang="0">
                        <a:pos x="12" y="39"/>
                      </a:cxn>
                      <a:cxn ang="0">
                        <a:pos x="0" y="35"/>
                      </a:cxn>
                      <a:cxn ang="0">
                        <a:pos x="0" y="31"/>
                      </a:cxn>
                    </a:cxnLst>
                    <a:rect l="0" t="0" r="r" b="b"/>
                    <a:pathLst>
                      <a:path w="69" h="47">
                        <a:moveTo>
                          <a:pt x="0" y="31"/>
                        </a:moveTo>
                        <a:cubicBezTo>
                          <a:pt x="7" y="24"/>
                          <a:pt x="9" y="22"/>
                          <a:pt x="18" y="25"/>
                        </a:cubicBezTo>
                        <a:cubicBezTo>
                          <a:pt x="25" y="4"/>
                          <a:pt x="36" y="12"/>
                          <a:pt x="52" y="1"/>
                        </a:cubicBezTo>
                        <a:cubicBezTo>
                          <a:pt x="56" y="2"/>
                          <a:pt x="61" y="0"/>
                          <a:pt x="64" y="3"/>
                        </a:cubicBezTo>
                        <a:cubicBezTo>
                          <a:pt x="69" y="8"/>
                          <a:pt x="50" y="19"/>
                          <a:pt x="50" y="19"/>
                        </a:cubicBezTo>
                        <a:cubicBezTo>
                          <a:pt x="46" y="31"/>
                          <a:pt x="35" y="22"/>
                          <a:pt x="28" y="33"/>
                        </a:cubicBezTo>
                        <a:cubicBezTo>
                          <a:pt x="31" y="41"/>
                          <a:pt x="31" y="44"/>
                          <a:pt x="22" y="47"/>
                        </a:cubicBezTo>
                        <a:cubicBezTo>
                          <a:pt x="20" y="46"/>
                          <a:pt x="18" y="46"/>
                          <a:pt x="16" y="45"/>
                        </a:cubicBezTo>
                        <a:cubicBezTo>
                          <a:pt x="14" y="43"/>
                          <a:pt x="14" y="40"/>
                          <a:pt x="12" y="39"/>
                        </a:cubicBezTo>
                        <a:cubicBezTo>
                          <a:pt x="8" y="37"/>
                          <a:pt x="0" y="35"/>
                          <a:pt x="0" y="35"/>
                        </a:cubicBezTo>
                        <a:cubicBezTo>
                          <a:pt x="2" y="26"/>
                          <a:pt x="3" y="25"/>
                          <a:pt x="0" y="31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162" name="Freeform 18"/>
                  <p:cNvSpPr>
                    <a:spLocks/>
                  </p:cNvSpPr>
                  <p:nvPr/>
                </p:nvSpPr>
                <p:spPr bwMode="ltGray">
                  <a:xfrm>
                    <a:off x="1735" y="547"/>
                    <a:ext cx="151" cy="93"/>
                  </a:xfrm>
                  <a:custGeom>
                    <a:avLst/>
                    <a:gdLst/>
                    <a:ahLst/>
                    <a:cxnLst>
                      <a:cxn ang="0">
                        <a:pos x="10" y="4"/>
                      </a:cxn>
                      <a:cxn ang="0">
                        <a:pos x="36" y="18"/>
                      </a:cxn>
                      <a:cxn ang="0">
                        <a:pos x="46" y="30"/>
                      </a:cxn>
                      <a:cxn ang="0">
                        <a:pos x="76" y="52"/>
                      </a:cxn>
                      <a:cxn ang="0">
                        <a:pos x="92" y="66"/>
                      </a:cxn>
                      <a:cxn ang="0">
                        <a:pos x="122" y="98"/>
                      </a:cxn>
                      <a:cxn ang="0">
                        <a:pos x="136" y="128"/>
                      </a:cxn>
                      <a:cxn ang="0">
                        <a:pos x="148" y="132"/>
                      </a:cxn>
                      <a:cxn ang="0">
                        <a:pos x="154" y="150"/>
                      </a:cxn>
                      <a:cxn ang="0">
                        <a:pos x="176" y="152"/>
                      </a:cxn>
                      <a:cxn ang="0">
                        <a:pos x="170" y="196"/>
                      </a:cxn>
                      <a:cxn ang="0">
                        <a:pos x="180" y="224"/>
                      </a:cxn>
                      <a:cxn ang="0">
                        <a:pos x="198" y="232"/>
                      </a:cxn>
                      <a:cxn ang="0">
                        <a:pos x="216" y="234"/>
                      </a:cxn>
                      <a:cxn ang="0">
                        <a:pos x="236" y="242"/>
                      </a:cxn>
                      <a:cxn ang="0">
                        <a:pos x="254" y="236"/>
                      </a:cxn>
                      <a:cxn ang="0">
                        <a:pos x="272" y="248"/>
                      </a:cxn>
                      <a:cxn ang="0">
                        <a:pos x="296" y="256"/>
                      </a:cxn>
                      <a:cxn ang="0">
                        <a:pos x="314" y="264"/>
                      </a:cxn>
                      <a:cxn ang="0">
                        <a:pos x="352" y="266"/>
                      </a:cxn>
                      <a:cxn ang="0">
                        <a:pos x="342" y="274"/>
                      </a:cxn>
                      <a:cxn ang="0">
                        <a:pos x="322" y="272"/>
                      </a:cxn>
                      <a:cxn ang="0">
                        <a:pos x="300" y="270"/>
                      </a:cxn>
                      <a:cxn ang="0">
                        <a:pos x="288" y="266"/>
                      </a:cxn>
                      <a:cxn ang="0">
                        <a:pos x="252" y="264"/>
                      </a:cxn>
                      <a:cxn ang="0">
                        <a:pos x="234" y="260"/>
                      </a:cxn>
                      <a:cxn ang="0">
                        <a:pos x="172" y="242"/>
                      </a:cxn>
                      <a:cxn ang="0">
                        <a:pos x="160" y="216"/>
                      </a:cxn>
                      <a:cxn ang="0">
                        <a:pos x="126" y="200"/>
                      </a:cxn>
                      <a:cxn ang="0">
                        <a:pos x="108" y="186"/>
                      </a:cxn>
                      <a:cxn ang="0">
                        <a:pos x="94" y="158"/>
                      </a:cxn>
                      <a:cxn ang="0">
                        <a:pos x="68" y="108"/>
                      </a:cxn>
                      <a:cxn ang="0">
                        <a:pos x="64" y="102"/>
                      </a:cxn>
                      <a:cxn ang="0">
                        <a:pos x="58" y="100"/>
                      </a:cxn>
                      <a:cxn ang="0">
                        <a:pos x="54" y="88"/>
                      </a:cxn>
                      <a:cxn ang="0">
                        <a:pos x="38" y="58"/>
                      </a:cxn>
                      <a:cxn ang="0">
                        <a:pos x="20" y="40"/>
                      </a:cxn>
                      <a:cxn ang="0">
                        <a:pos x="4" y="22"/>
                      </a:cxn>
                      <a:cxn ang="0">
                        <a:pos x="10" y="2"/>
                      </a:cxn>
                      <a:cxn ang="0">
                        <a:pos x="10" y="4"/>
                      </a:cxn>
                    </a:cxnLst>
                    <a:rect l="0" t="0" r="r" b="b"/>
                    <a:pathLst>
                      <a:path w="355" h="277">
                        <a:moveTo>
                          <a:pt x="10" y="4"/>
                        </a:moveTo>
                        <a:cubicBezTo>
                          <a:pt x="22" y="0"/>
                          <a:pt x="24" y="14"/>
                          <a:pt x="36" y="18"/>
                        </a:cubicBezTo>
                        <a:cubicBezTo>
                          <a:pt x="37" y="19"/>
                          <a:pt x="45" y="29"/>
                          <a:pt x="46" y="30"/>
                        </a:cubicBezTo>
                        <a:cubicBezTo>
                          <a:pt x="56" y="40"/>
                          <a:pt x="67" y="38"/>
                          <a:pt x="76" y="52"/>
                        </a:cubicBezTo>
                        <a:cubicBezTo>
                          <a:pt x="80" y="58"/>
                          <a:pt x="92" y="66"/>
                          <a:pt x="92" y="66"/>
                        </a:cubicBezTo>
                        <a:cubicBezTo>
                          <a:pt x="96" y="79"/>
                          <a:pt x="112" y="88"/>
                          <a:pt x="122" y="98"/>
                        </a:cubicBezTo>
                        <a:cubicBezTo>
                          <a:pt x="124" y="105"/>
                          <a:pt x="130" y="124"/>
                          <a:pt x="136" y="128"/>
                        </a:cubicBezTo>
                        <a:cubicBezTo>
                          <a:pt x="140" y="130"/>
                          <a:pt x="148" y="132"/>
                          <a:pt x="148" y="132"/>
                        </a:cubicBezTo>
                        <a:cubicBezTo>
                          <a:pt x="150" y="138"/>
                          <a:pt x="154" y="150"/>
                          <a:pt x="154" y="150"/>
                        </a:cubicBezTo>
                        <a:cubicBezTo>
                          <a:pt x="161" y="139"/>
                          <a:pt x="168" y="144"/>
                          <a:pt x="176" y="152"/>
                        </a:cubicBezTo>
                        <a:cubicBezTo>
                          <a:pt x="174" y="167"/>
                          <a:pt x="173" y="181"/>
                          <a:pt x="170" y="196"/>
                        </a:cubicBezTo>
                        <a:cubicBezTo>
                          <a:pt x="171" y="202"/>
                          <a:pt x="174" y="220"/>
                          <a:pt x="180" y="224"/>
                        </a:cubicBezTo>
                        <a:cubicBezTo>
                          <a:pt x="185" y="228"/>
                          <a:pt x="193" y="228"/>
                          <a:pt x="198" y="232"/>
                        </a:cubicBezTo>
                        <a:cubicBezTo>
                          <a:pt x="204" y="230"/>
                          <a:pt x="216" y="234"/>
                          <a:pt x="216" y="234"/>
                        </a:cubicBezTo>
                        <a:cubicBezTo>
                          <a:pt x="223" y="241"/>
                          <a:pt x="225" y="245"/>
                          <a:pt x="236" y="242"/>
                        </a:cubicBezTo>
                        <a:cubicBezTo>
                          <a:pt x="242" y="240"/>
                          <a:pt x="254" y="236"/>
                          <a:pt x="254" y="236"/>
                        </a:cubicBezTo>
                        <a:cubicBezTo>
                          <a:pt x="260" y="240"/>
                          <a:pt x="265" y="246"/>
                          <a:pt x="272" y="248"/>
                        </a:cubicBezTo>
                        <a:cubicBezTo>
                          <a:pt x="277" y="250"/>
                          <a:pt x="291" y="252"/>
                          <a:pt x="296" y="256"/>
                        </a:cubicBezTo>
                        <a:cubicBezTo>
                          <a:pt x="301" y="260"/>
                          <a:pt x="314" y="264"/>
                          <a:pt x="314" y="264"/>
                        </a:cubicBezTo>
                        <a:cubicBezTo>
                          <a:pt x="330" y="263"/>
                          <a:pt x="338" y="261"/>
                          <a:pt x="352" y="266"/>
                        </a:cubicBezTo>
                        <a:cubicBezTo>
                          <a:pt x="355" y="275"/>
                          <a:pt x="350" y="277"/>
                          <a:pt x="342" y="274"/>
                        </a:cubicBezTo>
                        <a:cubicBezTo>
                          <a:pt x="336" y="276"/>
                          <a:pt x="322" y="272"/>
                          <a:pt x="322" y="272"/>
                        </a:cubicBezTo>
                        <a:cubicBezTo>
                          <a:pt x="314" y="275"/>
                          <a:pt x="308" y="272"/>
                          <a:pt x="300" y="270"/>
                        </a:cubicBezTo>
                        <a:cubicBezTo>
                          <a:pt x="296" y="269"/>
                          <a:pt x="288" y="266"/>
                          <a:pt x="288" y="266"/>
                        </a:cubicBezTo>
                        <a:cubicBezTo>
                          <a:pt x="276" y="270"/>
                          <a:pt x="264" y="266"/>
                          <a:pt x="252" y="264"/>
                        </a:cubicBezTo>
                        <a:cubicBezTo>
                          <a:pt x="245" y="259"/>
                          <a:pt x="242" y="257"/>
                          <a:pt x="234" y="260"/>
                        </a:cubicBezTo>
                        <a:cubicBezTo>
                          <a:pt x="211" y="252"/>
                          <a:pt x="192" y="256"/>
                          <a:pt x="172" y="242"/>
                        </a:cubicBezTo>
                        <a:cubicBezTo>
                          <a:pt x="165" y="231"/>
                          <a:pt x="176" y="221"/>
                          <a:pt x="160" y="216"/>
                        </a:cubicBezTo>
                        <a:cubicBezTo>
                          <a:pt x="154" y="233"/>
                          <a:pt x="136" y="203"/>
                          <a:pt x="126" y="200"/>
                        </a:cubicBezTo>
                        <a:cubicBezTo>
                          <a:pt x="120" y="196"/>
                          <a:pt x="114" y="190"/>
                          <a:pt x="108" y="186"/>
                        </a:cubicBezTo>
                        <a:cubicBezTo>
                          <a:pt x="104" y="175"/>
                          <a:pt x="104" y="165"/>
                          <a:pt x="94" y="158"/>
                        </a:cubicBezTo>
                        <a:cubicBezTo>
                          <a:pt x="83" y="142"/>
                          <a:pt x="85" y="119"/>
                          <a:pt x="68" y="108"/>
                        </a:cubicBezTo>
                        <a:cubicBezTo>
                          <a:pt x="67" y="106"/>
                          <a:pt x="66" y="104"/>
                          <a:pt x="64" y="102"/>
                        </a:cubicBezTo>
                        <a:cubicBezTo>
                          <a:pt x="62" y="101"/>
                          <a:pt x="59" y="102"/>
                          <a:pt x="58" y="100"/>
                        </a:cubicBezTo>
                        <a:cubicBezTo>
                          <a:pt x="56" y="97"/>
                          <a:pt x="54" y="88"/>
                          <a:pt x="54" y="88"/>
                        </a:cubicBezTo>
                        <a:cubicBezTo>
                          <a:pt x="59" y="73"/>
                          <a:pt x="52" y="61"/>
                          <a:pt x="38" y="58"/>
                        </a:cubicBezTo>
                        <a:cubicBezTo>
                          <a:pt x="32" y="49"/>
                          <a:pt x="31" y="44"/>
                          <a:pt x="20" y="40"/>
                        </a:cubicBezTo>
                        <a:cubicBezTo>
                          <a:pt x="16" y="27"/>
                          <a:pt x="16" y="26"/>
                          <a:pt x="4" y="22"/>
                        </a:cubicBezTo>
                        <a:cubicBezTo>
                          <a:pt x="1" y="13"/>
                          <a:pt x="0" y="5"/>
                          <a:pt x="10" y="2"/>
                        </a:cubicBezTo>
                        <a:cubicBezTo>
                          <a:pt x="18" y="5"/>
                          <a:pt x="18" y="4"/>
                          <a:pt x="10" y="4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163" name="Freeform 19"/>
                  <p:cNvSpPr>
                    <a:spLocks/>
                  </p:cNvSpPr>
                  <p:nvPr/>
                </p:nvSpPr>
                <p:spPr bwMode="ltGray">
                  <a:xfrm>
                    <a:off x="1827" y="541"/>
                    <a:ext cx="67" cy="68"/>
                  </a:xfrm>
                  <a:custGeom>
                    <a:avLst/>
                    <a:gdLst/>
                    <a:ahLst/>
                    <a:cxnLst>
                      <a:cxn ang="0">
                        <a:pos x="54" y="66"/>
                      </a:cxn>
                      <a:cxn ang="0">
                        <a:pos x="66" y="58"/>
                      </a:cxn>
                      <a:cxn ang="0">
                        <a:pos x="68" y="52"/>
                      </a:cxn>
                      <a:cxn ang="0">
                        <a:pos x="80" y="44"/>
                      </a:cxn>
                      <a:cxn ang="0">
                        <a:pos x="106" y="22"/>
                      </a:cxn>
                      <a:cxn ang="0">
                        <a:pos x="112" y="4"/>
                      </a:cxn>
                      <a:cxn ang="0">
                        <a:pos x="124" y="0"/>
                      </a:cxn>
                      <a:cxn ang="0">
                        <a:pos x="150" y="28"/>
                      </a:cxn>
                      <a:cxn ang="0">
                        <a:pos x="146" y="44"/>
                      </a:cxn>
                      <a:cxn ang="0">
                        <a:pos x="126" y="64"/>
                      </a:cxn>
                      <a:cxn ang="0">
                        <a:pos x="132" y="94"/>
                      </a:cxn>
                      <a:cxn ang="0">
                        <a:pos x="142" y="110"/>
                      </a:cxn>
                      <a:cxn ang="0">
                        <a:pos x="146" y="128"/>
                      </a:cxn>
                      <a:cxn ang="0">
                        <a:pos x="128" y="128"/>
                      </a:cxn>
                      <a:cxn ang="0">
                        <a:pos x="116" y="146"/>
                      </a:cxn>
                      <a:cxn ang="0">
                        <a:pos x="104" y="156"/>
                      </a:cxn>
                      <a:cxn ang="0">
                        <a:pos x="100" y="198"/>
                      </a:cxn>
                      <a:cxn ang="0">
                        <a:pos x="88" y="202"/>
                      </a:cxn>
                      <a:cxn ang="0">
                        <a:pos x="82" y="206"/>
                      </a:cxn>
                      <a:cxn ang="0">
                        <a:pos x="76" y="202"/>
                      </a:cxn>
                      <a:cxn ang="0">
                        <a:pos x="72" y="190"/>
                      </a:cxn>
                      <a:cxn ang="0">
                        <a:pos x="60" y="186"/>
                      </a:cxn>
                      <a:cxn ang="0">
                        <a:pos x="42" y="194"/>
                      </a:cxn>
                      <a:cxn ang="0">
                        <a:pos x="28" y="186"/>
                      </a:cxn>
                      <a:cxn ang="0">
                        <a:pos x="10" y="148"/>
                      </a:cxn>
                      <a:cxn ang="0">
                        <a:pos x="4" y="130"/>
                      </a:cxn>
                      <a:cxn ang="0">
                        <a:pos x="0" y="118"/>
                      </a:cxn>
                      <a:cxn ang="0">
                        <a:pos x="20" y="96"/>
                      </a:cxn>
                      <a:cxn ang="0">
                        <a:pos x="32" y="104"/>
                      </a:cxn>
                      <a:cxn ang="0">
                        <a:pos x="34" y="80"/>
                      </a:cxn>
                      <a:cxn ang="0">
                        <a:pos x="52" y="70"/>
                      </a:cxn>
                      <a:cxn ang="0">
                        <a:pos x="54" y="66"/>
                      </a:cxn>
                    </a:cxnLst>
                    <a:rect l="0" t="0" r="r" b="b"/>
                    <a:pathLst>
                      <a:path w="156" h="206">
                        <a:moveTo>
                          <a:pt x="54" y="66"/>
                        </a:moveTo>
                        <a:cubicBezTo>
                          <a:pt x="58" y="63"/>
                          <a:pt x="64" y="63"/>
                          <a:pt x="66" y="58"/>
                        </a:cubicBezTo>
                        <a:cubicBezTo>
                          <a:pt x="67" y="56"/>
                          <a:pt x="67" y="53"/>
                          <a:pt x="68" y="52"/>
                        </a:cubicBezTo>
                        <a:cubicBezTo>
                          <a:pt x="71" y="49"/>
                          <a:pt x="80" y="44"/>
                          <a:pt x="80" y="44"/>
                        </a:cubicBezTo>
                        <a:cubicBezTo>
                          <a:pt x="113" y="55"/>
                          <a:pt x="85" y="29"/>
                          <a:pt x="106" y="22"/>
                        </a:cubicBezTo>
                        <a:cubicBezTo>
                          <a:pt x="110" y="17"/>
                          <a:pt x="108" y="9"/>
                          <a:pt x="112" y="4"/>
                        </a:cubicBezTo>
                        <a:cubicBezTo>
                          <a:pt x="115" y="1"/>
                          <a:pt x="124" y="0"/>
                          <a:pt x="124" y="0"/>
                        </a:cubicBezTo>
                        <a:cubicBezTo>
                          <a:pt x="138" y="14"/>
                          <a:pt x="126" y="23"/>
                          <a:pt x="150" y="28"/>
                        </a:cubicBezTo>
                        <a:cubicBezTo>
                          <a:pt x="156" y="36"/>
                          <a:pt x="154" y="39"/>
                          <a:pt x="146" y="44"/>
                        </a:cubicBezTo>
                        <a:cubicBezTo>
                          <a:pt x="141" y="52"/>
                          <a:pt x="135" y="61"/>
                          <a:pt x="126" y="64"/>
                        </a:cubicBezTo>
                        <a:cubicBezTo>
                          <a:pt x="118" y="75"/>
                          <a:pt x="128" y="83"/>
                          <a:pt x="132" y="94"/>
                        </a:cubicBezTo>
                        <a:cubicBezTo>
                          <a:pt x="129" y="103"/>
                          <a:pt x="135" y="105"/>
                          <a:pt x="142" y="110"/>
                        </a:cubicBezTo>
                        <a:cubicBezTo>
                          <a:pt x="145" y="119"/>
                          <a:pt x="141" y="120"/>
                          <a:pt x="146" y="128"/>
                        </a:cubicBezTo>
                        <a:cubicBezTo>
                          <a:pt x="142" y="139"/>
                          <a:pt x="135" y="133"/>
                          <a:pt x="128" y="128"/>
                        </a:cubicBezTo>
                        <a:cubicBezTo>
                          <a:pt x="116" y="132"/>
                          <a:pt x="122" y="136"/>
                          <a:pt x="116" y="146"/>
                        </a:cubicBezTo>
                        <a:cubicBezTo>
                          <a:pt x="113" y="151"/>
                          <a:pt x="108" y="152"/>
                          <a:pt x="104" y="156"/>
                        </a:cubicBezTo>
                        <a:cubicBezTo>
                          <a:pt x="107" y="167"/>
                          <a:pt x="112" y="191"/>
                          <a:pt x="100" y="198"/>
                        </a:cubicBezTo>
                        <a:cubicBezTo>
                          <a:pt x="96" y="200"/>
                          <a:pt x="92" y="200"/>
                          <a:pt x="88" y="202"/>
                        </a:cubicBezTo>
                        <a:cubicBezTo>
                          <a:pt x="86" y="203"/>
                          <a:pt x="84" y="205"/>
                          <a:pt x="82" y="206"/>
                        </a:cubicBezTo>
                        <a:cubicBezTo>
                          <a:pt x="80" y="205"/>
                          <a:pt x="77" y="204"/>
                          <a:pt x="76" y="202"/>
                        </a:cubicBezTo>
                        <a:cubicBezTo>
                          <a:pt x="74" y="198"/>
                          <a:pt x="76" y="191"/>
                          <a:pt x="72" y="190"/>
                        </a:cubicBezTo>
                        <a:cubicBezTo>
                          <a:pt x="68" y="189"/>
                          <a:pt x="60" y="186"/>
                          <a:pt x="60" y="186"/>
                        </a:cubicBezTo>
                        <a:cubicBezTo>
                          <a:pt x="53" y="188"/>
                          <a:pt x="49" y="192"/>
                          <a:pt x="42" y="194"/>
                        </a:cubicBezTo>
                        <a:cubicBezTo>
                          <a:pt x="34" y="189"/>
                          <a:pt x="37" y="183"/>
                          <a:pt x="28" y="186"/>
                        </a:cubicBezTo>
                        <a:cubicBezTo>
                          <a:pt x="12" y="181"/>
                          <a:pt x="19" y="161"/>
                          <a:pt x="10" y="148"/>
                        </a:cubicBezTo>
                        <a:cubicBezTo>
                          <a:pt x="5" y="121"/>
                          <a:pt x="11" y="147"/>
                          <a:pt x="4" y="130"/>
                        </a:cubicBezTo>
                        <a:cubicBezTo>
                          <a:pt x="2" y="126"/>
                          <a:pt x="0" y="118"/>
                          <a:pt x="0" y="118"/>
                        </a:cubicBezTo>
                        <a:cubicBezTo>
                          <a:pt x="2" y="95"/>
                          <a:pt x="0" y="83"/>
                          <a:pt x="20" y="96"/>
                        </a:cubicBezTo>
                        <a:cubicBezTo>
                          <a:pt x="23" y="105"/>
                          <a:pt x="23" y="110"/>
                          <a:pt x="32" y="104"/>
                        </a:cubicBezTo>
                        <a:cubicBezTo>
                          <a:pt x="35" y="95"/>
                          <a:pt x="29" y="88"/>
                          <a:pt x="34" y="80"/>
                        </a:cubicBezTo>
                        <a:cubicBezTo>
                          <a:pt x="36" y="76"/>
                          <a:pt x="48" y="73"/>
                          <a:pt x="52" y="70"/>
                        </a:cubicBezTo>
                        <a:cubicBezTo>
                          <a:pt x="57" y="63"/>
                          <a:pt x="58" y="62"/>
                          <a:pt x="54" y="66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164" name="Freeform 20"/>
                  <p:cNvSpPr>
                    <a:spLocks/>
                  </p:cNvSpPr>
                  <p:nvPr/>
                </p:nvSpPr>
                <p:spPr bwMode="ltGray">
                  <a:xfrm>
                    <a:off x="1892" y="572"/>
                    <a:ext cx="47" cy="13"/>
                  </a:xfrm>
                  <a:custGeom>
                    <a:avLst/>
                    <a:gdLst/>
                    <a:ahLst/>
                    <a:cxnLst>
                      <a:cxn ang="0">
                        <a:pos x="4" y="32"/>
                      </a:cxn>
                      <a:cxn ang="0">
                        <a:pos x="18" y="10"/>
                      </a:cxn>
                      <a:cxn ang="0">
                        <a:pos x="46" y="20"/>
                      </a:cxn>
                      <a:cxn ang="0">
                        <a:pos x="72" y="14"/>
                      </a:cxn>
                      <a:cxn ang="0">
                        <a:pos x="90" y="0"/>
                      </a:cxn>
                      <a:cxn ang="0">
                        <a:pos x="76" y="26"/>
                      </a:cxn>
                      <a:cxn ang="0">
                        <a:pos x="60" y="38"/>
                      </a:cxn>
                      <a:cxn ang="0">
                        <a:pos x="42" y="32"/>
                      </a:cxn>
                      <a:cxn ang="0">
                        <a:pos x="14" y="30"/>
                      </a:cxn>
                      <a:cxn ang="0">
                        <a:pos x="4" y="32"/>
                      </a:cxn>
                    </a:cxnLst>
                    <a:rect l="0" t="0" r="r" b="b"/>
                    <a:pathLst>
                      <a:path w="109" h="38">
                        <a:moveTo>
                          <a:pt x="4" y="32"/>
                        </a:moveTo>
                        <a:cubicBezTo>
                          <a:pt x="7" y="22"/>
                          <a:pt x="7" y="14"/>
                          <a:pt x="18" y="10"/>
                        </a:cubicBezTo>
                        <a:cubicBezTo>
                          <a:pt x="28" y="12"/>
                          <a:pt x="37" y="14"/>
                          <a:pt x="46" y="20"/>
                        </a:cubicBezTo>
                        <a:cubicBezTo>
                          <a:pt x="62" y="15"/>
                          <a:pt x="54" y="17"/>
                          <a:pt x="72" y="14"/>
                        </a:cubicBezTo>
                        <a:cubicBezTo>
                          <a:pt x="77" y="9"/>
                          <a:pt x="90" y="0"/>
                          <a:pt x="90" y="0"/>
                        </a:cubicBezTo>
                        <a:cubicBezTo>
                          <a:pt x="109" y="6"/>
                          <a:pt x="85" y="23"/>
                          <a:pt x="76" y="26"/>
                        </a:cubicBezTo>
                        <a:cubicBezTo>
                          <a:pt x="71" y="33"/>
                          <a:pt x="68" y="35"/>
                          <a:pt x="60" y="38"/>
                        </a:cubicBezTo>
                        <a:cubicBezTo>
                          <a:pt x="54" y="36"/>
                          <a:pt x="42" y="32"/>
                          <a:pt x="42" y="32"/>
                        </a:cubicBezTo>
                        <a:cubicBezTo>
                          <a:pt x="33" y="23"/>
                          <a:pt x="26" y="26"/>
                          <a:pt x="14" y="30"/>
                        </a:cubicBezTo>
                        <a:cubicBezTo>
                          <a:pt x="1" y="28"/>
                          <a:pt x="0" y="24"/>
                          <a:pt x="4" y="32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165" name="Freeform 21"/>
                  <p:cNvSpPr>
                    <a:spLocks/>
                  </p:cNvSpPr>
                  <p:nvPr/>
                </p:nvSpPr>
                <p:spPr bwMode="ltGray">
                  <a:xfrm>
                    <a:off x="1890" y="588"/>
                    <a:ext cx="32" cy="34"/>
                  </a:xfrm>
                  <a:custGeom>
                    <a:avLst/>
                    <a:gdLst/>
                    <a:ahLst/>
                    <a:cxnLst>
                      <a:cxn ang="0">
                        <a:pos x="8" y="18"/>
                      </a:cxn>
                      <a:cxn ang="0">
                        <a:pos x="18" y="0"/>
                      </a:cxn>
                      <a:cxn ang="0">
                        <a:pos x="34" y="18"/>
                      </a:cxn>
                      <a:cxn ang="0">
                        <a:pos x="62" y="4"/>
                      </a:cxn>
                      <a:cxn ang="0">
                        <a:pos x="46" y="34"/>
                      </a:cxn>
                      <a:cxn ang="0">
                        <a:pos x="54" y="48"/>
                      </a:cxn>
                      <a:cxn ang="0">
                        <a:pos x="58" y="60"/>
                      </a:cxn>
                      <a:cxn ang="0">
                        <a:pos x="46" y="74"/>
                      </a:cxn>
                      <a:cxn ang="0">
                        <a:pos x="34" y="60"/>
                      </a:cxn>
                      <a:cxn ang="0">
                        <a:pos x="22" y="48"/>
                      </a:cxn>
                      <a:cxn ang="0">
                        <a:pos x="28" y="68"/>
                      </a:cxn>
                      <a:cxn ang="0">
                        <a:pos x="30" y="74"/>
                      </a:cxn>
                      <a:cxn ang="0">
                        <a:pos x="20" y="104"/>
                      </a:cxn>
                      <a:cxn ang="0">
                        <a:pos x="12" y="102"/>
                      </a:cxn>
                      <a:cxn ang="0">
                        <a:pos x="8" y="90"/>
                      </a:cxn>
                      <a:cxn ang="0">
                        <a:pos x="0" y="54"/>
                      </a:cxn>
                      <a:cxn ang="0">
                        <a:pos x="2" y="30"/>
                      </a:cxn>
                      <a:cxn ang="0">
                        <a:pos x="8" y="18"/>
                      </a:cxn>
                    </a:cxnLst>
                    <a:rect l="0" t="0" r="r" b="b"/>
                    <a:pathLst>
                      <a:path w="76" h="104">
                        <a:moveTo>
                          <a:pt x="8" y="18"/>
                        </a:moveTo>
                        <a:cubicBezTo>
                          <a:pt x="10" y="8"/>
                          <a:pt x="9" y="3"/>
                          <a:pt x="18" y="0"/>
                        </a:cubicBezTo>
                        <a:cubicBezTo>
                          <a:pt x="28" y="3"/>
                          <a:pt x="25" y="12"/>
                          <a:pt x="34" y="18"/>
                        </a:cubicBezTo>
                        <a:cubicBezTo>
                          <a:pt x="46" y="16"/>
                          <a:pt x="51" y="8"/>
                          <a:pt x="62" y="4"/>
                        </a:cubicBezTo>
                        <a:cubicBezTo>
                          <a:pt x="76" y="9"/>
                          <a:pt x="56" y="31"/>
                          <a:pt x="46" y="34"/>
                        </a:cubicBezTo>
                        <a:cubicBezTo>
                          <a:pt x="51" y="56"/>
                          <a:pt x="43" y="29"/>
                          <a:pt x="54" y="48"/>
                        </a:cubicBezTo>
                        <a:cubicBezTo>
                          <a:pt x="56" y="52"/>
                          <a:pt x="58" y="60"/>
                          <a:pt x="58" y="60"/>
                        </a:cubicBezTo>
                        <a:cubicBezTo>
                          <a:pt x="55" y="68"/>
                          <a:pt x="54" y="71"/>
                          <a:pt x="46" y="74"/>
                        </a:cubicBezTo>
                        <a:cubicBezTo>
                          <a:pt x="38" y="71"/>
                          <a:pt x="37" y="68"/>
                          <a:pt x="34" y="60"/>
                        </a:cubicBezTo>
                        <a:cubicBezTo>
                          <a:pt x="33" y="50"/>
                          <a:pt x="32" y="33"/>
                          <a:pt x="22" y="48"/>
                        </a:cubicBezTo>
                        <a:cubicBezTo>
                          <a:pt x="25" y="60"/>
                          <a:pt x="23" y="53"/>
                          <a:pt x="28" y="68"/>
                        </a:cubicBezTo>
                        <a:cubicBezTo>
                          <a:pt x="29" y="70"/>
                          <a:pt x="30" y="74"/>
                          <a:pt x="30" y="74"/>
                        </a:cubicBezTo>
                        <a:cubicBezTo>
                          <a:pt x="24" y="84"/>
                          <a:pt x="22" y="93"/>
                          <a:pt x="20" y="104"/>
                        </a:cubicBezTo>
                        <a:cubicBezTo>
                          <a:pt x="17" y="103"/>
                          <a:pt x="14" y="104"/>
                          <a:pt x="12" y="102"/>
                        </a:cubicBezTo>
                        <a:cubicBezTo>
                          <a:pt x="9" y="99"/>
                          <a:pt x="8" y="90"/>
                          <a:pt x="8" y="90"/>
                        </a:cubicBezTo>
                        <a:cubicBezTo>
                          <a:pt x="13" y="75"/>
                          <a:pt x="14" y="64"/>
                          <a:pt x="0" y="54"/>
                        </a:cubicBezTo>
                        <a:cubicBezTo>
                          <a:pt x="1" y="46"/>
                          <a:pt x="1" y="38"/>
                          <a:pt x="2" y="30"/>
                        </a:cubicBezTo>
                        <a:cubicBezTo>
                          <a:pt x="2" y="27"/>
                          <a:pt x="13" y="2"/>
                          <a:pt x="8" y="1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166" name="Freeform 22"/>
                  <p:cNvSpPr>
                    <a:spLocks/>
                  </p:cNvSpPr>
                  <p:nvPr/>
                </p:nvSpPr>
                <p:spPr bwMode="ltGray">
                  <a:xfrm>
                    <a:off x="1944" y="569"/>
                    <a:ext cx="16" cy="20"/>
                  </a:xfrm>
                  <a:custGeom>
                    <a:avLst/>
                    <a:gdLst/>
                    <a:ahLst/>
                    <a:cxnLst>
                      <a:cxn ang="0">
                        <a:pos x="3" y="28"/>
                      </a:cxn>
                      <a:cxn ang="0">
                        <a:pos x="13" y="0"/>
                      </a:cxn>
                      <a:cxn ang="0">
                        <a:pos x="15" y="28"/>
                      </a:cxn>
                      <a:cxn ang="0">
                        <a:pos x="37" y="38"/>
                      </a:cxn>
                      <a:cxn ang="0">
                        <a:pos x="19" y="44"/>
                      </a:cxn>
                      <a:cxn ang="0">
                        <a:pos x="5" y="58"/>
                      </a:cxn>
                      <a:cxn ang="0">
                        <a:pos x="1" y="34"/>
                      </a:cxn>
                      <a:cxn ang="0">
                        <a:pos x="3" y="28"/>
                      </a:cxn>
                    </a:cxnLst>
                    <a:rect l="0" t="0" r="r" b="b"/>
                    <a:pathLst>
                      <a:path w="37" h="61">
                        <a:moveTo>
                          <a:pt x="3" y="28"/>
                        </a:moveTo>
                        <a:cubicBezTo>
                          <a:pt x="5" y="14"/>
                          <a:pt x="2" y="7"/>
                          <a:pt x="13" y="0"/>
                        </a:cubicBezTo>
                        <a:cubicBezTo>
                          <a:pt x="26" y="9"/>
                          <a:pt x="23" y="17"/>
                          <a:pt x="15" y="28"/>
                        </a:cubicBezTo>
                        <a:cubicBezTo>
                          <a:pt x="25" y="31"/>
                          <a:pt x="33" y="27"/>
                          <a:pt x="37" y="38"/>
                        </a:cubicBezTo>
                        <a:cubicBezTo>
                          <a:pt x="30" y="45"/>
                          <a:pt x="28" y="47"/>
                          <a:pt x="19" y="44"/>
                        </a:cubicBezTo>
                        <a:cubicBezTo>
                          <a:pt x="13" y="54"/>
                          <a:pt x="18" y="61"/>
                          <a:pt x="5" y="58"/>
                        </a:cubicBezTo>
                        <a:cubicBezTo>
                          <a:pt x="0" y="50"/>
                          <a:pt x="3" y="44"/>
                          <a:pt x="1" y="34"/>
                        </a:cubicBezTo>
                        <a:cubicBezTo>
                          <a:pt x="2" y="32"/>
                          <a:pt x="3" y="28"/>
                          <a:pt x="3" y="2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167" name="Freeform 23"/>
                  <p:cNvSpPr>
                    <a:spLocks/>
                  </p:cNvSpPr>
                  <p:nvPr/>
                </p:nvSpPr>
                <p:spPr bwMode="ltGray">
                  <a:xfrm>
                    <a:off x="1948" y="600"/>
                    <a:ext cx="20" cy="10"/>
                  </a:xfrm>
                  <a:custGeom>
                    <a:avLst/>
                    <a:gdLst/>
                    <a:ahLst/>
                    <a:cxnLst>
                      <a:cxn ang="0">
                        <a:pos x="7" y="0"/>
                      </a:cxn>
                      <a:cxn ang="0">
                        <a:pos x="29" y="0"/>
                      </a:cxn>
                      <a:cxn ang="0">
                        <a:pos x="49" y="16"/>
                      </a:cxn>
                      <a:cxn ang="0">
                        <a:pos x="35" y="14"/>
                      </a:cxn>
                      <a:cxn ang="0">
                        <a:pos x="3" y="16"/>
                      </a:cxn>
                      <a:cxn ang="0">
                        <a:pos x="7" y="0"/>
                      </a:cxn>
                    </a:cxnLst>
                    <a:rect l="0" t="0" r="r" b="b"/>
                    <a:pathLst>
                      <a:path w="49" h="29">
                        <a:moveTo>
                          <a:pt x="7" y="0"/>
                        </a:moveTo>
                        <a:cubicBezTo>
                          <a:pt x="15" y="6"/>
                          <a:pt x="19" y="2"/>
                          <a:pt x="29" y="0"/>
                        </a:cubicBezTo>
                        <a:cubicBezTo>
                          <a:pt x="45" y="5"/>
                          <a:pt x="40" y="3"/>
                          <a:pt x="49" y="16"/>
                        </a:cubicBezTo>
                        <a:cubicBezTo>
                          <a:pt x="46" y="29"/>
                          <a:pt x="42" y="21"/>
                          <a:pt x="35" y="14"/>
                        </a:cubicBezTo>
                        <a:cubicBezTo>
                          <a:pt x="26" y="15"/>
                          <a:pt x="12" y="19"/>
                          <a:pt x="3" y="16"/>
                        </a:cubicBezTo>
                        <a:cubicBezTo>
                          <a:pt x="0" y="6"/>
                          <a:pt x="7" y="10"/>
                          <a:pt x="7" y="0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168" name="Freeform 24"/>
                  <p:cNvSpPr>
                    <a:spLocks/>
                  </p:cNvSpPr>
                  <p:nvPr/>
                </p:nvSpPr>
                <p:spPr bwMode="ltGray">
                  <a:xfrm>
                    <a:off x="1969" y="585"/>
                    <a:ext cx="26" cy="17"/>
                  </a:xfrm>
                  <a:custGeom>
                    <a:avLst/>
                    <a:gdLst/>
                    <a:ahLst/>
                    <a:cxnLst>
                      <a:cxn ang="0">
                        <a:pos x="21" y="38"/>
                      </a:cxn>
                      <a:cxn ang="0">
                        <a:pos x="15" y="26"/>
                      </a:cxn>
                      <a:cxn ang="0">
                        <a:pos x="3" y="22"/>
                      </a:cxn>
                      <a:cxn ang="0">
                        <a:pos x="13" y="8"/>
                      </a:cxn>
                      <a:cxn ang="0">
                        <a:pos x="25" y="0"/>
                      </a:cxn>
                      <a:cxn ang="0">
                        <a:pos x="49" y="10"/>
                      </a:cxn>
                      <a:cxn ang="0">
                        <a:pos x="53" y="20"/>
                      </a:cxn>
                      <a:cxn ang="0">
                        <a:pos x="61" y="32"/>
                      </a:cxn>
                      <a:cxn ang="0">
                        <a:pos x="41" y="38"/>
                      </a:cxn>
                      <a:cxn ang="0">
                        <a:pos x="23" y="44"/>
                      </a:cxn>
                      <a:cxn ang="0">
                        <a:pos x="21" y="38"/>
                      </a:cxn>
                    </a:cxnLst>
                    <a:rect l="0" t="0" r="r" b="b"/>
                    <a:pathLst>
                      <a:path w="61" h="48">
                        <a:moveTo>
                          <a:pt x="21" y="38"/>
                        </a:moveTo>
                        <a:cubicBezTo>
                          <a:pt x="19" y="34"/>
                          <a:pt x="19" y="29"/>
                          <a:pt x="15" y="26"/>
                        </a:cubicBezTo>
                        <a:cubicBezTo>
                          <a:pt x="12" y="24"/>
                          <a:pt x="3" y="22"/>
                          <a:pt x="3" y="22"/>
                        </a:cubicBezTo>
                        <a:cubicBezTo>
                          <a:pt x="0" y="12"/>
                          <a:pt x="5" y="12"/>
                          <a:pt x="13" y="8"/>
                        </a:cubicBezTo>
                        <a:cubicBezTo>
                          <a:pt x="17" y="6"/>
                          <a:pt x="25" y="0"/>
                          <a:pt x="25" y="0"/>
                        </a:cubicBezTo>
                        <a:cubicBezTo>
                          <a:pt x="37" y="2"/>
                          <a:pt x="41" y="2"/>
                          <a:pt x="49" y="10"/>
                        </a:cubicBezTo>
                        <a:cubicBezTo>
                          <a:pt x="45" y="21"/>
                          <a:pt x="46" y="12"/>
                          <a:pt x="53" y="20"/>
                        </a:cubicBezTo>
                        <a:cubicBezTo>
                          <a:pt x="56" y="24"/>
                          <a:pt x="61" y="32"/>
                          <a:pt x="61" y="32"/>
                        </a:cubicBezTo>
                        <a:cubicBezTo>
                          <a:pt x="56" y="47"/>
                          <a:pt x="53" y="42"/>
                          <a:pt x="41" y="38"/>
                        </a:cubicBezTo>
                        <a:cubicBezTo>
                          <a:pt x="27" y="47"/>
                          <a:pt x="34" y="48"/>
                          <a:pt x="23" y="44"/>
                        </a:cubicBezTo>
                        <a:cubicBezTo>
                          <a:pt x="22" y="42"/>
                          <a:pt x="21" y="38"/>
                          <a:pt x="21" y="3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169" name="Freeform 25"/>
                  <p:cNvSpPr>
                    <a:spLocks/>
                  </p:cNvSpPr>
                  <p:nvPr/>
                </p:nvSpPr>
                <p:spPr bwMode="ltGray">
                  <a:xfrm>
                    <a:off x="1976" y="593"/>
                    <a:ext cx="122" cy="61"/>
                  </a:xfrm>
                  <a:custGeom>
                    <a:avLst/>
                    <a:gdLst/>
                    <a:ahLst/>
                    <a:cxnLst>
                      <a:cxn ang="0">
                        <a:pos x="46" y="28"/>
                      </a:cxn>
                      <a:cxn ang="0">
                        <a:pos x="36" y="14"/>
                      </a:cxn>
                      <a:cxn ang="0">
                        <a:pos x="26" y="30"/>
                      </a:cxn>
                      <a:cxn ang="0">
                        <a:pos x="0" y="24"/>
                      </a:cxn>
                      <a:cxn ang="0">
                        <a:pos x="10" y="42"/>
                      </a:cxn>
                      <a:cxn ang="0">
                        <a:pos x="16" y="62"/>
                      </a:cxn>
                      <a:cxn ang="0">
                        <a:pos x="24" y="48"/>
                      </a:cxn>
                      <a:cxn ang="0">
                        <a:pos x="30" y="44"/>
                      </a:cxn>
                      <a:cxn ang="0">
                        <a:pos x="48" y="56"/>
                      </a:cxn>
                      <a:cxn ang="0">
                        <a:pos x="70" y="62"/>
                      </a:cxn>
                      <a:cxn ang="0">
                        <a:pos x="88" y="72"/>
                      </a:cxn>
                      <a:cxn ang="0">
                        <a:pos x="106" y="102"/>
                      </a:cxn>
                      <a:cxn ang="0">
                        <a:pos x="104" y="122"/>
                      </a:cxn>
                      <a:cxn ang="0">
                        <a:pos x="98" y="134"/>
                      </a:cxn>
                      <a:cxn ang="0">
                        <a:pos x="122" y="128"/>
                      </a:cxn>
                      <a:cxn ang="0">
                        <a:pos x="140" y="140"/>
                      </a:cxn>
                      <a:cxn ang="0">
                        <a:pos x="168" y="148"/>
                      </a:cxn>
                      <a:cxn ang="0">
                        <a:pos x="174" y="146"/>
                      </a:cxn>
                      <a:cxn ang="0">
                        <a:pos x="168" y="134"/>
                      </a:cxn>
                      <a:cxn ang="0">
                        <a:pos x="178" y="136"/>
                      </a:cxn>
                      <a:cxn ang="0">
                        <a:pos x="186" y="118"/>
                      </a:cxn>
                      <a:cxn ang="0">
                        <a:pos x="202" y="122"/>
                      </a:cxn>
                      <a:cxn ang="0">
                        <a:pos x="214" y="130"/>
                      </a:cxn>
                      <a:cxn ang="0">
                        <a:pos x="244" y="168"/>
                      </a:cxn>
                      <a:cxn ang="0">
                        <a:pos x="262" y="178"/>
                      </a:cxn>
                      <a:cxn ang="0">
                        <a:pos x="284" y="170"/>
                      </a:cxn>
                      <a:cxn ang="0">
                        <a:pos x="268" y="160"/>
                      </a:cxn>
                      <a:cxn ang="0">
                        <a:pos x="256" y="138"/>
                      </a:cxn>
                      <a:cxn ang="0">
                        <a:pos x="250" y="132"/>
                      </a:cxn>
                      <a:cxn ang="0">
                        <a:pos x="248" y="122"/>
                      </a:cxn>
                      <a:cxn ang="0">
                        <a:pos x="236" y="116"/>
                      </a:cxn>
                      <a:cxn ang="0">
                        <a:pos x="240" y="96"/>
                      </a:cxn>
                      <a:cxn ang="0">
                        <a:pos x="220" y="86"/>
                      </a:cxn>
                      <a:cxn ang="0">
                        <a:pos x="210" y="70"/>
                      </a:cxn>
                      <a:cxn ang="0">
                        <a:pos x="190" y="54"/>
                      </a:cxn>
                      <a:cxn ang="0">
                        <a:pos x="168" y="38"/>
                      </a:cxn>
                      <a:cxn ang="0">
                        <a:pos x="156" y="34"/>
                      </a:cxn>
                      <a:cxn ang="0">
                        <a:pos x="120" y="16"/>
                      </a:cxn>
                      <a:cxn ang="0">
                        <a:pos x="102" y="4"/>
                      </a:cxn>
                      <a:cxn ang="0">
                        <a:pos x="96" y="0"/>
                      </a:cxn>
                      <a:cxn ang="0">
                        <a:pos x="70" y="10"/>
                      </a:cxn>
                      <a:cxn ang="0">
                        <a:pos x="56" y="32"/>
                      </a:cxn>
                      <a:cxn ang="0">
                        <a:pos x="46" y="28"/>
                      </a:cxn>
                    </a:cxnLst>
                    <a:rect l="0" t="0" r="r" b="b"/>
                    <a:pathLst>
                      <a:path w="286" h="182">
                        <a:moveTo>
                          <a:pt x="46" y="28"/>
                        </a:moveTo>
                        <a:cubicBezTo>
                          <a:pt x="41" y="14"/>
                          <a:pt x="46" y="17"/>
                          <a:pt x="36" y="14"/>
                        </a:cubicBezTo>
                        <a:cubicBezTo>
                          <a:pt x="31" y="17"/>
                          <a:pt x="26" y="30"/>
                          <a:pt x="26" y="30"/>
                        </a:cubicBezTo>
                        <a:cubicBezTo>
                          <a:pt x="12" y="25"/>
                          <a:pt x="19" y="21"/>
                          <a:pt x="0" y="24"/>
                        </a:cubicBezTo>
                        <a:cubicBezTo>
                          <a:pt x="2" y="33"/>
                          <a:pt x="2" y="37"/>
                          <a:pt x="10" y="42"/>
                        </a:cubicBezTo>
                        <a:cubicBezTo>
                          <a:pt x="12" y="49"/>
                          <a:pt x="14" y="55"/>
                          <a:pt x="16" y="62"/>
                        </a:cubicBezTo>
                        <a:cubicBezTo>
                          <a:pt x="24" y="59"/>
                          <a:pt x="27" y="57"/>
                          <a:pt x="24" y="48"/>
                        </a:cubicBezTo>
                        <a:cubicBezTo>
                          <a:pt x="26" y="47"/>
                          <a:pt x="28" y="43"/>
                          <a:pt x="30" y="44"/>
                        </a:cubicBezTo>
                        <a:cubicBezTo>
                          <a:pt x="48" y="48"/>
                          <a:pt x="36" y="52"/>
                          <a:pt x="48" y="56"/>
                        </a:cubicBezTo>
                        <a:cubicBezTo>
                          <a:pt x="74" y="65"/>
                          <a:pt x="47" y="56"/>
                          <a:pt x="70" y="62"/>
                        </a:cubicBezTo>
                        <a:cubicBezTo>
                          <a:pt x="77" y="64"/>
                          <a:pt x="88" y="72"/>
                          <a:pt x="88" y="72"/>
                        </a:cubicBezTo>
                        <a:cubicBezTo>
                          <a:pt x="96" y="84"/>
                          <a:pt x="102" y="87"/>
                          <a:pt x="106" y="102"/>
                        </a:cubicBezTo>
                        <a:cubicBezTo>
                          <a:pt x="105" y="109"/>
                          <a:pt x="106" y="115"/>
                          <a:pt x="104" y="122"/>
                        </a:cubicBezTo>
                        <a:cubicBezTo>
                          <a:pt x="103" y="126"/>
                          <a:pt x="94" y="132"/>
                          <a:pt x="98" y="134"/>
                        </a:cubicBezTo>
                        <a:cubicBezTo>
                          <a:pt x="106" y="137"/>
                          <a:pt x="122" y="128"/>
                          <a:pt x="122" y="128"/>
                        </a:cubicBezTo>
                        <a:cubicBezTo>
                          <a:pt x="130" y="131"/>
                          <a:pt x="133" y="135"/>
                          <a:pt x="140" y="140"/>
                        </a:cubicBezTo>
                        <a:cubicBezTo>
                          <a:pt x="148" y="145"/>
                          <a:pt x="159" y="145"/>
                          <a:pt x="168" y="148"/>
                        </a:cubicBezTo>
                        <a:cubicBezTo>
                          <a:pt x="170" y="147"/>
                          <a:pt x="173" y="148"/>
                          <a:pt x="174" y="146"/>
                        </a:cubicBezTo>
                        <a:cubicBezTo>
                          <a:pt x="176" y="142"/>
                          <a:pt x="164" y="136"/>
                          <a:pt x="168" y="134"/>
                        </a:cubicBezTo>
                        <a:cubicBezTo>
                          <a:pt x="171" y="132"/>
                          <a:pt x="175" y="135"/>
                          <a:pt x="178" y="136"/>
                        </a:cubicBezTo>
                        <a:cubicBezTo>
                          <a:pt x="182" y="131"/>
                          <a:pt x="186" y="118"/>
                          <a:pt x="186" y="118"/>
                        </a:cubicBezTo>
                        <a:cubicBezTo>
                          <a:pt x="189" y="119"/>
                          <a:pt x="199" y="120"/>
                          <a:pt x="202" y="122"/>
                        </a:cubicBezTo>
                        <a:cubicBezTo>
                          <a:pt x="206" y="124"/>
                          <a:pt x="214" y="130"/>
                          <a:pt x="214" y="130"/>
                        </a:cubicBezTo>
                        <a:cubicBezTo>
                          <a:pt x="224" y="145"/>
                          <a:pt x="228" y="158"/>
                          <a:pt x="244" y="168"/>
                        </a:cubicBezTo>
                        <a:cubicBezTo>
                          <a:pt x="250" y="172"/>
                          <a:pt x="262" y="178"/>
                          <a:pt x="262" y="178"/>
                        </a:cubicBezTo>
                        <a:cubicBezTo>
                          <a:pt x="265" y="178"/>
                          <a:pt x="286" y="182"/>
                          <a:pt x="284" y="170"/>
                        </a:cubicBezTo>
                        <a:cubicBezTo>
                          <a:pt x="283" y="164"/>
                          <a:pt x="268" y="160"/>
                          <a:pt x="268" y="160"/>
                        </a:cubicBezTo>
                        <a:cubicBezTo>
                          <a:pt x="261" y="150"/>
                          <a:pt x="270" y="143"/>
                          <a:pt x="256" y="138"/>
                        </a:cubicBezTo>
                        <a:cubicBezTo>
                          <a:pt x="254" y="136"/>
                          <a:pt x="251" y="135"/>
                          <a:pt x="250" y="132"/>
                        </a:cubicBezTo>
                        <a:cubicBezTo>
                          <a:pt x="248" y="129"/>
                          <a:pt x="250" y="125"/>
                          <a:pt x="248" y="122"/>
                        </a:cubicBezTo>
                        <a:cubicBezTo>
                          <a:pt x="246" y="118"/>
                          <a:pt x="240" y="118"/>
                          <a:pt x="236" y="116"/>
                        </a:cubicBezTo>
                        <a:cubicBezTo>
                          <a:pt x="230" y="107"/>
                          <a:pt x="227" y="100"/>
                          <a:pt x="240" y="96"/>
                        </a:cubicBezTo>
                        <a:cubicBezTo>
                          <a:pt x="236" y="83"/>
                          <a:pt x="236" y="84"/>
                          <a:pt x="220" y="86"/>
                        </a:cubicBezTo>
                        <a:cubicBezTo>
                          <a:pt x="209" y="82"/>
                          <a:pt x="208" y="82"/>
                          <a:pt x="210" y="70"/>
                        </a:cubicBezTo>
                        <a:cubicBezTo>
                          <a:pt x="207" y="60"/>
                          <a:pt x="199" y="57"/>
                          <a:pt x="190" y="54"/>
                        </a:cubicBezTo>
                        <a:cubicBezTo>
                          <a:pt x="181" y="45"/>
                          <a:pt x="181" y="42"/>
                          <a:pt x="168" y="38"/>
                        </a:cubicBezTo>
                        <a:cubicBezTo>
                          <a:pt x="164" y="37"/>
                          <a:pt x="156" y="34"/>
                          <a:pt x="156" y="34"/>
                        </a:cubicBezTo>
                        <a:cubicBezTo>
                          <a:pt x="146" y="24"/>
                          <a:pt x="134" y="21"/>
                          <a:pt x="120" y="16"/>
                        </a:cubicBezTo>
                        <a:cubicBezTo>
                          <a:pt x="113" y="14"/>
                          <a:pt x="108" y="8"/>
                          <a:pt x="102" y="4"/>
                        </a:cubicBezTo>
                        <a:cubicBezTo>
                          <a:pt x="100" y="3"/>
                          <a:pt x="96" y="0"/>
                          <a:pt x="96" y="0"/>
                        </a:cubicBezTo>
                        <a:cubicBezTo>
                          <a:pt x="83" y="2"/>
                          <a:pt x="79" y="1"/>
                          <a:pt x="70" y="10"/>
                        </a:cubicBezTo>
                        <a:cubicBezTo>
                          <a:pt x="67" y="19"/>
                          <a:pt x="63" y="27"/>
                          <a:pt x="56" y="32"/>
                        </a:cubicBezTo>
                        <a:cubicBezTo>
                          <a:pt x="49" y="30"/>
                          <a:pt x="52" y="31"/>
                          <a:pt x="46" y="2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170" name="Freeform 26"/>
                  <p:cNvSpPr>
                    <a:spLocks/>
                  </p:cNvSpPr>
                  <p:nvPr/>
                </p:nvSpPr>
                <p:spPr bwMode="ltGray">
                  <a:xfrm>
                    <a:off x="2082" y="599"/>
                    <a:ext cx="33" cy="26"/>
                  </a:xfrm>
                  <a:custGeom>
                    <a:avLst/>
                    <a:gdLst/>
                    <a:ahLst/>
                    <a:cxnLst>
                      <a:cxn ang="0">
                        <a:pos x="1" y="58"/>
                      </a:cxn>
                      <a:cxn ang="0">
                        <a:pos x="27" y="60"/>
                      </a:cxn>
                      <a:cxn ang="0">
                        <a:pos x="45" y="48"/>
                      </a:cxn>
                      <a:cxn ang="0">
                        <a:pos x="57" y="30"/>
                      </a:cxn>
                      <a:cxn ang="0">
                        <a:pos x="43" y="14"/>
                      </a:cxn>
                      <a:cxn ang="0">
                        <a:pos x="43" y="4"/>
                      </a:cxn>
                      <a:cxn ang="0">
                        <a:pos x="71" y="26"/>
                      </a:cxn>
                      <a:cxn ang="0">
                        <a:pos x="67" y="54"/>
                      </a:cxn>
                      <a:cxn ang="0">
                        <a:pos x="33" y="78"/>
                      </a:cxn>
                      <a:cxn ang="0">
                        <a:pos x="9" y="66"/>
                      </a:cxn>
                      <a:cxn ang="0">
                        <a:pos x="3" y="62"/>
                      </a:cxn>
                      <a:cxn ang="0">
                        <a:pos x="1" y="58"/>
                      </a:cxn>
                    </a:cxnLst>
                    <a:rect l="0" t="0" r="r" b="b"/>
                    <a:pathLst>
                      <a:path w="78" h="78">
                        <a:moveTo>
                          <a:pt x="1" y="58"/>
                        </a:moveTo>
                        <a:cubicBezTo>
                          <a:pt x="6" y="44"/>
                          <a:pt x="18" y="57"/>
                          <a:pt x="27" y="60"/>
                        </a:cubicBezTo>
                        <a:cubicBezTo>
                          <a:pt x="35" y="57"/>
                          <a:pt x="38" y="52"/>
                          <a:pt x="45" y="48"/>
                        </a:cubicBezTo>
                        <a:cubicBezTo>
                          <a:pt x="48" y="40"/>
                          <a:pt x="51" y="36"/>
                          <a:pt x="57" y="30"/>
                        </a:cubicBezTo>
                        <a:cubicBezTo>
                          <a:pt x="55" y="23"/>
                          <a:pt x="43" y="14"/>
                          <a:pt x="43" y="14"/>
                        </a:cubicBezTo>
                        <a:cubicBezTo>
                          <a:pt x="33" y="0"/>
                          <a:pt x="30" y="1"/>
                          <a:pt x="43" y="4"/>
                        </a:cubicBezTo>
                        <a:cubicBezTo>
                          <a:pt x="54" y="11"/>
                          <a:pt x="58" y="22"/>
                          <a:pt x="71" y="26"/>
                        </a:cubicBezTo>
                        <a:cubicBezTo>
                          <a:pt x="78" y="37"/>
                          <a:pt x="78" y="46"/>
                          <a:pt x="67" y="54"/>
                        </a:cubicBezTo>
                        <a:cubicBezTo>
                          <a:pt x="51" y="49"/>
                          <a:pt x="53" y="71"/>
                          <a:pt x="33" y="78"/>
                        </a:cubicBezTo>
                        <a:cubicBezTo>
                          <a:pt x="16" y="72"/>
                          <a:pt x="25" y="76"/>
                          <a:pt x="9" y="66"/>
                        </a:cubicBezTo>
                        <a:cubicBezTo>
                          <a:pt x="7" y="65"/>
                          <a:pt x="3" y="62"/>
                          <a:pt x="3" y="62"/>
                        </a:cubicBezTo>
                        <a:cubicBezTo>
                          <a:pt x="0" y="54"/>
                          <a:pt x="13" y="42"/>
                          <a:pt x="1" y="5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171" name="Freeform 27"/>
                  <p:cNvSpPr>
                    <a:spLocks/>
                  </p:cNvSpPr>
                  <p:nvPr/>
                </p:nvSpPr>
                <p:spPr bwMode="ltGray">
                  <a:xfrm>
                    <a:off x="2152" y="544"/>
                    <a:ext cx="8" cy="6"/>
                  </a:xfrm>
                  <a:custGeom>
                    <a:avLst/>
                    <a:gdLst/>
                    <a:ahLst/>
                    <a:cxnLst>
                      <a:cxn ang="0">
                        <a:pos x="3" y="4"/>
                      </a:cxn>
                      <a:cxn ang="0">
                        <a:pos x="3" y="14"/>
                      </a:cxn>
                      <a:cxn ang="0">
                        <a:pos x="3" y="4"/>
                      </a:cxn>
                    </a:cxnLst>
                    <a:rect l="0" t="0" r="r" b="b"/>
                    <a:pathLst>
                      <a:path w="17" h="18">
                        <a:moveTo>
                          <a:pt x="3" y="4"/>
                        </a:moveTo>
                        <a:cubicBezTo>
                          <a:pt x="17" y="7"/>
                          <a:pt x="16" y="18"/>
                          <a:pt x="3" y="14"/>
                        </a:cubicBezTo>
                        <a:cubicBezTo>
                          <a:pt x="0" y="6"/>
                          <a:pt x="7" y="0"/>
                          <a:pt x="3" y="4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172" name="Freeform 28"/>
                  <p:cNvSpPr>
                    <a:spLocks/>
                  </p:cNvSpPr>
                  <p:nvPr/>
                </p:nvSpPr>
                <p:spPr bwMode="ltGray">
                  <a:xfrm>
                    <a:off x="2194" y="584"/>
                    <a:ext cx="11" cy="8"/>
                  </a:xfrm>
                  <a:custGeom>
                    <a:avLst/>
                    <a:gdLst/>
                    <a:ahLst/>
                    <a:cxnLst>
                      <a:cxn ang="0">
                        <a:pos x="8" y="14"/>
                      </a:cxn>
                      <a:cxn ang="0">
                        <a:pos x="14" y="0"/>
                      </a:cxn>
                      <a:cxn ang="0">
                        <a:pos x="14" y="22"/>
                      </a:cxn>
                      <a:cxn ang="0">
                        <a:pos x="8" y="14"/>
                      </a:cxn>
                    </a:cxnLst>
                    <a:rect l="0" t="0" r="r" b="b"/>
                    <a:pathLst>
                      <a:path w="26" h="22">
                        <a:moveTo>
                          <a:pt x="8" y="14"/>
                        </a:moveTo>
                        <a:cubicBezTo>
                          <a:pt x="5" y="6"/>
                          <a:pt x="5" y="3"/>
                          <a:pt x="14" y="0"/>
                        </a:cubicBezTo>
                        <a:cubicBezTo>
                          <a:pt x="26" y="4"/>
                          <a:pt x="23" y="16"/>
                          <a:pt x="14" y="22"/>
                        </a:cubicBezTo>
                        <a:cubicBezTo>
                          <a:pt x="0" y="17"/>
                          <a:pt x="13" y="3"/>
                          <a:pt x="8" y="14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173" name="Freeform 29"/>
                  <p:cNvSpPr>
                    <a:spLocks/>
                  </p:cNvSpPr>
                  <p:nvPr/>
                </p:nvSpPr>
                <p:spPr bwMode="ltGray">
                  <a:xfrm>
                    <a:off x="2059" y="494"/>
                    <a:ext cx="8" cy="5"/>
                  </a:xfrm>
                  <a:custGeom>
                    <a:avLst/>
                    <a:gdLst/>
                    <a:ahLst/>
                    <a:cxnLst>
                      <a:cxn ang="0">
                        <a:pos x="7" y="12"/>
                      </a:cxn>
                      <a:cxn ang="0">
                        <a:pos x="17" y="2"/>
                      </a:cxn>
                      <a:cxn ang="0">
                        <a:pos x="9" y="12"/>
                      </a:cxn>
                      <a:cxn ang="0">
                        <a:pos x="7" y="12"/>
                      </a:cxn>
                    </a:cxnLst>
                    <a:rect l="0" t="0" r="r" b="b"/>
                    <a:pathLst>
                      <a:path w="20" h="15">
                        <a:moveTo>
                          <a:pt x="7" y="12"/>
                        </a:moveTo>
                        <a:cubicBezTo>
                          <a:pt x="0" y="1"/>
                          <a:pt x="6" y="0"/>
                          <a:pt x="17" y="2"/>
                        </a:cubicBezTo>
                        <a:cubicBezTo>
                          <a:pt x="20" y="10"/>
                          <a:pt x="18" y="15"/>
                          <a:pt x="9" y="12"/>
                        </a:cubicBezTo>
                        <a:cubicBezTo>
                          <a:pt x="4" y="4"/>
                          <a:pt x="4" y="4"/>
                          <a:pt x="7" y="12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174" name="Freeform 30"/>
                  <p:cNvSpPr>
                    <a:spLocks/>
                  </p:cNvSpPr>
                  <p:nvPr/>
                </p:nvSpPr>
                <p:spPr bwMode="ltGray">
                  <a:xfrm>
                    <a:off x="1988" y="536"/>
                    <a:ext cx="8" cy="5"/>
                  </a:xfrm>
                  <a:custGeom>
                    <a:avLst/>
                    <a:gdLst/>
                    <a:ahLst/>
                    <a:cxnLst>
                      <a:cxn ang="0">
                        <a:pos x="7" y="12"/>
                      </a:cxn>
                      <a:cxn ang="0">
                        <a:pos x="15" y="2"/>
                      </a:cxn>
                      <a:cxn ang="0">
                        <a:pos x="15" y="14"/>
                      </a:cxn>
                      <a:cxn ang="0">
                        <a:pos x="7" y="12"/>
                      </a:cxn>
                    </a:cxnLst>
                    <a:rect l="0" t="0" r="r" b="b"/>
                    <a:pathLst>
                      <a:path w="20" h="15">
                        <a:moveTo>
                          <a:pt x="7" y="12"/>
                        </a:moveTo>
                        <a:cubicBezTo>
                          <a:pt x="0" y="2"/>
                          <a:pt x="3" y="0"/>
                          <a:pt x="15" y="2"/>
                        </a:cubicBezTo>
                        <a:cubicBezTo>
                          <a:pt x="16" y="4"/>
                          <a:pt x="20" y="12"/>
                          <a:pt x="15" y="14"/>
                        </a:cubicBezTo>
                        <a:cubicBezTo>
                          <a:pt x="12" y="15"/>
                          <a:pt x="7" y="12"/>
                          <a:pt x="7" y="12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175" name="Freeform 31"/>
                  <p:cNvSpPr>
                    <a:spLocks/>
                  </p:cNvSpPr>
                  <p:nvPr/>
                </p:nvSpPr>
                <p:spPr bwMode="ltGray">
                  <a:xfrm>
                    <a:off x="1910" y="523"/>
                    <a:ext cx="34" cy="27"/>
                  </a:xfrm>
                  <a:custGeom>
                    <a:avLst/>
                    <a:gdLst/>
                    <a:ahLst/>
                    <a:cxnLst>
                      <a:cxn ang="0">
                        <a:pos x="0" y="50"/>
                      </a:cxn>
                      <a:cxn ang="0">
                        <a:pos x="14" y="24"/>
                      </a:cxn>
                      <a:cxn ang="0">
                        <a:pos x="26" y="20"/>
                      </a:cxn>
                      <a:cxn ang="0">
                        <a:pos x="48" y="18"/>
                      </a:cxn>
                      <a:cxn ang="0">
                        <a:pos x="58" y="0"/>
                      </a:cxn>
                      <a:cxn ang="0">
                        <a:pos x="80" y="40"/>
                      </a:cxn>
                      <a:cxn ang="0">
                        <a:pos x="70" y="56"/>
                      </a:cxn>
                      <a:cxn ang="0">
                        <a:pos x="54" y="62"/>
                      </a:cxn>
                      <a:cxn ang="0">
                        <a:pos x="48" y="80"/>
                      </a:cxn>
                      <a:cxn ang="0">
                        <a:pos x="32" y="68"/>
                      </a:cxn>
                      <a:cxn ang="0">
                        <a:pos x="38" y="52"/>
                      </a:cxn>
                      <a:cxn ang="0">
                        <a:pos x="30" y="28"/>
                      </a:cxn>
                      <a:cxn ang="0">
                        <a:pos x="20" y="48"/>
                      </a:cxn>
                      <a:cxn ang="0">
                        <a:pos x="8" y="56"/>
                      </a:cxn>
                      <a:cxn ang="0">
                        <a:pos x="0" y="50"/>
                      </a:cxn>
                    </a:cxnLst>
                    <a:rect l="0" t="0" r="r" b="b"/>
                    <a:pathLst>
                      <a:path w="80" h="80">
                        <a:moveTo>
                          <a:pt x="0" y="50"/>
                        </a:moveTo>
                        <a:cubicBezTo>
                          <a:pt x="1" y="47"/>
                          <a:pt x="12" y="25"/>
                          <a:pt x="14" y="24"/>
                        </a:cubicBezTo>
                        <a:cubicBezTo>
                          <a:pt x="17" y="22"/>
                          <a:pt x="26" y="20"/>
                          <a:pt x="26" y="20"/>
                        </a:cubicBezTo>
                        <a:cubicBezTo>
                          <a:pt x="34" y="23"/>
                          <a:pt x="40" y="21"/>
                          <a:pt x="48" y="18"/>
                        </a:cubicBezTo>
                        <a:cubicBezTo>
                          <a:pt x="52" y="12"/>
                          <a:pt x="54" y="6"/>
                          <a:pt x="58" y="0"/>
                        </a:cubicBezTo>
                        <a:cubicBezTo>
                          <a:pt x="70" y="4"/>
                          <a:pt x="76" y="28"/>
                          <a:pt x="80" y="40"/>
                        </a:cubicBezTo>
                        <a:cubicBezTo>
                          <a:pt x="75" y="54"/>
                          <a:pt x="80" y="50"/>
                          <a:pt x="70" y="56"/>
                        </a:cubicBezTo>
                        <a:cubicBezTo>
                          <a:pt x="61" y="53"/>
                          <a:pt x="59" y="54"/>
                          <a:pt x="54" y="62"/>
                        </a:cubicBezTo>
                        <a:cubicBezTo>
                          <a:pt x="57" y="71"/>
                          <a:pt x="56" y="75"/>
                          <a:pt x="48" y="80"/>
                        </a:cubicBezTo>
                        <a:cubicBezTo>
                          <a:pt x="40" y="77"/>
                          <a:pt x="39" y="72"/>
                          <a:pt x="32" y="68"/>
                        </a:cubicBezTo>
                        <a:cubicBezTo>
                          <a:pt x="26" y="59"/>
                          <a:pt x="30" y="57"/>
                          <a:pt x="38" y="52"/>
                        </a:cubicBezTo>
                        <a:cubicBezTo>
                          <a:pt x="41" y="42"/>
                          <a:pt x="39" y="34"/>
                          <a:pt x="30" y="28"/>
                        </a:cubicBezTo>
                        <a:cubicBezTo>
                          <a:pt x="20" y="31"/>
                          <a:pt x="30" y="40"/>
                          <a:pt x="20" y="48"/>
                        </a:cubicBezTo>
                        <a:cubicBezTo>
                          <a:pt x="16" y="51"/>
                          <a:pt x="8" y="56"/>
                          <a:pt x="8" y="56"/>
                        </a:cubicBezTo>
                        <a:cubicBezTo>
                          <a:pt x="2" y="50"/>
                          <a:pt x="5" y="50"/>
                          <a:pt x="0" y="50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176" name="Freeform 32"/>
                  <p:cNvSpPr>
                    <a:spLocks/>
                  </p:cNvSpPr>
                  <p:nvPr/>
                </p:nvSpPr>
                <p:spPr bwMode="ltGray">
                  <a:xfrm>
                    <a:off x="1899" y="466"/>
                    <a:ext cx="40" cy="58"/>
                  </a:xfrm>
                  <a:custGeom>
                    <a:avLst/>
                    <a:gdLst/>
                    <a:ahLst/>
                    <a:cxnLst>
                      <a:cxn ang="0">
                        <a:pos x="14" y="96"/>
                      </a:cxn>
                      <a:cxn ang="0">
                        <a:pos x="26" y="128"/>
                      </a:cxn>
                      <a:cxn ang="0">
                        <a:pos x="32" y="108"/>
                      </a:cxn>
                      <a:cxn ang="0">
                        <a:pos x="52" y="100"/>
                      </a:cxn>
                      <a:cxn ang="0">
                        <a:pos x="46" y="124"/>
                      </a:cxn>
                      <a:cxn ang="0">
                        <a:pos x="66" y="126"/>
                      </a:cxn>
                      <a:cxn ang="0">
                        <a:pos x="76" y="142"/>
                      </a:cxn>
                      <a:cxn ang="0">
                        <a:pos x="58" y="148"/>
                      </a:cxn>
                      <a:cxn ang="0">
                        <a:pos x="74" y="174"/>
                      </a:cxn>
                      <a:cxn ang="0">
                        <a:pos x="84" y="154"/>
                      </a:cxn>
                      <a:cxn ang="0">
                        <a:pos x="82" y="112"/>
                      </a:cxn>
                      <a:cxn ang="0">
                        <a:pos x="60" y="106"/>
                      </a:cxn>
                      <a:cxn ang="0">
                        <a:pos x="50" y="82"/>
                      </a:cxn>
                      <a:cxn ang="0">
                        <a:pos x="34" y="82"/>
                      </a:cxn>
                      <a:cxn ang="0">
                        <a:pos x="30" y="70"/>
                      </a:cxn>
                      <a:cxn ang="0">
                        <a:pos x="42" y="42"/>
                      </a:cxn>
                      <a:cxn ang="0">
                        <a:pos x="30" y="0"/>
                      </a:cxn>
                      <a:cxn ang="0">
                        <a:pos x="18" y="22"/>
                      </a:cxn>
                      <a:cxn ang="0">
                        <a:pos x="4" y="46"/>
                      </a:cxn>
                      <a:cxn ang="0">
                        <a:pos x="14" y="76"/>
                      </a:cxn>
                      <a:cxn ang="0">
                        <a:pos x="14" y="96"/>
                      </a:cxn>
                    </a:cxnLst>
                    <a:rect l="0" t="0" r="r" b="b"/>
                    <a:pathLst>
                      <a:path w="94" h="174">
                        <a:moveTo>
                          <a:pt x="14" y="96"/>
                        </a:moveTo>
                        <a:cubicBezTo>
                          <a:pt x="11" y="109"/>
                          <a:pt x="15" y="120"/>
                          <a:pt x="26" y="128"/>
                        </a:cubicBezTo>
                        <a:cubicBezTo>
                          <a:pt x="34" y="120"/>
                          <a:pt x="35" y="119"/>
                          <a:pt x="32" y="108"/>
                        </a:cubicBezTo>
                        <a:cubicBezTo>
                          <a:pt x="35" y="92"/>
                          <a:pt x="39" y="92"/>
                          <a:pt x="52" y="100"/>
                        </a:cubicBezTo>
                        <a:cubicBezTo>
                          <a:pt x="59" y="110"/>
                          <a:pt x="49" y="114"/>
                          <a:pt x="46" y="124"/>
                        </a:cubicBezTo>
                        <a:cubicBezTo>
                          <a:pt x="50" y="137"/>
                          <a:pt x="57" y="129"/>
                          <a:pt x="66" y="126"/>
                        </a:cubicBezTo>
                        <a:cubicBezTo>
                          <a:pt x="77" y="129"/>
                          <a:pt x="79" y="131"/>
                          <a:pt x="76" y="142"/>
                        </a:cubicBezTo>
                        <a:cubicBezTo>
                          <a:pt x="67" y="139"/>
                          <a:pt x="65" y="141"/>
                          <a:pt x="58" y="148"/>
                        </a:cubicBezTo>
                        <a:cubicBezTo>
                          <a:pt x="60" y="160"/>
                          <a:pt x="62" y="170"/>
                          <a:pt x="74" y="174"/>
                        </a:cubicBezTo>
                        <a:cubicBezTo>
                          <a:pt x="77" y="165"/>
                          <a:pt x="74" y="157"/>
                          <a:pt x="84" y="154"/>
                        </a:cubicBezTo>
                        <a:cubicBezTo>
                          <a:pt x="91" y="143"/>
                          <a:pt x="94" y="122"/>
                          <a:pt x="82" y="112"/>
                        </a:cubicBezTo>
                        <a:cubicBezTo>
                          <a:pt x="77" y="108"/>
                          <a:pt x="66" y="108"/>
                          <a:pt x="60" y="106"/>
                        </a:cubicBezTo>
                        <a:cubicBezTo>
                          <a:pt x="65" y="92"/>
                          <a:pt x="66" y="87"/>
                          <a:pt x="50" y="82"/>
                        </a:cubicBezTo>
                        <a:cubicBezTo>
                          <a:pt x="48" y="82"/>
                          <a:pt x="37" y="86"/>
                          <a:pt x="34" y="82"/>
                        </a:cubicBezTo>
                        <a:cubicBezTo>
                          <a:pt x="32" y="79"/>
                          <a:pt x="30" y="70"/>
                          <a:pt x="30" y="70"/>
                        </a:cubicBezTo>
                        <a:cubicBezTo>
                          <a:pt x="32" y="54"/>
                          <a:pt x="32" y="52"/>
                          <a:pt x="42" y="42"/>
                        </a:cubicBezTo>
                        <a:cubicBezTo>
                          <a:pt x="41" y="30"/>
                          <a:pt x="45" y="5"/>
                          <a:pt x="30" y="0"/>
                        </a:cubicBezTo>
                        <a:cubicBezTo>
                          <a:pt x="14" y="4"/>
                          <a:pt x="16" y="4"/>
                          <a:pt x="18" y="22"/>
                        </a:cubicBezTo>
                        <a:cubicBezTo>
                          <a:pt x="16" y="39"/>
                          <a:pt x="15" y="35"/>
                          <a:pt x="4" y="46"/>
                        </a:cubicBezTo>
                        <a:cubicBezTo>
                          <a:pt x="0" y="59"/>
                          <a:pt x="5" y="67"/>
                          <a:pt x="14" y="76"/>
                        </a:cubicBezTo>
                        <a:cubicBezTo>
                          <a:pt x="15" y="80"/>
                          <a:pt x="17" y="93"/>
                          <a:pt x="14" y="96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177" name="Freeform 33"/>
                  <p:cNvSpPr>
                    <a:spLocks/>
                  </p:cNvSpPr>
                  <p:nvPr/>
                </p:nvSpPr>
                <p:spPr bwMode="ltGray">
                  <a:xfrm>
                    <a:off x="1909" y="508"/>
                    <a:ext cx="14" cy="17"/>
                  </a:xfrm>
                  <a:custGeom>
                    <a:avLst/>
                    <a:gdLst/>
                    <a:ahLst/>
                    <a:cxnLst>
                      <a:cxn ang="0">
                        <a:pos x="6" y="24"/>
                      </a:cxn>
                      <a:cxn ang="0">
                        <a:pos x="12" y="0"/>
                      </a:cxn>
                      <a:cxn ang="0">
                        <a:pos x="20" y="16"/>
                      </a:cxn>
                      <a:cxn ang="0">
                        <a:pos x="22" y="24"/>
                      </a:cxn>
                      <a:cxn ang="0">
                        <a:pos x="28" y="26"/>
                      </a:cxn>
                      <a:cxn ang="0">
                        <a:pos x="32" y="38"/>
                      </a:cxn>
                      <a:cxn ang="0">
                        <a:pos x="18" y="50"/>
                      </a:cxn>
                      <a:cxn ang="0">
                        <a:pos x="6" y="24"/>
                      </a:cxn>
                    </a:cxnLst>
                    <a:rect l="0" t="0" r="r" b="b"/>
                    <a:pathLst>
                      <a:path w="32" h="50">
                        <a:moveTo>
                          <a:pt x="6" y="24"/>
                        </a:moveTo>
                        <a:cubicBezTo>
                          <a:pt x="0" y="15"/>
                          <a:pt x="3" y="6"/>
                          <a:pt x="12" y="0"/>
                        </a:cubicBezTo>
                        <a:cubicBezTo>
                          <a:pt x="23" y="3"/>
                          <a:pt x="23" y="5"/>
                          <a:pt x="20" y="16"/>
                        </a:cubicBezTo>
                        <a:cubicBezTo>
                          <a:pt x="21" y="19"/>
                          <a:pt x="20" y="22"/>
                          <a:pt x="22" y="24"/>
                        </a:cubicBezTo>
                        <a:cubicBezTo>
                          <a:pt x="23" y="26"/>
                          <a:pt x="27" y="24"/>
                          <a:pt x="28" y="26"/>
                        </a:cubicBezTo>
                        <a:cubicBezTo>
                          <a:pt x="30" y="29"/>
                          <a:pt x="32" y="38"/>
                          <a:pt x="32" y="38"/>
                        </a:cubicBezTo>
                        <a:cubicBezTo>
                          <a:pt x="29" y="46"/>
                          <a:pt x="26" y="47"/>
                          <a:pt x="18" y="50"/>
                        </a:cubicBezTo>
                        <a:cubicBezTo>
                          <a:pt x="12" y="41"/>
                          <a:pt x="18" y="24"/>
                          <a:pt x="6" y="24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178" name="Freeform 34"/>
                  <p:cNvSpPr>
                    <a:spLocks/>
                  </p:cNvSpPr>
                  <p:nvPr/>
                </p:nvSpPr>
                <p:spPr bwMode="ltGray">
                  <a:xfrm>
                    <a:off x="1881" y="512"/>
                    <a:ext cx="19" cy="17"/>
                  </a:xfrm>
                  <a:custGeom>
                    <a:avLst/>
                    <a:gdLst/>
                    <a:ahLst/>
                    <a:cxnLst>
                      <a:cxn ang="0">
                        <a:pos x="0" y="44"/>
                      </a:cxn>
                      <a:cxn ang="0">
                        <a:pos x="22" y="20"/>
                      </a:cxn>
                      <a:cxn ang="0">
                        <a:pos x="36" y="0"/>
                      </a:cxn>
                      <a:cxn ang="0">
                        <a:pos x="24" y="28"/>
                      </a:cxn>
                      <a:cxn ang="0">
                        <a:pos x="2" y="50"/>
                      </a:cxn>
                      <a:cxn ang="0">
                        <a:pos x="0" y="44"/>
                      </a:cxn>
                    </a:cxnLst>
                    <a:rect l="0" t="0" r="r" b="b"/>
                    <a:pathLst>
                      <a:path w="43" h="50">
                        <a:moveTo>
                          <a:pt x="0" y="44"/>
                        </a:moveTo>
                        <a:cubicBezTo>
                          <a:pt x="6" y="38"/>
                          <a:pt x="18" y="29"/>
                          <a:pt x="22" y="20"/>
                        </a:cubicBezTo>
                        <a:cubicBezTo>
                          <a:pt x="27" y="10"/>
                          <a:pt x="25" y="4"/>
                          <a:pt x="36" y="0"/>
                        </a:cubicBezTo>
                        <a:cubicBezTo>
                          <a:pt x="43" y="11"/>
                          <a:pt x="36" y="24"/>
                          <a:pt x="24" y="28"/>
                        </a:cubicBezTo>
                        <a:cubicBezTo>
                          <a:pt x="21" y="38"/>
                          <a:pt x="12" y="47"/>
                          <a:pt x="2" y="50"/>
                        </a:cubicBezTo>
                        <a:cubicBezTo>
                          <a:pt x="1" y="48"/>
                          <a:pt x="0" y="44"/>
                          <a:pt x="0" y="44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179" name="Freeform 35"/>
                  <p:cNvSpPr>
                    <a:spLocks/>
                  </p:cNvSpPr>
                  <p:nvPr/>
                </p:nvSpPr>
                <p:spPr bwMode="ltGray">
                  <a:xfrm>
                    <a:off x="2930" y="489"/>
                    <a:ext cx="299" cy="179"/>
                  </a:xfrm>
                  <a:custGeom>
                    <a:avLst/>
                    <a:gdLst/>
                    <a:ahLst/>
                    <a:cxnLst>
                      <a:cxn ang="0">
                        <a:pos x="21" y="280"/>
                      </a:cxn>
                      <a:cxn ang="0">
                        <a:pos x="24" y="250"/>
                      </a:cxn>
                      <a:cxn ang="0">
                        <a:pos x="22" y="245"/>
                      </a:cxn>
                      <a:cxn ang="0">
                        <a:pos x="16" y="218"/>
                      </a:cxn>
                      <a:cxn ang="0">
                        <a:pos x="4" y="215"/>
                      </a:cxn>
                      <a:cxn ang="0">
                        <a:pos x="0" y="191"/>
                      </a:cxn>
                      <a:cxn ang="0">
                        <a:pos x="12" y="180"/>
                      </a:cxn>
                      <a:cxn ang="0">
                        <a:pos x="6" y="165"/>
                      </a:cxn>
                      <a:cxn ang="0">
                        <a:pos x="2" y="160"/>
                      </a:cxn>
                      <a:cxn ang="0">
                        <a:pos x="28" y="120"/>
                      </a:cxn>
                      <a:cxn ang="0">
                        <a:pos x="44" y="96"/>
                      </a:cxn>
                      <a:cxn ang="0">
                        <a:pos x="42" y="70"/>
                      </a:cxn>
                      <a:cxn ang="0">
                        <a:pos x="24" y="43"/>
                      </a:cxn>
                      <a:cxn ang="0">
                        <a:pos x="20" y="32"/>
                      </a:cxn>
                      <a:cxn ang="0">
                        <a:pos x="26" y="36"/>
                      </a:cxn>
                      <a:cxn ang="0">
                        <a:pos x="48" y="35"/>
                      </a:cxn>
                      <a:cxn ang="0">
                        <a:pos x="64" y="11"/>
                      </a:cxn>
                      <a:cxn ang="0">
                        <a:pos x="82" y="0"/>
                      </a:cxn>
                      <a:cxn ang="0">
                        <a:pos x="88" y="2"/>
                      </a:cxn>
                      <a:cxn ang="0">
                        <a:pos x="92" y="9"/>
                      </a:cxn>
                      <a:cxn ang="0">
                        <a:pos x="98" y="5"/>
                      </a:cxn>
                      <a:cxn ang="0">
                        <a:pos x="110" y="8"/>
                      </a:cxn>
                      <a:cxn ang="0">
                        <a:pos x="116" y="9"/>
                      </a:cxn>
                      <a:cxn ang="0">
                        <a:pos x="141" y="14"/>
                      </a:cxn>
                      <a:cxn ang="0">
                        <a:pos x="155" y="24"/>
                      </a:cxn>
                      <a:cxn ang="0">
                        <a:pos x="167" y="17"/>
                      </a:cxn>
                      <a:cxn ang="0">
                        <a:pos x="173" y="14"/>
                      </a:cxn>
                      <a:cxn ang="0">
                        <a:pos x="195" y="14"/>
                      </a:cxn>
                      <a:cxn ang="0">
                        <a:pos x="211" y="32"/>
                      </a:cxn>
                      <a:cxn ang="0">
                        <a:pos x="231" y="59"/>
                      </a:cxn>
                      <a:cxn ang="0">
                        <a:pos x="245" y="70"/>
                      </a:cxn>
                      <a:cxn ang="0">
                        <a:pos x="257" y="68"/>
                      </a:cxn>
                      <a:cxn ang="0">
                        <a:pos x="270" y="65"/>
                      </a:cxn>
                      <a:cxn ang="0">
                        <a:pos x="290" y="71"/>
                      </a:cxn>
                      <a:cxn ang="0">
                        <a:pos x="300" y="81"/>
                      </a:cxn>
                      <a:cxn ang="0">
                        <a:pos x="308" y="90"/>
                      </a:cxn>
                      <a:cxn ang="0">
                        <a:pos x="318" y="111"/>
                      </a:cxn>
                      <a:cxn ang="0">
                        <a:pos x="322" y="120"/>
                      </a:cxn>
                      <a:cxn ang="0">
                        <a:pos x="324" y="125"/>
                      </a:cxn>
                      <a:cxn ang="0">
                        <a:pos x="310" y="142"/>
                      </a:cxn>
                      <a:cxn ang="0">
                        <a:pos x="322" y="141"/>
                      </a:cxn>
                      <a:cxn ang="0">
                        <a:pos x="342" y="155"/>
                      </a:cxn>
                      <a:cxn ang="0">
                        <a:pos x="364" y="157"/>
                      </a:cxn>
                      <a:cxn ang="0">
                        <a:pos x="380" y="168"/>
                      </a:cxn>
                      <a:cxn ang="0">
                        <a:pos x="382" y="172"/>
                      </a:cxn>
                      <a:cxn ang="0">
                        <a:pos x="382" y="176"/>
                      </a:cxn>
                      <a:cxn ang="0">
                        <a:pos x="394" y="172"/>
                      </a:cxn>
                      <a:cxn ang="0">
                        <a:pos x="400" y="171"/>
                      </a:cxn>
                      <a:cxn ang="0">
                        <a:pos x="439" y="185"/>
                      </a:cxn>
                      <a:cxn ang="0">
                        <a:pos x="447" y="199"/>
                      </a:cxn>
                      <a:cxn ang="0">
                        <a:pos x="465" y="201"/>
                      </a:cxn>
                      <a:cxn ang="0">
                        <a:pos x="471" y="215"/>
                      </a:cxn>
                      <a:cxn ang="0">
                        <a:pos x="451" y="258"/>
                      </a:cxn>
                      <a:cxn ang="0">
                        <a:pos x="435" y="281"/>
                      </a:cxn>
                    </a:cxnLst>
                    <a:rect l="0" t="0" r="r" b="b"/>
                    <a:pathLst>
                      <a:path w="471" h="281">
                        <a:moveTo>
                          <a:pt x="21" y="280"/>
                        </a:moveTo>
                        <a:cubicBezTo>
                          <a:pt x="32" y="281"/>
                          <a:pt x="25" y="253"/>
                          <a:pt x="24" y="250"/>
                        </a:cubicBezTo>
                        <a:cubicBezTo>
                          <a:pt x="23" y="248"/>
                          <a:pt x="22" y="245"/>
                          <a:pt x="22" y="245"/>
                        </a:cubicBezTo>
                        <a:cubicBezTo>
                          <a:pt x="21" y="243"/>
                          <a:pt x="20" y="221"/>
                          <a:pt x="16" y="218"/>
                        </a:cubicBezTo>
                        <a:cubicBezTo>
                          <a:pt x="13" y="216"/>
                          <a:pt x="4" y="215"/>
                          <a:pt x="4" y="215"/>
                        </a:cubicBezTo>
                        <a:cubicBezTo>
                          <a:pt x="0" y="207"/>
                          <a:pt x="3" y="200"/>
                          <a:pt x="0" y="191"/>
                        </a:cubicBezTo>
                        <a:cubicBezTo>
                          <a:pt x="2" y="185"/>
                          <a:pt x="7" y="186"/>
                          <a:pt x="12" y="180"/>
                        </a:cubicBezTo>
                        <a:cubicBezTo>
                          <a:pt x="14" y="172"/>
                          <a:pt x="14" y="169"/>
                          <a:pt x="6" y="165"/>
                        </a:cubicBezTo>
                        <a:cubicBezTo>
                          <a:pt x="4" y="163"/>
                          <a:pt x="2" y="162"/>
                          <a:pt x="2" y="160"/>
                        </a:cubicBezTo>
                        <a:cubicBezTo>
                          <a:pt x="2" y="150"/>
                          <a:pt x="16" y="123"/>
                          <a:pt x="28" y="120"/>
                        </a:cubicBezTo>
                        <a:cubicBezTo>
                          <a:pt x="32" y="111"/>
                          <a:pt x="40" y="105"/>
                          <a:pt x="44" y="96"/>
                        </a:cubicBezTo>
                        <a:cubicBezTo>
                          <a:pt x="39" y="83"/>
                          <a:pt x="38" y="85"/>
                          <a:pt x="42" y="70"/>
                        </a:cubicBezTo>
                        <a:cubicBezTo>
                          <a:pt x="38" y="60"/>
                          <a:pt x="34" y="48"/>
                          <a:pt x="24" y="43"/>
                        </a:cubicBezTo>
                        <a:cubicBezTo>
                          <a:pt x="18" y="36"/>
                          <a:pt x="10" y="37"/>
                          <a:pt x="20" y="32"/>
                        </a:cubicBezTo>
                        <a:cubicBezTo>
                          <a:pt x="27" y="34"/>
                          <a:pt x="26" y="32"/>
                          <a:pt x="26" y="36"/>
                        </a:cubicBezTo>
                        <a:cubicBezTo>
                          <a:pt x="34" y="41"/>
                          <a:pt x="39" y="39"/>
                          <a:pt x="48" y="35"/>
                        </a:cubicBezTo>
                        <a:cubicBezTo>
                          <a:pt x="45" y="22"/>
                          <a:pt x="48" y="14"/>
                          <a:pt x="64" y="11"/>
                        </a:cubicBezTo>
                        <a:cubicBezTo>
                          <a:pt x="71" y="8"/>
                          <a:pt x="75" y="3"/>
                          <a:pt x="82" y="0"/>
                        </a:cubicBezTo>
                        <a:cubicBezTo>
                          <a:pt x="84" y="1"/>
                          <a:pt x="88" y="0"/>
                          <a:pt x="88" y="2"/>
                        </a:cubicBezTo>
                        <a:cubicBezTo>
                          <a:pt x="90" y="12"/>
                          <a:pt x="75" y="13"/>
                          <a:pt x="92" y="9"/>
                        </a:cubicBezTo>
                        <a:cubicBezTo>
                          <a:pt x="94" y="8"/>
                          <a:pt x="96" y="5"/>
                          <a:pt x="98" y="5"/>
                        </a:cubicBezTo>
                        <a:cubicBezTo>
                          <a:pt x="102" y="4"/>
                          <a:pt x="106" y="7"/>
                          <a:pt x="110" y="8"/>
                        </a:cubicBezTo>
                        <a:cubicBezTo>
                          <a:pt x="112" y="8"/>
                          <a:pt x="116" y="9"/>
                          <a:pt x="116" y="9"/>
                        </a:cubicBezTo>
                        <a:cubicBezTo>
                          <a:pt x="122" y="16"/>
                          <a:pt x="129" y="13"/>
                          <a:pt x="141" y="14"/>
                        </a:cubicBezTo>
                        <a:cubicBezTo>
                          <a:pt x="143" y="21"/>
                          <a:pt x="147" y="22"/>
                          <a:pt x="155" y="24"/>
                        </a:cubicBezTo>
                        <a:cubicBezTo>
                          <a:pt x="159" y="22"/>
                          <a:pt x="163" y="20"/>
                          <a:pt x="167" y="17"/>
                        </a:cubicBezTo>
                        <a:cubicBezTo>
                          <a:pt x="169" y="16"/>
                          <a:pt x="173" y="14"/>
                          <a:pt x="173" y="14"/>
                        </a:cubicBezTo>
                        <a:cubicBezTo>
                          <a:pt x="195" y="26"/>
                          <a:pt x="175" y="20"/>
                          <a:pt x="195" y="14"/>
                        </a:cubicBezTo>
                        <a:cubicBezTo>
                          <a:pt x="207" y="17"/>
                          <a:pt x="201" y="26"/>
                          <a:pt x="211" y="32"/>
                        </a:cubicBezTo>
                        <a:cubicBezTo>
                          <a:pt x="214" y="38"/>
                          <a:pt x="224" y="55"/>
                          <a:pt x="231" y="59"/>
                        </a:cubicBezTo>
                        <a:cubicBezTo>
                          <a:pt x="241" y="70"/>
                          <a:pt x="235" y="67"/>
                          <a:pt x="245" y="70"/>
                        </a:cubicBezTo>
                        <a:cubicBezTo>
                          <a:pt x="249" y="69"/>
                          <a:pt x="253" y="69"/>
                          <a:pt x="257" y="68"/>
                        </a:cubicBezTo>
                        <a:cubicBezTo>
                          <a:pt x="261" y="67"/>
                          <a:pt x="270" y="65"/>
                          <a:pt x="270" y="65"/>
                        </a:cubicBezTo>
                        <a:cubicBezTo>
                          <a:pt x="278" y="66"/>
                          <a:pt x="283" y="67"/>
                          <a:pt x="290" y="71"/>
                        </a:cubicBezTo>
                        <a:cubicBezTo>
                          <a:pt x="304" y="88"/>
                          <a:pt x="282" y="62"/>
                          <a:pt x="300" y="81"/>
                        </a:cubicBezTo>
                        <a:cubicBezTo>
                          <a:pt x="302" y="84"/>
                          <a:pt x="308" y="90"/>
                          <a:pt x="308" y="90"/>
                        </a:cubicBezTo>
                        <a:cubicBezTo>
                          <a:pt x="311" y="98"/>
                          <a:pt x="315" y="103"/>
                          <a:pt x="318" y="111"/>
                        </a:cubicBezTo>
                        <a:cubicBezTo>
                          <a:pt x="319" y="114"/>
                          <a:pt x="321" y="117"/>
                          <a:pt x="322" y="120"/>
                        </a:cubicBezTo>
                        <a:cubicBezTo>
                          <a:pt x="323" y="122"/>
                          <a:pt x="324" y="125"/>
                          <a:pt x="324" y="125"/>
                        </a:cubicBezTo>
                        <a:cubicBezTo>
                          <a:pt x="321" y="132"/>
                          <a:pt x="313" y="134"/>
                          <a:pt x="310" y="142"/>
                        </a:cubicBezTo>
                        <a:cubicBezTo>
                          <a:pt x="313" y="151"/>
                          <a:pt x="317" y="146"/>
                          <a:pt x="322" y="141"/>
                        </a:cubicBezTo>
                        <a:cubicBezTo>
                          <a:pt x="341" y="143"/>
                          <a:pt x="339" y="142"/>
                          <a:pt x="342" y="155"/>
                        </a:cubicBezTo>
                        <a:cubicBezTo>
                          <a:pt x="351" y="150"/>
                          <a:pt x="355" y="152"/>
                          <a:pt x="364" y="157"/>
                        </a:cubicBezTo>
                        <a:cubicBezTo>
                          <a:pt x="369" y="162"/>
                          <a:pt x="372" y="166"/>
                          <a:pt x="380" y="168"/>
                        </a:cubicBezTo>
                        <a:cubicBezTo>
                          <a:pt x="381" y="169"/>
                          <a:pt x="383" y="171"/>
                          <a:pt x="382" y="172"/>
                        </a:cubicBezTo>
                        <a:cubicBezTo>
                          <a:pt x="380" y="176"/>
                          <a:pt x="368" y="172"/>
                          <a:pt x="382" y="176"/>
                        </a:cubicBezTo>
                        <a:cubicBezTo>
                          <a:pt x="386" y="175"/>
                          <a:pt x="390" y="173"/>
                          <a:pt x="394" y="172"/>
                        </a:cubicBezTo>
                        <a:cubicBezTo>
                          <a:pt x="396" y="172"/>
                          <a:pt x="400" y="171"/>
                          <a:pt x="400" y="171"/>
                        </a:cubicBezTo>
                        <a:cubicBezTo>
                          <a:pt x="413" y="177"/>
                          <a:pt x="427" y="179"/>
                          <a:pt x="439" y="185"/>
                        </a:cubicBezTo>
                        <a:cubicBezTo>
                          <a:pt x="441" y="190"/>
                          <a:pt x="445" y="194"/>
                          <a:pt x="447" y="199"/>
                        </a:cubicBezTo>
                        <a:cubicBezTo>
                          <a:pt x="453" y="198"/>
                          <a:pt x="460" y="195"/>
                          <a:pt x="465" y="201"/>
                        </a:cubicBezTo>
                        <a:cubicBezTo>
                          <a:pt x="468" y="205"/>
                          <a:pt x="471" y="215"/>
                          <a:pt x="471" y="215"/>
                        </a:cubicBezTo>
                        <a:cubicBezTo>
                          <a:pt x="468" y="231"/>
                          <a:pt x="469" y="248"/>
                          <a:pt x="451" y="258"/>
                        </a:cubicBezTo>
                        <a:cubicBezTo>
                          <a:pt x="447" y="262"/>
                          <a:pt x="437" y="275"/>
                          <a:pt x="435" y="281"/>
                        </a:cubicBezTo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180" name="Freeform 36"/>
                  <p:cNvSpPr>
                    <a:spLocks/>
                  </p:cNvSpPr>
                  <p:nvPr/>
                </p:nvSpPr>
                <p:spPr bwMode="ltGray">
                  <a:xfrm>
                    <a:off x="2534" y="242"/>
                    <a:ext cx="420" cy="283"/>
                  </a:xfrm>
                  <a:custGeom>
                    <a:avLst/>
                    <a:gdLst/>
                    <a:ahLst/>
                    <a:cxnLst>
                      <a:cxn ang="0">
                        <a:pos x="406" y="6"/>
                      </a:cxn>
                      <a:cxn ang="0">
                        <a:pos x="502" y="34"/>
                      </a:cxn>
                      <a:cxn ang="0">
                        <a:pos x="550" y="38"/>
                      </a:cxn>
                      <a:cxn ang="0">
                        <a:pos x="578" y="130"/>
                      </a:cxn>
                      <a:cxn ang="0">
                        <a:pos x="586" y="90"/>
                      </a:cxn>
                      <a:cxn ang="0">
                        <a:pos x="606" y="70"/>
                      </a:cxn>
                      <a:cxn ang="0">
                        <a:pos x="642" y="126"/>
                      </a:cxn>
                      <a:cxn ang="0">
                        <a:pos x="682" y="98"/>
                      </a:cxn>
                      <a:cxn ang="0">
                        <a:pos x="706" y="86"/>
                      </a:cxn>
                      <a:cxn ang="0">
                        <a:pos x="762" y="2"/>
                      </a:cxn>
                      <a:cxn ang="0">
                        <a:pos x="798" y="70"/>
                      </a:cxn>
                      <a:cxn ang="0">
                        <a:pos x="798" y="130"/>
                      </a:cxn>
                      <a:cxn ang="0">
                        <a:pos x="790" y="158"/>
                      </a:cxn>
                      <a:cxn ang="0">
                        <a:pos x="766" y="162"/>
                      </a:cxn>
                      <a:cxn ang="0">
                        <a:pos x="762" y="186"/>
                      </a:cxn>
                      <a:cxn ang="0">
                        <a:pos x="802" y="226"/>
                      </a:cxn>
                      <a:cxn ang="0">
                        <a:pos x="786" y="322"/>
                      </a:cxn>
                      <a:cxn ang="0">
                        <a:pos x="830" y="414"/>
                      </a:cxn>
                      <a:cxn ang="0">
                        <a:pos x="854" y="450"/>
                      </a:cxn>
                      <a:cxn ang="0">
                        <a:pos x="830" y="450"/>
                      </a:cxn>
                      <a:cxn ang="0">
                        <a:pos x="746" y="378"/>
                      </a:cxn>
                      <a:cxn ang="0">
                        <a:pos x="678" y="402"/>
                      </a:cxn>
                      <a:cxn ang="0">
                        <a:pos x="590" y="442"/>
                      </a:cxn>
                      <a:cxn ang="0">
                        <a:pos x="642" y="578"/>
                      </a:cxn>
                      <a:cxn ang="0">
                        <a:pos x="710" y="610"/>
                      </a:cxn>
                      <a:cxn ang="0">
                        <a:pos x="738" y="550"/>
                      </a:cxn>
                      <a:cxn ang="0">
                        <a:pos x="774" y="570"/>
                      </a:cxn>
                      <a:cxn ang="0">
                        <a:pos x="766" y="630"/>
                      </a:cxn>
                      <a:cxn ang="0">
                        <a:pos x="802" y="670"/>
                      </a:cxn>
                      <a:cxn ang="0">
                        <a:pos x="838" y="658"/>
                      </a:cxn>
                      <a:cxn ang="0">
                        <a:pos x="922" y="806"/>
                      </a:cxn>
                      <a:cxn ang="0">
                        <a:pos x="942" y="826"/>
                      </a:cxn>
                      <a:cxn ang="0">
                        <a:pos x="874" y="810"/>
                      </a:cxn>
                      <a:cxn ang="0">
                        <a:pos x="830" y="758"/>
                      </a:cxn>
                      <a:cxn ang="0">
                        <a:pos x="778" y="710"/>
                      </a:cxn>
                      <a:cxn ang="0">
                        <a:pos x="702" y="662"/>
                      </a:cxn>
                      <a:cxn ang="0">
                        <a:pos x="614" y="646"/>
                      </a:cxn>
                      <a:cxn ang="0">
                        <a:pos x="506" y="594"/>
                      </a:cxn>
                      <a:cxn ang="0">
                        <a:pos x="462" y="506"/>
                      </a:cxn>
                      <a:cxn ang="0">
                        <a:pos x="430" y="462"/>
                      </a:cxn>
                      <a:cxn ang="0">
                        <a:pos x="382" y="430"/>
                      </a:cxn>
                      <a:cxn ang="0">
                        <a:pos x="342" y="370"/>
                      </a:cxn>
                      <a:cxn ang="0">
                        <a:pos x="354" y="414"/>
                      </a:cxn>
                      <a:cxn ang="0">
                        <a:pos x="418" y="494"/>
                      </a:cxn>
                      <a:cxn ang="0">
                        <a:pos x="422" y="526"/>
                      </a:cxn>
                      <a:cxn ang="0">
                        <a:pos x="394" y="498"/>
                      </a:cxn>
                      <a:cxn ang="0">
                        <a:pos x="354" y="466"/>
                      </a:cxn>
                      <a:cxn ang="0">
                        <a:pos x="314" y="402"/>
                      </a:cxn>
                      <a:cxn ang="0">
                        <a:pos x="266" y="346"/>
                      </a:cxn>
                      <a:cxn ang="0">
                        <a:pos x="210" y="314"/>
                      </a:cxn>
                      <a:cxn ang="0">
                        <a:pos x="154" y="238"/>
                      </a:cxn>
                      <a:cxn ang="0">
                        <a:pos x="66" y="66"/>
                      </a:cxn>
                      <a:cxn ang="0">
                        <a:pos x="34" y="38"/>
                      </a:cxn>
                      <a:cxn ang="0">
                        <a:pos x="46" y="22"/>
                      </a:cxn>
                      <a:cxn ang="0">
                        <a:pos x="102" y="70"/>
                      </a:cxn>
                    </a:cxnLst>
                    <a:rect l="0" t="0" r="r" b="b"/>
                    <a:pathLst>
                      <a:path w="984" h="844">
                        <a:moveTo>
                          <a:pt x="82" y="38"/>
                        </a:moveTo>
                        <a:lnTo>
                          <a:pt x="406" y="6"/>
                        </a:lnTo>
                        <a:cubicBezTo>
                          <a:pt x="497" y="22"/>
                          <a:pt x="465" y="0"/>
                          <a:pt x="474" y="54"/>
                        </a:cubicBezTo>
                        <a:cubicBezTo>
                          <a:pt x="492" y="48"/>
                          <a:pt x="484" y="40"/>
                          <a:pt x="502" y="34"/>
                        </a:cubicBezTo>
                        <a:cubicBezTo>
                          <a:pt x="510" y="37"/>
                          <a:pt x="517" y="46"/>
                          <a:pt x="526" y="46"/>
                        </a:cubicBezTo>
                        <a:cubicBezTo>
                          <a:pt x="534" y="46"/>
                          <a:pt x="550" y="38"/>
                          <a:pt x="550" y="38"/>
                        </a:cubicBezTo>
                        <a:cubicBezTo>
                          <a:pt x="556" y="55"/>
                          <a:pt x="552" y="60"/>
                          <a:pt x="542" y="74"/>
                        </a:cubicBezTo>
                        <a:cubicBezTo>
                          <a:pt x="555" y="114"/>
                          <a:pt x="550" y="102"/>
                          <a:pt x="578" y="130"/>
                        </a:cubicBezTo>
                        <a:cubicBezTo>
                          <a:pt x="584" y="148"/>
                          <a:pt x="590" y="148"/>
                          <a:pt x="606" y="138"/>
                        </a:cubicBezTo>
                        <a:cubicBezTo>
                          <a:pt x="600" y="119"/>
                          <a:pt x="594" y="107"/>
                          <a:pt x="586" y="90"/>
                        </a:cubicBezTo>
                        <a:cubicBezTo>
                          <a:pt x="583" y="82"/>
                          <a:pt x="578" y="66"/>
                          <a:pt x="578" y="66"/>
                        </a:cubicBezTo>
                        <a:cubicBezTo>
                          <a:pt x="585" y="44"/>
                          <a:pt x="597" y="56"/>
                          <a:pt x="606" y="70"/>
                        </a:cubicBezTo>
                        <a:cubicBezTo>
                          <a:pt x="609" y="86"/>
                          <a:pt x="608" y="117"/>
                          <a:pt x="626" y="90"/>
                        </a:cubicBezTo>
                        <a:cubicBezTo>
                          <a:pt x="648" y="97"/>
                          <a:pt x="646" y="104"/>
                          <a:pt x="642" y="126"/>
                        </a:cubicBezTo>
                        <a:cubicBezTo>
                          <a:pt x="650" y="150"/>
                          <a:pt x="665" y="141"/>
                          <a:pt x="682" y="130"/>
                        </a:cubicBezTo>
                        <a:cubicBezTo>
                          <a:pt x="689" y="108"/>
                          <a:pt x="673" y="124"/>
                          <a:pt x="682" y="98"/>
                        </a:cubicBezTo>
                        <a:cubicBezTo>
                          <a:pt x="683" y="94"/>
                          <a:pt x="690" y="96"/>
                          <a:pt x="694" y="94"/>
                        </a:cubicBezTo>
                        <a:cubicBezTo>
                          <a:pt x="698" y="92"/>
                          <a:pt x="702" y="89"/>
                          <a:pt x="706" y="86"/>
                        </a:cubicBezTo>
                        <a:cubicBezTo>
                          <a:pt x="717" y="54"/>
                          <a:pt x="688" y="54"/>
                          <a:pt x="742" y="46"/>
                        </a:cubicBezTo>
                        <a:cubicBezTo>
                          <a:pt x="748" y="27"/>
                          <a:pt x="741" y="9"/>
                          <a:pt x="762" y="2"/>
                        </a:cubicBezTo>
                        <a:cubicBezTo>
                          <a:pt x="788" y="11"/>
                          <a:pt x="777" y="38"/>
                          <a:pt x="802" y="46"/>
                        </a:cubicBezTo>
                        <a:cubicBezTo>
                          <a:pt x="831" y="36"/>
                          <a:pt x="805" y="63"/>
                          <a:pt x="798" y="70"/>
                        </a:cubicBezTo>
                        <a:cubicBezTo>
                          <a:pt x="789" y="96"/>
                          <a:pt x="787" y="96"/>
                          <a:pt x="802" y="118"/>
                        </a:cubicBezTo>
                        <a:cubicBezTo>
                          <a:pt x="801" y="122"/>
                          <a:pt x="801" y="127"/>
                          <a:pt x="798" y="130"/>
                        </a:cubicBezTo>
                        <a:cubicBezTo>
                          <a:pt x="794" y="133"/>
                          <a:pt x="784" y="129"/>
                          <a:pt x="782" y="134"/>
                        </a:cubicBezTo>
                        <a:cubicBezTo>
                          <a:pt x="780" y="142"/>
                          <a:pt x="790" y="158"/>
                          <a:pt x="790" y="158"/>
                        </a:cubicBezTo>
                        <a:cubicBezTo>
                          <a:pt x="786" y="161"/>
                          <a:pt x="783" y="165"/>
                          <a:pt x="778" y="166"/>
                        </a:cubicBezTo>
                        <a:cubicBezTo>
                          <a:pt x="774" y="167"/>
                          <a:pt x="769" y="159"/>
                          <a:pt x="766" y="162"/>
                        </a:cubicBezTo>
                        <a:cubicBezTo>
                          <a:pt x="758" y="170"/>
                          <a:pt x="794" y="182"/>
                          <a:pt x="794" y="182"/>
                        </a:cubicBezTo>
                        <a:cubicBezTo>
                          <a:pt x="804" y="211"/>
                          <a:pt x="775" y="190"/>
                          <a:pt x="762" y="186"/>
                        </a:cubicBezTo>
                        <a:cubicBezTo>
                          <a:pt x="767" y="194"/>
                          <a:pt x="773" y="202"/>
                          <a:pt x="778" y="210"/>
                        </a:cubicBezTo>
                        <a:cubicBezTo>
                          <a:pt x="783" y="218"/>
                          <a:pt x="802" y="226"/>
                          <a:pt x="802" y="226"/>
                        </a:cubicBezTo>
                        <a:cubicBezTo>
                          <a:pt x="813" y="242"/>
                          <a:pt x="804" y="245"/>
                          <a:pt x="810" y="262"/>
                        </a:cubicBezTo>
                        <a:cubicBezTo>
                          <a:pt x="803" y="282"/>
                          <a:pt x="793" y="301"/>
                          <a:pt x="786" y="322"/>
                        </a:cubicBezTo>
                        <a:cubicBezTo>
                          <a:pt x="783" y="330"/>
                          <a:pt x="778" y="346"/>
                          <a:pt x="778" y="346"/>
                        </a:cubicBezTo>
                        <a:cubicBezTo>
                          <a:pt x="785" y="366"/>
                          <a:pt x="817" y="394"/>
                          <a:pt x="830" y="414"/>
                        </a:cubicBezTo>
                        <a:cubicBezTo>
                          <a:pt x="835" y="422"/>
                          <a:pt x="841" y="430"/>
                          <a:pt x="846" y="438"/>
                        </a:cubicBezTo>
                        <a:cubicBezTo>
                          <a:pt x="849" y="442"/>
                          <a:pt x="854" y="450"/>
                          <a:pt x="854" y="450"/>
                        </a:cubicBezTo>
                        <a:cubicBezTo>
                          <a:pt x="853" y="457"/>
                          <a:pt x="855" y="466"/>
                          <a:pt x="850" y="470"/>
                        </a:cubicBezTo>
                        <a:cubicBezTo>
                          <a:pt x="844" y="475"/>
                          <a:pt x="831" y="451"/>
                          <a:pt x="830" y="450"/>
                        </a:cubicBezTo>
                        <a:cubicBezTo>
                          <a:pt x="811" y="431"/>
                          <a:pt x="789" y="421"/>
                          <a:pt x="774" y="398"/>
                        </a:cubicBezTo>
                        <a:cubicBezTo>
                          <a:pt x="769" y="379"/>
                          <a:pt x="766" y="371"/>
                          <a:pt x="746" y="378"/>
                        </a:cubicBezTo>
                        <a:cubicBezTo>
                          <a:pt x="717" y="368"/>
                          <a:pt x="730" y="368"/>
                          <a:pt x="706" y="374"/>
                        </a:cubicBezTo>
                        <a:cubicBezTo>
                          <a:pt x="688" y="402"/>
                          <a:pt x="699" y="395"/>
                          <a:pt x="678" y="402"/>
                        </a:cubicBezTo>
                        <a:cubicBezTo>
                          <a:pt x="654" y="386"/>
                          <a:pt x="650" y="390"/>
                          <a:pt x="618" y="394"/>
                        </a:cubicBezTo>
                        <a:cubicBezTo>
                          <a:pt x="607" y="411"/>
                          <a:pt x="601" y="426"/>
                          <a:pt x="590" y="442"/>
                        </a:cubicBezTo>
                        <a:cubicBezTo>
                          <a:pt x="600" y="471"/>
                          <a:pt x="593" y="459"/>
                          <a:pt x="606" y="478"/>
                        </a:cubicBezTo>
                        <a:cubicBezTo>
                          <a:pt x="593" y="518"/>
                          <a:pt x="622" y="548"/>
                          <a:pt x="642" y="578"/>
                        </a:cubicBezTo>
                        <a:cubicBezTo>
                          <a:pt x="651" y="591"/>
                          <a:pt x="651" y="601"/>
                          <a:pt x="666" y="606"/>
                        </a:cubicBezTo>
                        <a:cubicBezTo>
                          <a:pt x="680" y="627"/>
                          <a:pt x="691" y="623"/>
                          <a:pt x="710" y="610"/>
                        </a:cubicBezTo>
                        <a:cubicBezTo>
                          <a:pt x="729" y="616"/>
                          <a:pt x="729" y="606"/>
                          <a:pt x="734" y="590"/>
                        </a:cubicBezTo>
                        <a:cubicBezTo>
                          <a:pt x="735" y="577"/>
                          <a:pt x="731" y="562"/>
                          <a:pt x="738" y="550"/>
                        </a:cubicBezTo>
                        <a:cubicBezTo>
                          <a:pt x="742" y="543"/>
                          <a:pt x="762" y="542"/>
                          <a:pt x="762" y="542"/>
                        </a:cubicBezTo>
                        <a:cubicBezTo>
                          <a:pt x="783" y="547"/>
                          <a:pt x="786" y="552"/>
                          <a:pt x="774" y="570"/>
                        </a:cubicBezTo>
                        <a:cubicBezTo>
                          <a:pt x="779" y="590"/>
                          <a:pt x="790" y="605"/>
                          <a:pt x="770" y="618"/>
                        </a:cubicBezTo>
                        <a:cubicBezTo>
                          <a:pt x="769" y="622"/>
                          <a:pt x="764" y="626"/>
                          <a:pt x="766" y="630"/>
                        </a:cubicBezTo>
                        <a:cubicBezTo>
                          <a:pt x="768" y="634"/>
                          <a:pt x="775" y="634"/>
                          <a:pt x="778" y="638"/>
                        </a:cubicBezTo>
                        <a:cubicBezTo>
                          <a:pt x="788" y="651"/>
                          <a:pt x="786" y="660"/>
                          <a:pt x="802" y="670"/>
                        </a:cubicBezTo>
                        <a:cubicBezTo>
                          <a:pt x="810" y="667"/>
                          <a:pt x="818" y="665"/>
                          <a:pt x="826" y="662"/>
                        </a:cubicBezTo>
                        <a:cubicBezTo>
                          <a:pt x="830" y="661"/>
                          <a:pt x="838" y="658"/>
                          <a:pt x="838" y="658"/>
                        </a:cubicBezTo>
                        <a:cubicBezTo>
                          <a:pt x="857" y="664"/>
                          <a:pt x="864" y="680"/>
                          <a:pt x="870" y="698"/>
                        </a:cubicBezTo>
                        <a:cubicBezTo>
                          <a:pt x="859" y="731"/>
                          <a:pt x="887" y="794"/>
                          <a:pt x="922" y="806"/>
                        </a:cubicBezTo>
                        <a:cubicBezTo>
                          <a:pt x="938" y="801"/>
                          <a:pt x="941" y="792"/>
                          <a:pt x="958" y="798"/>
                        </a:cubicBezTo>
                        <a:cubicBezTo>
                          <a:pt x="984" y="837"/>
                          <a:pt x="928" y="784"/>
                          <a:pt x="942" y="826"/>
                        </a:cubicBezTo>
                        <a:cubicBezTo>
                          <a:pt x="936" y="844"/>
                          <a:pt x="930" y="844"/>
                          <a:pt x="914" y="834"/>
                        </a:cubicBezTo>
                        <a:cubicBezTo>
                          <a:pt x="903" y="817"/>
                          <a:pt x="890" y="821"/>
                          <a:pt x="874" y="810"/>
                        </a:cubicBezTo>
                        <a:cubicBezTo>
                          <a:pt x="851" y="776"/>
                          <a:pt x="882" y="816"/>
                          <a:pt x="854" y="794"/>
                        </a:cubicBezTo>
                        <a:cubicBezTo>
                          <a:pt x="843" y="785"/>
                          <a:pt x="840" y="768"/>
                          <a:pt x="830" y="758"/>
                        </a:cubicBezTo>
                        <a:cubicBezTo>
                          <a:pt x="824" y="739"/>
                          <a:pt x="817" y="724"/>
                          <a:pt x="798" y="718"/>
                        </a:cubicBezTo>
                        <a:cubicBezTo>
                          <a:pt x="791" y="696"/>
                          <a:pt x="800" y="712"/>
                          <a:pt x="778" y="710"/>
                        </a:cubicBezTo>
                        <a:cubicBezTo>
                          <a:pt x="767" y="709"/>
                          <a:pt x="746" y="702"/>
                          <a:pt x="746" y="702"/>
                        </a:cubicBezTo>
                        <a:cubicBezTo>
                          <a:pt x="729" y="691"/>
                          <a:pt x="720" y="674"/>
                          <a:pt x="702" y="662"/>
                        </a:cubicBezTo>
                        <a:cubicBezTo>
                          <a:pt x="694" y="665"/>
                          <a:pt x="687" y="673"/>
                          <a:pt x="678" y="674"/>
                        </a:cubicBezTo>
                        <a:cubicBezTo>
                          <a:pt x="657" y="677"/>
                          <a:pt x="630" y="657"/>
                          <a:pt x="614" y="646"/>
                        </a:cubicBezTo>
                        <a:cubicBezTo>
                          <a:pt x="600" y="637"/>
                          <a:pt x="580" y="639"/>
                          <a:pt x="566" y="630"/>
                        </a:cubicBezTo>
                        <a:cubicBezTo>
                          <a:pt x="546" y="617"/>
                          <a:pt x="525" y="607"/>
                          <a:pt x="506" y="594"/>
                        </a:cubicBezTo>
                        <a:cubicBezTo>
                          <a:pt x="513" y="572"/>
                          <a:pt x="509" y="551"/>
                          <a:pt x="490" y="538"/>
                        </a:cubicBezTo>
                        <a:cubicBezTo>
                          <a:pt x="485" y="522"/>
                          <a:pt x="476" y="515"/>
                          <a:pt x="462" y="506"/>
                        </a:cubicBezTo>
                        <a:cubicBezTo>
                          <a:pt x="441" y="474"/>
                          <a:pt x="469" y="513"/>
                          <a:pt x="442" y="486"/>
                        </a:cubicBezTo>
                        <a:cubicBezTo>
                          <a:pt x="436" y="480"/>
                          <a:pt x="436" y="468"/>
                          <a:pt x="430" y="462"/>
                        </a:cubicBezTo>
                        <a:cubicBezTo>
                          <a:pt x="427" y="459"/>
                          <a:pt x="422" y="459"/>
                          <a:pt x="418" y="458"/>
                        </a:cubicBezTo>
                        <a:cubicBezTo>
                          <a:pt x="407" y="447"/>
                          <a:pt x="382" y="430"/>
                          <a:pt x="382" y="430"/>
                        </a:cubicBezTo>
                        <a:cubicBezTo>
                          <a:pt x="371" y="413"/>
                          <a:pt x="358" y="399"/>
                          <a:pt x="346" y="382"/>
                        </a:cubicBezTo>
                        <a:cubicBezTo>
                          <a:pt x="344" y="378"/>
                          <a:pt x="345" y="373"/>
                          <a:pt x="342" y="370"/>
                        </a:cubicBezTo>
                        <a:cubicBezTo>
                          <a:pt x="339" y="367"/>
                          <a:pt x="334" y="367"/>
                          <a:pt x="330" y="366"/>
                        </a:cubicBezTo>
                        <a:cubicBezTo>
                          <a:pt x="322" y="390"/>
                          <a:pt x="342" y="398"/>
                          <a:pt x="354" y="414"/>
                        </a:cubicBezTo>
                        <a:cubicBezTo>
                          <a:pt x="368" y="432"/>
                          <a:pt x="372" y="446"/>
                          <a:pt x="390" y="458"/>
                        </a:cubicBezTo>
                        <a:cubicBezTo>
                          <a:pt x="409" y="487"/>
                          <a:pt x="399" y="475"/>
                          <a:pt x="418" y="494"/>
                        </a:cubicBezTo>
                        <a:cubicBezTo>
                          <a:pt x="423" y="510"/>
                          <a:pt x="428" y="517"/>
                          <a:pt x="442" y="526"/>
                        </a:cubicBezTo>
                        <a:cubicBezTo>
                          <a:pt x="450" y="550"/>
                          <a:pt x="432" y="533"/>
                          <a:pt x="422" y="526"/>
                        </a:cubicBezTo>
                        <a:cubicBezTo>
                          <a:pt x="399" y="492"/>
                          <a:pt x="430" y="532"/>
                          <a:pt x="402" y="510"/>
                        </a:cubicBezTo>
                        <a:cubicBezTo>
                          <a:pt x="398" y="507"/>
                          <a:pt x="397" y="501"/>
                          <a:pt x="394" y="498"/>
                        </a:cubicBezTo>
                        <a:cubicBezTo>
                          <a:pt x="391" y="495"/>
                          <a:pt x="386" y="493"/>
                          <a:pt x="382" y="490"/>
                        </a:cubicBezTo>
                        <a:cubicBezTo>
                          <a:pt x="377" y="474"/>
                          <a:pt x="370" y="471"/>
                          <a:pt x="354" y="466"/>
                        </a:cubicBezTo>
                        <a:cubicBezTo>
                          <a:pt x="344" y="452"/>
                          <a:pt x="340" y="447"/>
                          <a:pt x="346" y="430"/>
                        </a:cubicBezTo>
                        <a:cubicBezTo>
                          <a:pt x="338" y="418"/>
                          <a:pt x="314" y="402"/>
                          <a:pt x="314" y="402"/>
                        </a:cubicBezTo>
                        <a:cubicBezTo>
                          <a:pt x="306" y="390"/>
                          <a:pt x="298" y="378"/>
                          <a:pt x="290" y="366"/>
                        </a:cubicBezTo>
                        <a:cubicBezTo>
                          <a:pt x="284" y="357"/>
                          <a:pt x="273" y="354"/>
                          <a:pt x="266" y="346"/>
                        </a:cubicBezTo>
                        <a:cubicBezTo>
                          <a:pt x="263" y="342"/>
                          <a:pt x="262" y="337"/>
                          <a:pt x="258" y="334"/>
                        </a:cubicBezTo>
                        <a:cubicBezTo>
                          <a:pt x="243" y="324"/>
                          <a:pt x="225" y="324"/>
                          <a:pt x="210" y="314"/>
                        </a:cubicBezTo>
                        <a:cubicBezTo>
                          <a:pt x="201" y="300"/>
                          <a:pt x="194" y="291"/>
                          <a:pt x="178" y="286"/>
                        </a:cubicBezTo>
                        <a:cubicBezTo>
                          <a:pt x="160" y="260"/>
                          <a:pt x="192" y="247"/>
                          <a:pt x="154" y="238"/>
                        </a:cubicBezTo>
                        <a:cubicBezTo>
                          <a:pt x="111" y="209"/>
                          <a:pt x="106" y="149"/>
                          <a:pt x="90" y="102"/>
                        </a:cubicBezTo>
                        <a:cubicBezTo>
                          <a:pt x="86" y="90"/>
                          <a:pt x="76" y="73"/>
                          <a:pt x="66" y="66"/>
                        </a:cubicBezTo>
                        <a:cubicBezTo>
                          <a:pt x="58" y="60"/>
                          <a:pt x="42" y="50"/>
                          <a:pt x="42" y="50"/>
                        </a:cubicBezTo>
                        <a:cubicBezTo>
                          <a:pt x="39" y="46"/>
                          <a:pt x="38" y="41"/>
                          <a:pt x="34" y="38"/>
                        </a:cubicBezTo>
                        <a:cubicBezTo>
                          <a:pt x="27" y="34"/>
                          <a:pt x="10" y="30"/>
                          <a:pt x="10" y="30"/>
                        </a:cubicBezTo>
                        <a:cubicBezTo>
                          <a:pt x="0" y="1"/>
                          <a:pt x="31" y="17"/>
                          <a:pt x="46" y="22"/>
                        </a:cubicBezTo>
                        <a:cubicBezTo>
                          <a:pt x="65" y="51"/>
                          <a:pt x="61" y="41"/>
                          <a:pt x="86" y="58"/>
                        </a:cubicBezTo>
                        <a:cubicBezTo>
                          <a:pt x="94" y="70"/>
                          <a:pt x="94" y="93"/>
                          <a:pt x="102" y="70"/>
                        </a:cubicBezTo>
                        <a:cubicBezTo>
                          <a:pt x="95" y="49"/>
                          <a:pt x="82" y="62"/>
                          <a:pt x="82" y="3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181" name="Freeform 37"/>
                  <p:cNvSpPr>
                    <a:spLocks/>
                  </p:cNvSpPr>
                  <p:nvPr/>
                </p:nvSpPr>
                <p:spPr bwMode="ltGray">
                  <a:xfrm>
                    <a:off x="2405" y="445"/>
                    <a:ext cx="15" cy="16"/>
                  </a:xfrm>
                  <a:custGeom>
                    <a:avLst/>
                    <a:gdLst/>
                    <a:ahLst/>
                    <a:cxnLst>
                      <a:cxn ang="0">
                        <a:pos x="6" y="28"/>
                      </a:cxn>
                      <a:cxn ang="0">
                        <a:pos x="10" y="48"/>
                      </a:cxn>
                      <a:cxn ang="0">
                        <a:pos x="6" y="28"/>
                      </a:cxn>
                    </a:cxnLst>
                    <a:rect l="0" t="0" r="r" b="b"/>
                    <a:pathLst>
                      <a:path w="36" h="48">
                        <a:moveTo>
                          <a:pt x="6" y="28"/>
                        </a:moveTo>
                        <a:cubicBezTo>
                          <a:pt x="25" y="0"/>
                          <a:pt x="36" y="31"/>
                          <a:pt x="10" y="48"/>
                        </a:cubicBezTo>
                        <a:cubicBezTo>
                          <a:pt x="0" y="34"/>
                          <a:pt x="0" y="40"/>
                          <a:pt x="6" y="2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182" name="Freeform 38"/>
                  <p:cNvSpPr>
                    <a:spLocks/>
                  </p:cNvSpPr>
                  <p:nvPr/>
                </p:nvSpPr>
                <p:spPr bwMode="ltGray">
                  <a:xfrm>
                    <a:off x="2393" y="439"/>
                    <a:ext cx="16" cy="12"/>
                  </a:xfrm>
                  <a:custGeom>
                    <a:avLst/>
                    <a:gdLst/>
                    <a:ahLst/>
                    <a:cxnLst>
                      <a:cxn ang="0">
                        <a:pos x="0" y="5"/>
                      </a:cxn>
                      <a:cxn ang="0">
                        <a:pos x="12" y="1"/>
                      </a:cxn>
                      <a:cxn ang="0">
                        <a:pos x="36" y="17"/>
                      </a:cxn>
                      <a:cxn ang="0">
                        <a:pos x="8" y="17"/>
                      </a:cxn>
                      <a:cxn ang="0">
                        <a:pos x="0" y="5"/>
                      </a:cxn>
                    </a:cxnLst>
                    <a:rect l="0" t="0" r="r" b="b"/>
                    <a:pathLst>
                      <a:path w="36" h="37">
                        <a:moveTo>
                          <a:pt x="0" y="5"/>
                        </a:moveTo>
                        <a:cubicBezTo>
                          <a:pt x="4" y="4"/>
                          <a:pt x="8" y="0"/>
                          <a:pt x="12" y="1"/>
                        </a:cubicBezTo>
                        <a:cubicBezTo>
                          <a:pt x="21" y="4"/>
                          <a:pt x="36" y="17"/>
                          <a:pt x="36" y="17"/>
                        </a:cubicBezTo>
                        <a:cubicBezTo>
                          <a:pt x="29" y="37"/>
                          <a:pt x="22" y="26"/>
                          <a:pt x="8" y="17"/>
                        </a:cubicBezTo>
                        <a:cubicBezTo>
                          <a:pt x="5" y="13"/>
                          <a:pt x="0" y="5"/>
                          <a:pt x="0" y="5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183" name="Freeform 39"/>
                  <p:cNvSpPr>
                    <a:spLocks/>
                  </p:cNvSpPr>
                  <p:nvPr/>
                </p:nvSpPr>
                <p:spPr bwMode="ltGray">
                  <a:xfrm>
                    <a:off x="2878" y="406"/>
                    <a:ext cx="73" cy="33"/>
                  </a:xfrm>
                  <a:custGeom>
                    <a:avLst/>
                    <a:gdLst/>
                    <a:ahLst/>
                    <a:cxnLst>
                      <a:cxn ang="0">
                        <a:pos x="0" y="49"/>
                      </a:cxn>
                      <a:cxn ang="0">
                        <a:pos x="28" y="25"/>
                      </a:cxn>
                      <a:cxn ang="0">
                        <a:pos x="56" y="21"/>
                      </a:cxn>
                      <a:cxn ang="0">
                        <a:pos x="80" y="9"/>
                      </a:cxn>
                      <a:cxn ang="0">
                        <a:pos x="64" y="25"/>
                      </a:cxn>
                      <a:cxn ang="0">
                        <a:pos x="124" y="49"/>
                      </a:cxn>
                      <a:cxn ang="0">
                        <a:pos x="160" y="65"/>
                      </a:cxn>
                      <a:cxn ang="0">
                        <a:pos x="116" y="77"/>
                      </a:cxn>
                      <a:cxn ang="0">
                        <a:pos x="88" y="57"/>
                      </a:cxn>
                      <a:cxn ang="0">
                        <a:pos x="76" y="53"/>
                      </a:cxn>
                      <a:cxn ang="0">
                        <a:pos x="24" y="41"/>
                      </a:cxn>
                      <a:cxn ang="0">
                        <a:pos x="0" y="49"/>
                      </a:cxn>
                    </a:cxnLst>
                    <a:rect l="0" t="0" r="r" b="b"/>
                    <a:pathLst>
                      <a:path w="170" h="96">
                        <a:moveTo>
                          <a:pt x="0" y="49"/>
                        </a:moveTo>
                        <a:cubicBezTo>
                          <a:pt x="5" y="33"/>
                          <a:pt x="12" y="30"/>
                          <a:pt x="28" y="25"/>
                        </a:cubicBezTo>
                        <a:cubicBezTo>
                          <a:pt x="20" y="0"/>
                          <a:pt x="42" y="16"/>
                          <a:pt x="56" y="21"/>
                        </a:cubicBezTo>
                        <a:cubicBezTo>
                          <a:pt x="56" y="21"/>
                          <a:pt x="77" y="6"/>
                          <a:pt x="80" y="9"/>
                        </a:cubicBezTo>
                        <a:cubicBezTo>
                          <a:pt x="85" y="14"/>
                          <a:pt x="71" y="23"/>
                          <a:pt x="64" y="25"/>
                        </a:cubicBezTo>
                        <a:cubicBezTo>
                          <a:pt x="82" y="37"/>
                          <a:pt x="103" y="42"/>
                          <a:pt x="124" y="49"/>
                        </a:cubicBezTo>
                        <a:cubicBezTo>
                          <a:pt x="136" y="53"/>
                          <a:pt x="160" y="65"/>
                          <a:pt x="160" y="65"/>
                        </a:cubicBezTo>
                        <a:cubicBezTo>
                          <a:pt x="170" y="96"/>
                          <a:pt x="134" y="83"/>
                          <a:pt x="116" y="77"/>
                        </a:cubicBezTo>
                        <a:cubicBezTo>
                          <a:pt x="109" y="57"/>
                          <a:pt x="116" y="66"/>
                          <a:pt x="88" y="57"/>
                        </a:cubicBezTo>
                        <a:cubicBezTo>
                          <a:pt x="84" y="56"/>
                          <a:pt x="76" y="53"/>
                          <a:pt x="76" y="53"/>
                        </a:cubicBezTo>
                        <a:cubicBezTo>
                          <a:pt x="57" y="34"/>
                          <a:pt x="53" y="37"/>
                          <a:pt x="24" y="41"/>
                        </a:cubicBezTo>
                        <a:cubicBezTo>
                          <a:pt x="9" y="51"/>
                          <a:pt x="17" y="49"/>
                          <a:pt x="0" y="49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184" name="Freeform 40"/>
                  <p:cNvSpPr>
                    <a:spLocks/>
                  </p:cNvSpPr>
                  <p:nvPr/>
                </p:nvSpPr>
                <p:spPr bwMode="ltGray">
                  <a:xfrm>
                    <a:off x="2955" y="433"/>
                    <a:ext cx="59" cy="15"/>
                  </a:xfrm>
                  <a:custGeom>
                    <a:avLst/>
                    <a:gdLst/>
                    <a:ahLst/>
                    <a:cxnLst>
                      <a:cxn ang="0">
                        <a:pos x="0" y="0"/>
                      </a:cxn>
                      <a:cxn ang="0">
                        <a:pos x="52" y="4"/>
                      </a:cxn>
                      <a:cxn ang="0">
                        <a:pos x="88" y="24"/>
                      </a:cxn>
                      <a:cxn ang="0">
                        <a:pos x="112" y="20"/>
                      </a:cxn>
                      <a:cxn ang="0">
                        <a:pos x="108" y="44"/>
                      </a:cxn>
                      <a:cxn ang="0">
                        <a:pos x="64" y="40"/>
                      </a:cxn>
                      <a:cxn ang="0">
                        <a:pos x="0" y="36"/>
                      </a:cxn>
                      <a:cxn ang="0">
                        <a:pos x="28" y="20"/>
                      </a:cxn>
                      <a:cxn ang="0">
                        <a:pos x="0" y="0"/>
                      </a:cxn>
                    </a:cxnLst>
                    <a:rect l="0" t="0" r="r" b="b"/>
                    <a:pathLst>
                      <a:path w="138" h="44">
                        <a:moveTo>
                          <a:pt x="0" y="0"/>
                        </a:moveTo>
                        <a:cubicBezTo>
                          <a:pt x="19" y="3"/>
                          <a:pt x="35" y="10"/>
                          <a:pt x="52" y="4"/>
                        </a:cubicBezTo>
                        <a:cubicBezTo>
                          <a:pt x="87" y="11"/>
                          <a:pt x="61" y="15"/>
                          <a:pt x="88" y="24"/>
                        </a:cubicBezTo>
                        <a:cubicBezTo>
                          <a:pt x="96" y="23"/>
                          <a:pt x="104" y="19"/>
                          <a:pt x="112" y="20"/>
                        </a:cubicBezTo>
                        <a:cubicBezTo>
                          <a:pt x="138" y="23"/>
                          <a:pt x="118" y="41"/>
                          <a:pt x="108" y="44"/>
                        </a:cubicBezTo>
                        <a:cubicBezTo>
                          <a:pt x="78" y="34"/>
                          <a:pt x="92" y="34"/>
                          <a:pt x="64" y="40"/>
                        </a:cubicBezTo>
                        <a:cubicBezTo>
                          <a:pt x="41" y="37"/>
                          <a:pt x="22" y="41"/>
                          <a:pt x="0" y="36"/>
                        </a:cubicBezTo>
                        <a:cubicBezTo>
                          <a:pt x="6" y="11"/>
                          <a:pt x="7" y="27"/>
                          <a:pt x="28" y="20"/>
                        </a:cubicBezTo>
                        <a:cubicBezTo>
                          <a:pt x="17" y="13"/>
                          <a:pt x="0" y="13"/>
                          <a:pt x="0" y="0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185" name="Freeform 41"/>
                  <p:cNvSpPr>
                    <a:spLocks/>
                  </p:cNvSpPr>
                  <p:nvPr/>
                </p:nvSpPr>
                <p:spPr bwMode="ltGray">
                  <a:xfrm>
                    <a:off x="2924" y="441"/>
                    <a:ext cx="24" cy="14"/>
                  </a:xfrm>
                  <a:custGeom>
                    <a:avLst/>
                    <a:gdLst/>
                    <a:ahLst/>
                    <a:cxnLst>
                      <a:cxn ang="0">
                        <a:pos x="17" y="25"/>
                      </a:cxn>
                      <a:cxn ang="0">
                        <a:pos x="37" y="13"/>
                      </a:cxn>
                      <a:cxn ang="0">
                        <a:pos x="17" y="25"/>
                      </a:cxn>
                    </a:cxnLst>
                    <a:rect l="0" t="0" r="r" b="b"/>
                    <a:pathLst>
                      <a:path w="57" h="42">
                        <a:moveTo>
                          <a:pt x="17" y="25"/>
                        </a:moveTo>
                        <a:cubicBezTo>
                          <a:pt x="0" y="0"/>
                          <a:pt x="21" y="9"/>
                          <a:pt x="37" y="13"/>
                        </a:cubicBezTo>
                        <a:cubicBezTo>
                          <a:pt x="57" y="42"/>
                          <a:pt x="30" y="25"/>
                          <a:pt x="17" y="25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186" name="Freeform 42"/>
                  <p:cNvSpPr>
                    <a:spLocks/>
                  </p:cNvSpPr>
                  <p:nvPr/>
                </p:nvSpPr>
                <p:spPr bwMode="ltGray">
                  <a:xfrm>
                    <a:off x="2908" y="398"/>
                    <a:ext cx="16" cy="18"/>
                  </a:xfrm>
                  <a:custGeom>
                    <a:avLst/>
                    <a:gdLst/>
                    <a:ahLst/>
                    <a:cxnLst>
                      <a:cxn ang="0">
                        <a:pos x="19" y="32"/>
                      </a:cxn>
                      <a:cxn ang="0">
                        <a:pos x="19" y="0"/>
                      </a:cxn>
                      <a:cxn ang="0">
                        <a:pos x="19" y="32"/>
                      </a:cxn>
                    </a:cxnLst>
                    <a:rect l="0" t="0" r="r" b="b"/>
                    <a:pathLst>
                      <a:path w="39" h="52">
                        <a:moveTo>
                          <a:pt x="19" y="32"/>
                        </a:moveTo>
                        <a:cubicBezTo>
                          <a:pt x="13" y="14"/>
                          <a:pt x="0" y="13"/>
                          <a:pt x="19" y="0"/>
                        </a:cubicBezTo>
                        <a:cubicBezTo>
                          <a:pt x="23" y="5"/>
                          <a:pt x="39" y="52"/>
                          <a:pt x="19" y="32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187" name="Freeform 43"/>
                  <p:cNvSpPr>
                    <a:spLocks/>
                  </p:cNvSpPr>
                  <p:nvPr/>
                </p:nvSpPr>
                <p:spPr bwMode="ltGray">
                  <a:xfrm>
                    <a:off x="3035" y="452"/>
                    <a:ext cx="19" cy="27"/>
                  </a:xfrm>
                  <a:custGeom>
                    <a:avLst/>
                    <a:gdLst/>
                    <a:ahLst/>
                    <a:cxnLst>
                      <a:cxn ang="0">
                        <a:pos x="4" y="9"/>
                      </a:cxn>
                      <a:cxn ang="0">
                        <a:pos x="20" y="33"/>
                      </a:cxn>
                      <a:cxn ang="0">
                        <a:pos x="24" y="49"/>
                      </a:cxn>
                      <a:cxn ang="0">
                        <a:pos x="36" y="53"/>
                      </a:cxn>
                      <a:cxn ang="0">
                        <a:pos x="24" y="73"/>
                      </a:cxn>
                      <a:cxn ang="0">
                        <a:pos x="0" y="21"/>
                      </a:cxn>
                      <a:cxn ang="0">
                        <a:pos x="4" y="9"/>
                      </a:cxn>
                    </a:cxnLst>
                    <a:rect l="0" t="0" r="r" b="b"/>
                    <a:pathLst>
                      <a:path w="44" h="80">
                        <a:moveTo>
                          <a:pt x="4" y="9"/>
                        </a:moveTo>
                        <a:cubicBezTo>
                          <a:pt x="9" y="17"/>
                          <a:pt x="18" y="24"/>
                          <a:pt x="20" y="33"/>
                        </a:cubicBezTo>
                        <a:cubicBezTo>
                          <a:pt x="21" y="38"/>
                          <a:pt x="21" y="45"/>
                          <a:pt x="24" y="49"/>
                        </a:cubicBezTo>
                        <a:cubicBezTo>
                          <a:pt x="27" y="52"/>
                          <a:pt x="32" y="52"/>
                          <a:pt x="36" y="53"/>
                        </a:cubicBezTo>
                        <a:cubicBezTo>
                          <a:pt x="41" y="68"/>
                          <a:pt x="44" y="80"/>
                          <a:pt x="24" y="73"/>
                        </a:cubicBezTo>
                        <a:cubicBezTo>
                          <a:pt x="19" y="55"/>
                          <a:pt x="11" y="37"/>
                          <a:pt x="0" y="21"/>
                        </a:cubicBezTo>
                        <a:cubicBezTo>
                          <a:pt x="4" y="4"/>
                          <a:pt x="4" y="0"/>
                          <a:pt x="4" y="9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188" name="Freeform 44"/>
                  <p:cNvSpPr>
                    <a:spLocks/>
                  </p:cNvSpPr>
                  <p:nvPr/>
                </p:nvSpPr>
                <p:spPr bwMode="ltGray">
                  <a:xfrm>
                    <a:off x="2696" y="247"/>
                    <a:ext cx="205" cy="41"/>
                  </a:xfrm>
                  <a:custGeom>
                    <a:avLst/>
                    <a:gdLst/>
                    <a:ahLst/>
                    <a:cxnLst>
                      <a:cxn ang="0">
                        <a:pos x="220" y="1"/>
                      </a:cxn>
                      <a:cxn ang="0">
                        <a:pos x="231" y="8"/>
                      </a:cxn>
                      <a:cxn ang="0">
                        <a:pos x="235" y="0"/>
                      </a:cxn>
                      <a:cxn ang="0">
                        <a:pos x="265" y="0"/>
                      </a:cxn>
                      <a:cxn ang="0">
                        <a:pos x="287" y="17"/>
                      </a:cxn>
                      <a:cxn ang="0">
                        <a:pos x="319" y="10"/>
                      </a:cxn>
                      <a:cxn ang="0">
                        <a:pos x="314" y="29"/>
                      </a:cxn>
                      <a:cxn ang="0">
                        <a:pos x="298" y="46"/>
                      </a:cxn>
                      <a:cxn ang="0">
                        <a:pos x="295" y="29"/>
                      </a:cxn>
                      <a:cxn ang="0">
                        <a:pos x="287" y="31"/>
                      </a:cxn>
                      <a:cxn ang="0">
                        <a:pos x="279" y="29"/>
                      </a:cxn>
                      <a:cxn ang="0">
                        <a:pos x="263" y="21"/>
                      </a:cxn>
                      <a:cxn ang="0">
                        <a:pos x="228" y="38"/>
                      </a:cxn>
                      <a:cxn ang="0">
                        <a:pos x="201" y="44"/>
                      </a:cxn>
                      <a:cxn ang="0">
                        <a:pos x="212" y="57"/>
                      </a:cxn>
                      <a:cxn ang="0">
                        <a:pos x="188" y="63"/>
                      </a:cxn>
                      <a:cxn ang="0">
                        <a:pos x="169" y="61"/>
                      </a:cxn>
                      <a:cxn ang="0">
                        <a:pos x="177" y="57"/>
                      </a:cxn>
                      <a:cxn ang="0">
                        <a:pos x="171" y="40"/>
                      </a:cxn>
                      <a:cxn ang="0">
                        <a:pos x="169" y="31"/>
                      </a:cxn>
                      <a:cxn ang="0">
                        <a:pos x="158" y="23"/>
                      </a:cxn>
                      <a:cxn ang="0">
                        <a:pos x="142" y="27"/>
                      </a:cxn>
                      <a:cxn ang="0">
                        <a:pos x="134" y="27"/>
                      </a:cxn>
                      <a:cxn ang="0">
                        <a:pos x="123" y="25"/>
                      </a:cxn>
                      <a:cxn ang="0">
                        <a:pos x="83" y="2"/>
                      </a:cxn>
                      <a:cxn ang="0">
                        <a:pos x="59" y="14"/>
                      </a:cxn>
                      <a:cxn ang="0">
                        <a:pos x="1" y="0"/>
                      </a:cxn>
                      <a:cxn ang="0">
                        <a:pos x="220" y="1"/>
                      </a:cxn>
                    </a:cxnLst>
                    <a:rect l="0" t="0" r="r" b="b"/>
                    <a:pathLst>
                      <a:path w="323" h="64">
                        <a:moveTo>
                          <a:pt x="220" y="1"/>
                        </a:moveTo>
                        <a:cubicBezTo>
                          <a:pt x="215" y="12"/>
                          <a:pt x="225" y="17"/>
                          <a:pt x="231" y="8"/>
                        </a:cubicBezTo>
                        <a:cubicBezTo>
                          <a:pt x="235" y="0"/>
                          <a:pt x="229" y="7"/>
                          <a:pt x="235" y="0"/>
                        </a:cubicBezTo>
                        <a:lnTo>
                          <a:pt x="265" y="0"/>
                        </a:lnTo>
                        <a:cubicBezTo>
                          <a:pt x="277" y="6"/>
                          <a:pt x="276" y="11"/>
                          <a:pt x="287" y="17"/>
                        </a:cubicBezTo>
                        <a:cubicBezTo>
                          <a:pt x="308" y="11"/>
                          <a:pt x="293" y="7"/>
                          <a:pt x="319" y="10"/>
                        </a:cubicBezTo>
                        <a:cubicBezTo>
                          <a:pt x="323" y="19"/>
                          <a:pt x="321" y="22"/>
                          <a:pt x="314" y="29"/>
                        </a:cubicBezTo>
                        <a:cubicBezTo>
                          <a:pt x="312" y="39"/>
                          <a:pt x="313" y="50"/>
                          <a:pt x="298" y="46"/>
                        </a:cubicBezTo>
                        <a:cubicBezTo>
                          <a:pt x="297" y="40"/>
                          <a:pt x="298" y="34"/>
                          <a:pt x="295" y="29"/>
                        </a:cubicBezTo>
                        <a:cubicBezTo>
                          <a:pt x="294" y="27"/>
                          <a:pt x="290" y="31"/>
                          <a:pt x="287" y="31"/>
                        </a:cubicBezTo>
                        <a:cubicBezTo>
                          <a:pt x="284" y="31"/>
                          <a:pt x="282" y="30"/>
                          <a:pt x="279" y="29"/>
                        </a:cubicBezTo>
                        <a:cubicBezTo>
                          <a:pt x="274" y="27"/>
                          <a:pt x="263" y="21"/>
                          <a:pt x="263" y="21"/>
                        </a:cubicBezTo>
                        <a:cubicBezTo>
                          <a:pt x="249" y="23"/>
                          <a:pt x="241" y="31"/>
                          <a:pt x="228" y="38"/>
                        </a:cubicBezTo>
                        <a:cubicBezTo>
                          <a:pt x="220" y="41"/>
                          <a:pt x="209" y="42"/>
                          <a:pt x="201" y="44"/>
                        </a:cubicBezTo>
                        <a:cubicBezTo>
                          <a:pt x="193" y="54"/>
                          <a:pt x="200" y="53"/>
                          <a:pt x="212" y="57"/>
                        </a:cubicBezTo>
                        <a:cubicBezTo>
                          <a:pt x="200" y="62"/>
                          <a:pt x="199" y="57"/>
                          <a:pt x="188" y="63"/>
                        </a:cubicBezTo>
                        <a:cubicBezTo>
                          <a:pt x="181" y="62"/>
                          <a:pt x="174" y="64"/>
                          <a:pt x="169" y="61"/>
                        </a:cubicBezTo>
                        <a:cubicBezTo>
                          <a:pt x="166" y="59"/>
                          <a:pt x="175" y="59"/>
                          <a:pt x="177" y="57"/>
                        </a:cubicBezTo>
                        <a:cubicBezTo>
                          <a:pt x="181" y="48"/>
                          <a:pt x="149" y="28"/>
                          <a:pt x="171" y="40"/>
                        </a:cubicBezTo>
                        <a:cubicBezTo>
                          <a:pt x="184" y="55"/>
                          <a:pt x="184" y="36"/>
                          <a:pt x="169" y="31"/>
                        </a:cubicBezTo>
                        <a:cubicBezTo>
                          <a:pt x="167" y="27"/>
                          <a:pt x="167" y="22"/>
                          <a:pt x="158" y="23"/>
                        </a:cubicBezTo>
                        <a:cubicBezTo>
                          <a:pt x="153" y="23"/>
                          <a:pt x="142" y="27"/>
                          <a:pt x="142" y="27"/>
                        </a:cubicBezTo>
                        <a:cubicBezTo>
                          <a:pt x="136" y="39"/>
                          <a:pt x="143" y="31"/>
                          <a:pt x="134" y="27"/>
                        </a:cubicBezTo>
                        <a:cubicBezTo>
                          <a:pt x="130" y="25"/>
                          <a:pt x="126" y="25"/>
                          <a:pt x="123" y="25"/>
                        </a:cubicBezTo>
                        <a:cubicBezTo>
                          <a:pt x="117" y="11"/>
                          <a:pt x="100" y="6"/>
                          <a:pt x="83" y="2"/>
                        </a:cubicBezTo>
                        <a:cubicBezTo>
                          <a:pt x="70" y="4"/>
                          <a:pt x="69" y="9"/>
                          <a:pt x="59" y="14"/>
                        </a:cubicBezTo>
                        <a:cubicBezTo>
                          <a:pt x="45" y="14"/>
                          <a:pt x="0" y="12"/>
                          <a:pt x="1" y="0"/>
                        </a:cubicBezTo>
                        <a:lnTo>
                          <a:pt x="220" y="1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189" name="Freeform 45"/>
                  <p:cNvSpPr>
                    <a:spLocks/>
                  </p:cNvSpPr>
                  <p:nvPr/>
                </p:nvSpPr>
                <p:spPr bwMode="ltGray">
                  <a:xfrm>
                    <a:off x="2515" y="246"/>
                    <a:ext cx="190" cy="20"/>
                  </a:xfrm>
                  <a:custGeom>
                    <a:avLst/>
                    <a:gdLst/>
                    <a:ahLst/>
                    <a:cxnLst>
                      <a:cxn ang="0">
                        <a:pos x="105" y="31"/>
                      </a:cxn>
                      <a:cxn ang="0">
                        <a:pos x="30" y="1"/>
                      </a:cxn>
                      <a:cxn ang="0">
                        <a:pos x="285" y="0"/>
                      </a:cxn>
                      <a:cxn ang="0">
                        <a:pos x="296" y="14"/>
                      </a:cxn>
                      <a:cxn ang="0">
                        <a:pos x="264" y="16"/>
                      </a:cxn>
                      <a:cxn ang="0">
                        <a:pos x="105" y="31"/>
                      </a:cxn>
                    </a:cxnLst>
                    <a:rect l="0" t="0" r="r" b="b"/>
                    <a:pathLst>
                      <a:path w="300" h="31">
                        <a:moveTo>
                          <a:pt x="105" y="31"/>
                        </a:moveTo>
                        <a:cubicBezTo>
                          <a:pt x="83" y="19"/>
                          <a:pt x="0" y="6"/>
                          <a:pt x="30" y="1"/>
                        </a:cubicBezTo>
                        <a:lnTo>
                          <a:pt x="285" y="0"/>
                        </a:lnTo>
                        <a:cubicBezTo>
                          <a:pt x="296" y="4"/>
                          <a:pt x="300" y="5"/>
                          <a:pt x="296" y="14"/>
                        </a:cubicBezTo>
                        <a:cubicBezTo>
                          <a:pt x="285" y="11"/>
                          <a:pt x="276" y="16"/>
                          <a:pt x="264" y="16"/>
                        </a:cubicBezTo>
                        <a:lnTo>
                          <a:pt x="105" y="31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190" name="Freeform 46"/>
                  <p:cNvSpPr>
                    <a:spLocks/>
                  </p:cNvSpPr>
                  <p:nvPr/>
                </p:nvSpPr>
                <p:spPr bwMode="ltGray">
                  <a:xfrm>
                    <a:off x="2096" y="275"/>
                    <a:ext cx="18" cy="10"/>
                  </a:xfrm>
                  <a:custGeom>
                    <a:avLst/>
                    <a:gdLst/>
                    <a:ahLst/>
                    <a:cxnLst>
                      <a:cxn ang="0">
                        <a:pos x="0" y="25"/>
                      </a:cxn>
                      <a:cxn ang="0">
                        <a:pos x="12" y="29"/>
                      </a:cxn>
                      <a:cxn ang="0">
                        <a:pos x="0" y="25"/>
                      </a:cxn>
                    </a:cxnLst>
                    <a:rect l="0" t="0" r="r" b="b"/>
                    <a:pathLst>
                      <a:path w="41" h="29">
                        <a:moveTo>
                          <a:pt x="0" y="25"/>
                        </a:moveTo>
                        <a:cubicBezTo>
                          <a:pt x="10" y="11"/>
                          <a:pt x="41" y="0"/>
                          <a:pt x="12" y="29"/>
                        </a:cubicBezTo>
                        <a:cubicBezTo>
                          <a:pt x="8" y="28"/>
                          <a:pt x="0" y="25"/>
                          <a:pt x="0" y="25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191" name="Freeform 47"/>
                  <p:cNvSpPr>
                    <a:spLocks/>
                  </p:cNvSpPr>
                  <p:nvPr/>
                </p:nvSpPr>
                <p:spPr bwMode="ltGray">
                  <a:xfrm>
                    <a:off x="1606" y="246"/>
                    <a:ext cx="436" cy="152"/>
                  </a:xfrm>
                  <a:custGeom>
                    <a:avLst/>
                    <a:gdLst/>
                    <a:ahLst/>
                    <a:cxnLst>
                      <a:cxn ang="0">
                        <a:pos x="73" y="1"/>
                      </a:cxn>
                      <a:cxn ang="0">
                        <a:pos x="436" y="0"/>
                      </a:cxn>
                      <a:cxn ang="0">
                        <a:pos x="416" y="54"/>
                      </a:cxn>
                      <a:cxn ang="0">
                        <a:pos x="397" y="68"/>
                      </a:cxn>
                      <a:cxn ang="0">
                        <a:pos x="392" y="70"/>
                      </a:cxn>
                      <a:cxn ang="0">
                        <a:pos x="375" y="73"/>
                      </a:cxn>
                      <a:cxn ang="0">
                        <a:pos x="361" y="88"/>
                      </a:cxn>
                      <a:cxn ang="0">
                        <a:pos x="362" y="99"/>
                      </a:cxn>
                      <a:cxn ang="0">
                        <a:pos x="364" y="107"/>
                      </a:cxn>
                      <a:cxn ang="0">
                        <a:pos x="366" y="113"/>
                      </a:cxn>
                      <a:cxn ang="0">
                        <a:pos x="362" y="122"/>
                      </a:cxn>
                      <a:cxn ang="0">
                        <a:pos x="351" y="120"/>
                      </a:cxn>
                      <a:cxn ang="0">
                        <a:pos x="342" y="129"/>
                      </a:cxn>
                      <a:cxn ang="0">
                        <a:pos x="347" y="105"/>
                      </a:cxn>
                      <a:cxn ang="0">
                        <a:pos x="338" y="100"/>
                      </a:cxn>
                      <a:cxn ang="0">
                        <a:pos x="344" y="93"/>
                      </a:cxn>
                      <a:cxn ang="0">
                        <a:pos x="342" y="89"/>
                      </a:cxn>
                      <a:cxn ang="0">
                        <a:pos x="320" y="94"/>
                      </a:cxn>
                      <a:cxn ang="0">
                        <a:pos x="317" y="85"/>
                      </a:cxn>
                      <a:cxn ang="0">
                        <a:pos x="297" y="94"/>
                      </a:cxn>
                      <a:cxn ang="0">
                        <a:pos x="320" y="103"/>
                      </a:cxn>
                      <a:cxn ang="0">
                        <a:pos x="305" y="117"/>
                      </a:cxn>
                      <a:cxn ang="0">
                        <a:pos x="311" y="126"/>
                      </a:cxn>
                      <a:cxn ang="0">
                        <a:pos x="315" y="138"/>
                      </a:cxn>
                      <a:cxn ang="0">
                        <a:pos x="309" y="139"/>
                      </a:cxn>
                      <a:cxn ang="0">
                        <a:pos x="314" y="144"/>
                      </a:cxn>
                      <a:cxn ang="0">
                        <a:pos x="307" y="152"/>
                      </a:cxn>
                      <a:cxn ang="0">
                        <a:pos x="0" y="149"/>
                      </a:cxn>
                      <a:cxn ang="0">
                        <a:pos x="73" y="1"/>
                      </a:cxn>
                    </a:cxnLst>
                    <a:rect l="0" t="0" r="r" b="b"/>
                    <a:pathLst>
                      <a:path w="436" h="152">
                        <a:moveTo>
                          <a:pt x="73" y="1"/>
                        </a:moveTo>
                        <a:lnTo>
                          <a:pt x="436" y="0"/>
                        </a:lnTo>
                        <a:cubicBezTo>
                          <a:pt x="430" y="15"/>
                          <a:pt x="429" y="42"/>
                          <a:pt x="416" y="54"/>
                        </a:cubicBezTo>
                        <a:cubicBezTo>
                          <a:pt x="410" y="60"/>
                          <a:pt x="405" y="63"/>
                          <a:pt x="397" y="68"/>
                        </a:cubicBezTo>
                        <a:cubicBezTo>
                          <a:pt x="396" y="69"/>
                          <a:pt x="392" y="70"/>
                          <a:pt x="392" y="70"/>
                        </a:cubicBezTo>
                        <a:cubicBezTo>
                          <a:pt x="377" y="63"/>
                          <a:pt x="385" y="68"/>
                          <a:pt x="375" y="73"/>
                        </a:cubicBezTo>
                        <a:cubicBezTo>
                          <a:pt x="371" y="82"/>
                          <a:pt x="371" y="83"/>
                          <a:pt x="361" y="88"/>
                        </a:cubicBezTo>
                        <a:cubicBezTo>
                          <a:pt x="359" y="92"/>
                          <a:pt x="364" y="93"/>
                          <a:pt x="362" y="99"/>
                        </a:cubicBezTo>
                        <a:cubicBezTo>
                          <a:pt x="363" y="102"/>
                          <a:pt x="364" y="105"/>
                          <a:pt x="364" y="107"/>
                        </a:cubicBezTo>
                        <a:cubicBezTo>
                          <a:pt x="365" y="109"/>
                          <a:pt x="366" y="111"/>
                          <a:pt x="366" y="113"/>
                        </a:cubicBezTo>
                        <a:cubicBezTo>
                          <a:pt x="365" y="115"/>
                          <a:pt x="364" y="120"/>
                          <a:pt x="362" y="122"/>
                        </a:cubicBezTo>
                        <a:cubicBezTo>
                          <a:pt x="359" y="123"/>
                          <a:pt x="354" y="119"/>
                          <a:pt x="351" y="120"/>
                        </a:cubicBezTo>
                        <a:cubicBezTo>
                          <a:pt x="347" y="129"/>
                          <a:pt x="352" y="127"/>
                          <a:pt x="342" y="129"/>
                        </a:cubicBezTo>
                        <a:cubicBezTo>
                          <a:pt x="340" y="123"/>
                          <a:pt x="345" y="111"/>
                          <a:pt x="347" y="105"/>
                        </a:cubicBezTo>
                        <a:cubicBezTo>
                          <a:pt x="347" y="100"/>
                          <a:pt x="338" y="102"/>
                          <a:pt x="338" y="100"/>
                        </a:cubicBezTo>
                        <a:cubicBezTo>
                          <a:pt x="338" y="98"/>
                          <a:pt x="344" y="95"/>
                          <a:pt x="344" y="93"/>
                        </a:cubicBezTo>
                        <a:cubicBezTo>
                          <a:pt x="344" y="92"/>
                          <a:pt x="344" y="89"/>
                          <a:pt x="342" y="89"/>
                        </a:cubicBezTo>
                        <a:cubicBezTo>
                          <a:pt x="339" y="89"/>
                          <a:pt x="324" y="94"/>
                          <a:pt x="320" y="94"/>
                        </a:cubicBezTo>
                        <a:cubicBezTo>
                          <a:pt x="317" y="86"/>
                          <a:pt x="328" y="88"/>
                          <a:pt x="317" y="85"/>
                        </a:cubicBezTo>
                        <a:cubicBezTo>
                          <a:pt x="311" y="91"/>
                          <a:pt x="306" y="93"/>
                          <a:pt x="297" y="94"/>
                        </a:cubicBezTo>
                        <a:cubicBezTo>
                          <a:pt x="300" y="104"/>
                          <a:pt x="307" y="101"/>
                          <a:pt x="320" y="103"/>
                        </a:cubicBezTo>
                        <a:cubicBezTo>
                          <a:pt x="318" y="109"/>
                          <a:pt x="311" y="111"/>
                          <a:pt x="305" y="117"/>
                        </a:cubicBezTo>
                        <a:lnTo>
                          <a:pt x="311" y="126"/>
                        </a:lnTo>
                        <a:lnTo>
                          <a:pt x="315" y="138"/>
                        </a:lnTo>
                        <a:lnTo>
                          <a:pt x="309" y="139"/>
                        </a:lnTo>
                        <a:lnTo>
                          <a:pt x="314" y="144"/>
                        </a:lnTo>
                        <a:lnTo>
                          <a:pt x="307" y="152"/>
                        </a:lnTo>
                        <a:lnTo>
                          <a:pt x="0" y="149"/>
                        </a:lnTo>
                        <a:lnTo>
                          <a:pt x="73" y="1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192" name="Freeform 48"/>
                  <p:cNvSpPr>
                    <a:spLocks/>
                  </p:cNvSpPr>
                  <p:nvPr/>
                </p:nvSpPr>
                <p:spPr bwMode="ltGray">
                  <a:xfrm>
                    <a:off x="2043" y="241"/>
                    <a:ext cx="20" cy="55"/>
                  </a:xfrm>
                  <a:custGeom>
                    <a:avLst/>
                    <a:gdLst/>
                    <a:ahLst/>
                    <a:cxnLst>
                      <a:cxn ang="0">
                        <a:pos x="5" y="156"/>
                      </a:cxn>
                      <a:cxn ang="0">
                        <a:pos x="15" y="108"/>
                      </a:cxn>
                      <a:cxn ang="0">
                        <a:pos x="17" y="68"/>
                      </a:cxn>
                      <a:cxn ang="0">
                        <a:pos x="11" y="40"/>
                      </a:cxn>
                      <a:cxn ang="0">
                        <a:pos x="17" y="12"/>
                      </a:cxn>
                      <a:cxn ang="0">
                        <a:pos x="21" y="0"/>
                      </a:cxn>
                      <a:cxn ang="0">
                        <a:pos x="31" y="30"/>
                      </a:cxn>
                      <a:cxn ang="0">
                        <a:pos x="47" y="98"/>
                      </a:cxn>
                      <a:cxn ang="0">
                        <a:pos x="31" y="108"/>
                      </a:cxn>
                      <a:cxn ang="0">
                        <a:pos x="23" y="126"/>
                      </a:cxn>
                      <a:cxn ang="0">
                        <a:pos x="21" y="132"/>
                      </a:cxn>
                      <a:cxn ang="0">
                        <a:pos x="27" y="134"/>
                      </a:cxn>
                      <a:cxn ang="0">
                        <a:pos x="31" y="146"/>
                      </a:cxn>
                      <a:cxn ang="0">
                        <a:pos x="13" y="148"/>
                      </a:cxn>
                      <a:cxn ang="0">
                        <a:pos x="7" y="160"/>
                      </a:cxn>
                      <a:cxn ang="0">
                        <a:pos x="3" y="154"/>
                      </a:cxn>
                      <a:cxn ang="0">
                        <a:pos x="5" y="156"/>
                      </a:cxn>
                    </a:cxnLst>
                    <a:rect l="0" t="0" r="r" b="b"/>
                    <a:pathLst>
                      <a:path w="47" h="165">
                        <a:moveTo>
                          <a:pt x="5" y="156"/>
                        </a:moveTo>
                        <a:cubicBezTo>
                          <a:pt x="0" y="141"/>
                          <a:pt x="1" y="118"/>
                          <a:pt x="15" y="108"/>
                        </a:cubicBezTo>
                        <a:cubicBezTo>
                          <a:pt x="16" y="95"/>
                          <a:pt x="17" y="81"/>
                          <a:pt x="17" y="68"/>
                        </a:cubicBezTo>
                        <a:cubicBezTo>
                          <a:pt x="17" y="58"/>
                          <a:pt x="11" y="40"/>
                          <a:pt x="11" y="40"/>
                        </a:cubicBezTo>
                        <a:cubicBezTo>
                          <a:pt x="14" y="20"/>
                          <a:pt x="11" y="29"/>
                          <a:pt x="17" y="12"/>
                        </a:cubicBezTo>
                        <a:cubicBezTo>
                          <a:pt x="18" y="8"/>
                          <a:pt x="21" y="0"/>
                          <a:pt x="21" y="0"/>
                        </a:cubicBezTo>
                        <a:cubicBezTo>
                          <a:pt x="38" y="6"/>
                          <a:pt x="33" y="7"/>
                          <a:pt x="31" y="30"/>
                        </a:cubicBezTo>
                        <a:cubicBezTo>
                          <a:pt x="38" y="52"/>
                          <a:pt x="40" y="76"/>
                          <a:pt x="47" y="98"/>
                        </a:cubicBezTo>
                        <a:cubicBezTo>
                          <a:pt x="44" y="116"/>
                          <a:pt x="45" y="113"/>
                          <a:pt x="31" y="108"/>
                        </a:cubicBezTo>
                        <a:cubicBezTo>
                          <a:pt x="25" y="118"/>
                          <a:pt x="28" y="112"/>
                          <a:pt x="23" y="126"/>
                        </a:cubicBezTo>
                        <a:cubicBezTo>
                          <a:pt x="22" y="128"/>
                          <a:pt x="21" y="132"/>
                          <a:pt x="21" y="132"/>
                        </a:cubicBezTo>
                        <a:cubicBezTo>
                          <a:pt x="23" y="133"/>
                          <a:pt x="26" y="132"/>
                          <a:pt x="27" y="134"/>
                        </a:cubicBezTo>
                        <a:cubicBezTo>
                          <a:pt x="29" y="137"/>
                          <a:pt x="31" y="146"/>
                          <a:pt x="31" y="146"/>
                        </a:cubicBezTo>
                        <a:cubicBezTo>
                          <a:pt x="27" y="165"/>
                          <a:pt x="23" y="155"/>
                          <a:pt x="13" y="148"/>
                        </a:cubicBezTo>
                        <a:cubicBezTo>
                          <a:pt x="11" y="152"/>
                          <a:pt x="11" y="160"/>
                          <a:pt x="7" y="160"/>
                        </a:cubicBezTo>
                        <a:cubicBezTo>
                          <a:pt x="5" y="160"/>
                          <a:pt x="4" y="156"/>
                          <a:pt x="3" y="154"/>
                        </a:cubicBezTo>
                        <a:cubicBezTo>
                          <a:pt x="3" y="153"/>
                          <a:pt x="4" y="155"/>
                          <a:pt x="5" y="156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193" name="Freeform 49"/>
                  <p:cNvSpPr>
                    <a:spLocks/>
                  </p:cNvSpPr>
                  <p:nvPr/>
                </p:nvSpPr>
                <p:spPr bwMode="ltGray">
                  <a:xfrm>
                    <a:off x="2031" y="287"/>
                    <a:ext cx="59" cy="34"/>
                  </a:xfrm>
                  <a:custGeom>
                    <a:avLst/>
                    <a:gdLst/>
                    <a:ahLst/>
                    <a:cxnLst>
                      <a:cxn ang="0">
                        <a:pos x="26" y="61"/>
                      </a:cxn>
                      <a:cxn ang="0">
                        <a:pos x="30" y="43"/>
                      </a:cxn>
                      <a:cxn ang="0">
                        <a:pos x="50" y="33"/>
                      </a:cxn>
                      <a:cxn ang="0">
                        <a:pos x="54" y="45"/>
                      </a:cxn>
                      <a:cxn ang="0">
                        <a:pos x="66" y="49"/>
                      </a:cxn>
                      <a:cxn ang="0">
                        <a:pos x="80" y="55"/>
                      </a:cxn>
                      <a:cxn ang="0">
                        <a:pos x="116" y="33"/>
                      </a:cxn>
                      <a:cxn ang="0">
                        <a:pos x="130" y="17"/>
                      </a:cxn>
                      <a:cxn ang="0">
                        <a:pos x="138" y="11"/>
                      </a:cxn>
                      <a:cxn ang="0">
                        <a:pos x="106" y="49"/>
                      </a:cxn>
                      <a:cxn ang="0">
                        <a:pos x="84" y="67"/>
                      </a:cxn>
                      <a:cxn ang="0">
                        <a:pos x="66" y="81"/>
                      </a:cxn>
                      <a:cxn ang="0">
                        <a:pos x="48" y="103"/>
                      </a:cxn>
                      <a:cxn ang="0">
                        <a:pos x="26" y="89"/>
                      </a:cxn>
                      <a:cxn ang="0">
                        <a:pos x="20" y="87"/>
                      </a:cxn>
                      <a:cxn ang="0">
                        <a:pos x="22" y="97"/>
                      </a:cxn>
                      <a:cxn ang="0">
                        <a:pos x="0" y="97"/>
                      </a:cxn>
                      <a:cxn ang="0">
                        <a:pos x="10" y="79"/>
                      </a:cxn>
                      <a:cxn ang="0">
                        <a:pos x="26" y="61"/>
                      </a:cxn>
                    </a:cxnLst>
                    <a:rect l="0" t="0" r="r" b="b"/>
                    <a:pathLst>
                      <a:path w="138" h="103">
                        <a:moveTo>
                          <a:pt x="26" y="61"/>
                        </a:moveTo>
                        <a:cubicBezTo>
                          <a:pt x="29" y="53"/>
                          <a:pt x="33" y="51"/>
                          <a:pt x="30" y="43"/>
                        </a:cubicBezTo>
                        <a:cubicBezTo>
                          <a:pt x="33" y="27"/>
                          <a:pt x="37" y="24"/>
                          <a:pt x="50" y="33"/>
                        </a:cubicBezTo>
                        <a:cubicBezTo>
                          <a:pt x="51" y="37"/>
                          <a:pt x="53" y="41"/>
                          <a:pt x="54" y="45"/>
                        </a:cubicBezTo>
                        <a:cubicBezTo>
                          <a:pt x="55" y="49"/>
                          <a:pt x="66" y="49"/>
                          <a:pt x="66" y="49"/>
                        </a:cubicBezTo>
                        <a:cubicBezTo>
                          <a:pt x="75" y="43"/>
                          <a:pt x="77" y="45"/>
                          <a:pt x="80" y="55"/>
                        </a:cubicBezTo>
                        <a:cubicBezTo>
                          <a:pt x="92" y="47"/>
                          <a:pt x="101" y="37"/>
                          <a:pt x="116" y="33"/>
                        </a:cubicBezTo>
                        <a:cubicBezTo>
                          <a:pt x="125" y="19"/>
                          <a:pt x="120" y="24"/>
                          <a:pt x="130" y="17"/>
                        </a:cubicBezTo>
                        <a:cubicBezTo>
                          <a:pt x="134" y="11"/>
                          <a:pt x="134" y="0"/>
                          <a:pt x="138" y="11"/>
                        </a:cubicBezTo>
                        <a:cubicBezTo>
                          <a:pt x="135" y="31"/>
                          <a:pt x="126" y="45"/>
                          <a:pt x="106" y="49"/>
                        </a:cubicBezTo>
                        <a:cubicBezTo>
                          <a:pt x="97" y="55"/>
                          <a:pt x="93" y="61"/>
                          <a:pt x="84" y="67"/>
                        </a:cubicBezTo>
                        <a:cubicBezTo>
                          <a:pt x="80" y="79"/>
                          <a:pt x="79" y="79"/>
                          <a:pt x="66" y="81"/>
                        </a:cubicBezTo>
                        <a:cubicBezTo>
                          <a:pt x="60" y="90"/>
                          <a:pt x="57" y="97"/>
                          <a:pt x="48" y="103"/>
                        </a:cubicBezTo>
                        <a:cubicBezTo>
                          <a:pt x="42" y="94"/>
                          <a:pt x="37" y="93"/>
                          <a:pt x="26" y="89"/>
                        </a:cubicBezTo>
                        <a:cubicBezTo>
                          <a:pt x="24" y="88"/>
                          <a:pt x="20" y="87"/>
                          <a:pt x="20" y="87"/>
                        </a:cubicBezTo>
                        <a:cubicBezTo>
                          <a:pt x="10" y="90"/>
                          <a:pt x="14" y="94"/>
                          <a:pt x="22" y="97"/>
                        </a:cubicBezTo>
                        <a:cubicBezTo>
                          <a:pt x="14" y="103"/>
                          <a:pt x="9" y="100"/>
                          <a:pt x="0" y="97"/>
                        </a:cubicBezTo>
                        <a:cubicBezTo>
                          <a:pt x="2" y="87"/>
                          <a:pt x="1" y="82"/>
                          <a:pt x="10" y="79"/>
                        </a:cubicBezTo>
                        <a:cubicBezTo>
                          <a:pt x="15" y="63"/>
                          <a:pt x="14" y="69"/>
                          <a:pt x="26" y="61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194" name="Freeform 50"/>
                  <p:cNvSpPr>
                    <a:spLocks/>
                  </p:cNvSpPr>
                  <p:nvPr/>
                </p:nvSpPr>
                <p:spPr bwMode="ltGray">
                  <a:xfrm>
                    <a:off x="1968" y="319"/>
                    <a:ext cx="80" cy="72"/>
                  </a:xfrm>
                  <a:custGeom>
                    <a:avLst/>
                    <a:gdLst/>
                    <a:ahLst/>
                    <a:cxnLst>
                      <a:cxn ang="0">
                        <a:pos x="158" y="24"/>
                      </a:cxn>
                      <a:cxn ang="0">
                        <a:pos x="160" y="6"/>
                      </a:cxn>
                      <a:cxn ang="0">
                        <a:pos x="170" y="0"/>
                      </a:cxn>
                      <a:cxn ang="0">
                        <a:pos x="182" y="24"/>
                      </a:cxn>
                      <a:cxn ang="0">
                        <a:pos x="188" y="42"/>
                      </a:cxn>
                      <a:cxn ang="0">
                        <a:pos x="178" y="58"/>
                      </a:cxn>
                      <a:cxn ang="0">
                        <a:pos x="170" y="76"/>
                      </a:cxn>
                      <a:cxn ang="0">
                        <a:pos x="162" y="126"/>
                      </a:cxn>
                      <a:cxn ang="0">
                        <a:pos x="144" y="136"/>
                      </a:cxn>
                      <a:cxn ang="0">
                        <a:pos x="120" y="138"/>
                      </a:cxn>
                      <a:cxn ang="0">
                        <a:pos x="112" y="124"/>
                      </a:cxn>
                      <a:cxn ang="0">
                        <a:pos x="102" y="146"/>
                      </a:cxn>
                      <a:cxn ang="0">
                        <a:pos x="90" y="150"/>
                      </a:cxn>
                      <a:cxn ang="0">
                        <a:pos x="80" y="132"/>
                      </a:cxn>
                      <a:cxn ang="0">
                        <a:pos x="58" y="144"/>
                      </a:cxn>
                      <a:cxn ang="0">
                        <a:pos x="76" y="142"/>
                      </a:cxn>
                      <a:cxn ang="0">
                        <a:pos x="78" y="160"/>
                      </a:cxn>
                      <a:cxn ang="0">
                        <a:pos x="58" y="166"/>
                      </a:cxn>
                      <a:cxn ang="0">
                        <a:pos x="34" y="166"/>
                      </a:cxn>
                      <a:cxn ang="0">
                        <a:pos x="36" y="154"/>
                      </a:cxn>
                      <a:cxn ang="0">
                        <a:pos x="46" y="144"/>
                      </a:cxn>
                      <a:cxn ang="0">
                        <a:pos x="34" y="148"/>
                      </a:cxn>
                      <a:cxn ang="0">
                        <a:pos x="26" y="166"/>
                      </a:cxn>
                      <a:cxn ang="0">
                        <a:pos x="30" y="190"/>
                      </a:cxn>
                      <a:cxn ang="0">
                        <a:pos x="14" y="200"/>
                      </a:cxn>
                      <a:cxn ang="0">
                        <a:pos x="0" y="214"/>
                      </a:cxn>
                      <a:cxn ang="0">
                        <a:pos x="8" y="188"/>
                      </a:cxn>
                      <a:cxn ang="0">
                        <a:pos x="0" y="164"/>
                      </a:cxn>
                      <a:cxn ang="0">
                        <a:pos x="14" y="152"/>
                      </a:cxn>
                      <a:cxn ang="0">
                        <a:pos x="32" y="134"/>
                      </a:cxn>
                      <a:cxn ang="0">
                        <a:pos x="44" y="118"/>
                      </a:cxn>
                      <a:cxn ang="0">
                        <a:pos x="72" y="116"/>
                      </a:cxn>
                      <a:cxn ang="0">
                        <a:pos x="84" y="112"/>
                      </a:cxn>
                      <a:cxn ang="0">
                        <a:pos x="114" y="78"/>
                      </a:cxn>
                      <a:cxn ang="0">
                        <a:pos x="120" y="92"/>
                      </a:cxn>
                      <a:cxn ang="0">
                        <a:pos x="132" y="76"/>
                      </a:cxn>
                      <a:cxn ang="0">
                        <a:pos x="150" y="54"/>
                      </a:cxn>
                      <a:cxn ang="0">
                        <a:pos x="154" y="42"/>
                      </a:cxn>
                      <a:cxn ang="0">
                        <a:pos x="148" y="38"/>
                      </a:cxn>
                      <a:cxn ang="0">
                        <a:pos x="152" y="32"/>
                      </a:cxn>
                      <a:cxn ang="0">
                        <a:pos x="158" y="24"/>
                      </a:cxn>
                    </a:cxnLst>
                    <a:rect l="0" t="0" r="r" b="b"/>
                    <a:pathLst>
                      <a:path w="188" h="214">
                        <a:moveTo>
                          <a:pt x="158" y="24"/>
                        </a:moveTo>
                        <a:cubicBezTo>
                          <a:pt x="156" y="18"/>
                          <a:pt x="160" y="6"/>
                          <a:pt x="160" y="6"/>
                        </a:cubicBezTo>
                        <a:cubicBezTo>
                          <a:pt x="167" y="16"/>
                          <a:pt x="167" y="8"/>
                          <a:pt x="170" y="0"/>
                        </a:cubicBezTo>
                        <a:cubicBezTo>
                          <a:pt x="181" y="4"/>
                          <a:pt x="179" y="14"/>
                          <a:pt x="182" y="24"/>
                        </a:cubicBezTo>
                        <a:cubicBezTo>
                          <a:pt x="184" y="30"/>
                          <a:pt x="188" y="42"/>
                          <a:pt x="188" y="42"/>
                        </a:cubicBezTo>
                        <a:cubicBezTo>
                          <a:pt x="183" y="56"/>
                          <a:pt x="188" y="52"/>
                          <a:pt x="178" y="58"/>
                        </a:cubicBezTo>
                        <a:cubicBezTo>
                          <a:pt x="174" y="63"/>
                          <a:pt x="170" y="76"/>
                          <a:pt x="170" y="76"/>
                        </a:cubicBezTo>
                        <a:cubicBezTo>
                          <a:pt x="169" y="100"/>
                          <a:pt x="173" y="110"/>
                          <a:pt x="162" y="126"/>
                        </a:cubicBezTo>
                        <a:cubicBezTo>
                          <a:pt x="150" y="118"/>
                          <a:pt x="155" y="132"/>
                          <a:pt x="144" y="136"/>
                        </a:cubicBezTo>
                        <a:cubicBezTo>
                          <a:pt x="135" y="134"/>
                          <a:pt x="129" y="135"/>
                          <a:pt x="120" y="138"/>
                        </a:cubicBezTo>
                        <a:cubicBezTo>
                          <a:pt x="114" y="129"/>
                          <a:pt x="122" y="127"/>
                          <a:pt x="112" y="124"/>
                        </a:cubicBezTo>
                        <a:cubicBezTo>
                          <a:pt x="108" y="130"/>
                          <a:pt x="108" y="142"/>
                          <a:pt x="102" y="146"/>
                        </a:cubicBezTo>
                        <a:cubicBezTo>
                          <a:pt x="98" y="148"/>
                          <a:pt x="90" y="150"/>
                          <a:pt x="90" y="150"/>
                        </a:cubicBezTo>
                        <a:cubicBezTo>
                          <a:pt x="87" y="141"/>
                          <a:pt x="89" y="135"/>
                          <a:pt x="80" y="132"/>
                        </a:cubicBezTo>
                        <a:cubicBezTo>
                          <a:pt x="68" y="134"/>
                          <a:pt x="65" y="134"/>
                          <a:pt x="58" y="144"/>
                        </a:cubicBezTo>
                        <a:cubicBezTo>
                          <a:pt x="66" y="150"/>
                          <a:pt x="68" y="147"/>
                          <a:pt x="76" y="142"/>
                        </a:cubicBezTo>
                        <a:cubicBezTo>
                          <a:pt x="81" y="146"/>
                          <a:pt x="85" y="155"/>
                          <a:pt x="78" y="160"/>
                        </a:cubicBezTo>
                        <a:cubicBezTo>
                          <a:pt x="75" y="162"/>
                          <a:pt x="62" y="165"/>
                          <a:pt x="58" y="166"/>
                        </a:cubicBezTo>
                        <a:cubicBezTo>
                          <a:pt x="48" y="173"/>
                          <a:pt x="44" y="173"/>
                          <a:pt x="34" y="166"/>
                        </a:cubicBezTo>
                        <a:cubicBezTo>
                          <a:pt x="35" y="162"/>
                          <a:pt x="34" y="158"/>
                          <a:pt x="36" y="154"/>
                        </a:cubicBezTo>
                        <a:cubicBezTo>
                          <a:pt x="38" y="150"/>
                          <a:pt x="55" y="146"/>
                          <a:pt x="46" y="144"/>
                        </a:cubicBezTo>
                        <a:cubicBezTo>
                          <a:pt x="42" y="143"/>
                          <a:pt x="34" y="148"/>
                          <a:pt x="34" y="148"/>
                        </a:cubicBezTo>
                        <a:cubicBezTo>
                          <a:pt x="32" y="155"/>
                          <a:pt x="28" y="159"/>
                          <a:pt x="26" y="166"/>
                        </a:cubicBezTo>
                        <a:cubicBezTo>
                          <a:pt x="36" y="182"/>
                          <a:pt x="36" y="173"/>
                          <a:pt x="30" y="190"/>
                        </a:cubicBezTo>
                        <a:cubicBezTo>
                          <a:pt x="28" y="196"/>
                          <a:pt x="14" y="200"/>
                          <a:pt x="14" y="200"/>
                        </a:cubicBezTo>
                        <a:cubicBezTo>
                          <a:pt x="5" y="214"/>
                          <a:pt x="11" y="210"/>
                          <a:pt x="0" y="214"/>
                        </a:cubicBezTo>
                        <a:cubicBezTo>
                          <a:pt x="2" y="202"/>
                          <a:pt x="5" y="198"/>
                          <a:pt x="8" y="188"/>
                        </a:cubicBezTo>
                        <a:cubicBezTo>
                          <a:pt x="6" y="178"/>
                          <a:pt x="3" y="173"/>
                          <a:pt x="0" y="164"/>
                        </a:cubicBezTo>
                        <a:cubicBezTo>
                          <a:pt x="3" y="156"/>
                          <a:pt x="7" y="157"/>
                          <a:pt x="14" y="152"/>
                        </a:cubicBezTo>
                        <a:cubicBezTo>
                          <a:pt x="18" y="141"/>
                          <a:pt x="23" y="140"/>
                          <a:pt x="32" y="134"/>
                        </a:cubicBezTo>
                        <a:cubicBezTo>
                          <a:pt x="37" y="127"/>
                          <a:pt x="37" y="123"/>
                          <a:pt x="44" y="118"/>
                        </a:cubicBezTo>
                        <a:cubicBezTo>
                          <a:pt x="64" y="121"/>
                          <a:pt x="55" y="122"/>
                          <a:pt x="72" y="116"/>
                        </a:cubicBezTo>
                        <a:cubicBezTo>
                          <a:pt x="76" y="115"/>
                          <a:pt x="84" y="112"/>
                          <a:pt x="84" y="112"/>
                        </a:cubicBezTo>
                        <a:cubicBezTo>
                          <a:pt x="105" y="119"/>
                          <a:pt x="97" y="84"/>
                          <a:pt x="114" y="78"/>
                        </a:cubicBezTo>
                        <a:cubicBezTo>
                          <a:pt x="117" y="87"/>
                          <a:pt x="110" y="89"/>
                          <a:pt x="120" y="92"/>
                        </a:cubicBezTo>
                        <a:cubicBezTo>
                          <a:pt x="125" y="85"/>
                          <a:pt x="125" y="81"/>
                          <a:pt x="132" y="76"/>
                        </a:cubicBezTo>
                        <a:cubicBezTo>
                          <a:pt x="138" y="68"/>
                          <a:pt x="146" y="65"/>
                          <a:pt x="150" y="54"/>
                        </a:cubicBezTo>
                        <a:cubicBezTo>
                          <a:pt x="151" y="50"/>
                          <a:pt x="154" y="42"/>
                          <a:pt x="154" y="42"/>
                        </a:cubicBezTo>
                        <a:cubicBezTo>
                          <a:pt x="152" y="41"/>
                          <a:pt x="148" y="40"/>
                          <a:pt x="148" y="38"/>
                        </a:cubicBezTo>
                        <a:cubicBezTo>
                          <a:pt x="148" y="36"/>
                          <a:pt x="161" y="33"/>
                          <a:pt x="152" y="32"/>
                        </a:cubicBezTo>
                        <a:lnTo>
                          <a:pt x="158" y="24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195" name="Freeform 51"/>
                  <p:cNvSpPr>
                    <a:spLocks/>
                  </p:cNvSpPr>
                  <p:nvPr/>
                </p:nvSpPr>
                <p:spPr bwMode="ltGray">
                  <a:xfrm>
                    <a:off x="2021" y="340"/>
                    <a:ext cx="6" cy="4"/>
                  </a:xfrm>
                  <a:custGeom>
                    <a:avLst/>
                    <a:gdLst/>
                    <a:ahLst/>
                    <a:cxnLst>
                      <a:cxn ang="0">
                        <a:pos x="0" y="9"/>
                      </a:cxn>
                      <a:cxn ang="0">
                        <a:pos x="4" y="13"/>
                      </a:cxn>
                      <a:cxn ang="0">
                        <a:pos x="0" y="9"/>
                      </a:cxn>
                    </a:cxnLst>
                    <a:rect l="0" t="0" r="r" b="b"/>
                    <a:pathLst>
                      <a:path w="13" h="13">
                        <a:moveTo>
                          <a:pt x="0" y="9"/>
                        </a:moveTo>
                        <a:cubicBezTo>
                          <a:pt x="6" y="0"/>
                          <a:pt x="13" y="7"/>
                          <a:pt x="4" y="13"/>
                        </a:cubicBezTo>
                        <a:cubicBezTo>
                          <a:pt x="0" y="6"/>
                          <a:pt x="0" y="5"/>
                          <a:pt x="0" y="9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196" name="Freeform 52"/>
                  <p:cNvSpPr>
                    <a:spLocks/>
                  </p:cNvSpPr>
                  <p:nvPr/>
                </p:nvSpPr>
                <p:spPr bwMode="ltGray">
                  <a:xfrm>
                    <a:off x="1573" y="389"/>
                    <a:ext cx="347" cy="189"/>
                  </a:xfrm>
                  <a:custGeom>
                    <a:avLst/>
                    <a:gdLst/>
                    <a:ahLst/>
                    <a:cxnLst>
                      <a:cxn ang="0">
                        <a:pos x="812" y="26"/>
                      </a:cxn>
                      <a:cxn ang="0">
                        <a:pos x="778" y="78"/>
                      </a:cxn>
                      <a:cxn ang="0">
                        <a:pos x="748" y="122"/>
                      </a:cxn>
                      <a:cxn ang="0">
                        <a:pos x="722" y="142"/>
                      </a:cxn>
                      <a:cxn ang="0">
                        <a:pos x="634" y="180"/>
                      </a:cxn>
                      <a:cxn ang="0">
                        <a:pos x="632" y="210"/>
                      </a:cxn>
                      <a:cxn ang="0">
                        <a:pos x="604" y="230"/>
                      </a:cxn>
                      <a:cxn ang="0">
                        <a:pos x="620" y="178"/>
                      </a:cxn>
                      <a:cxn ang="0">
                        <a:pos x="576" y="188"/>
                      </a:cxn>
                      <a:cxn ang="0">
                        <a:pos x="556" y="218"/>
                      </a:cxn>
                      <a:cxn ang="0">
                        <a:pos x="596" y="280"/>
                      </a:cxn>
                      <a:cxn ang="0">
                        <a:pos x="594" y="368"/>
                      </a:cxn>
                      <a:cxn ang="0">
                        <a:pos x="542" y="406"/>
                      </a:cxn>
                      <a:cxn ang="0">
                        <a:pos x="522" y="386"/>
                      </a:cxn>
                      <a:cxn ang="0">
                        <a:pos x="482" y="348"/>
                      </a:cxn>
                      <a:cxn ang="0">
                        <a:pos x="462" y="348"/>
                      </a:cxn>
                      <a:cxn ang="0">
                        <a:pos x="450" y="394"/>
                      </a:cxn>
                      <a:cxn ang="0">
                        <a:pos x="500" y="464"/>
                      </a:cxn>
                      <a:cxn ang="0">
                        <a:pos x="510" y="524"/>
                      </a:cxn>
                      <a:cxn ang="0">
                        <a:pos x="526" y="560"/>
                      </a:cxn>
                      <a:cxn ang="0">
                        <a:pos x="492" y="544"/>
                      </a:cxn>
                      <a:cxn ang="0">
                        <a:pos x="470" y="518"/>
                      </a:cxn>
                      <a:cxn ang="0">
                        <a:pos x="422" y="424"/>
                      </a:cxn>
                      <a:cxn ang="0">
                        <a:pos x="426" y="310"/>
                      </a:cxn>
                      <a:cxn ang="0">
                        <a:pos x="422" y="268"/>
                      </a:cxn>
                      <a:cxn ang="0">
                        <a:pos x="412" y="276"/>
                      </a:cxn>
                      <a:cxn ang="0">
                        <a:pos x="386" y="266"/>
                      </a:cxn>
                      <a:cxn ang="0">
                        <a:pos x="360" y="170"/>
                      </a:cxn>
                      <a:cxn ang="0">
                        <a:pos x="330" y="166"/>
                      </a:cxn>
                      <a:cxn ang="0">
                        <a:pos x="288" y="172"/>
                      </a:cxn>
                      <a:cxn ang="0">
                        <a:pos x="242" y="232"/>
                      </a:cxn>
                      <a:cxn ang="0">
                        <a:pos x="196" y="268"/>
                      </a:cxn>
                      <a:cxn ang="0">
                        <a:pos x="184" y="274"/>
                      </a:cxn>
                      <a:cxn ang="0">
                        <a:pos x="160" y="328"/>
                      </a:cxn>
                      <a:cxn ang="0">
                        <a:pos x="152" y="354"/>
                      </a:cxn>
                      <a:cxn ang="0">
                        <a:pos x="128" y="404"/>
                      </a:cxn>
                      <a:cxn ang="0">
                        <a:pos x="94" y="392"/>
                      </a:cxn>
                      <a:cxn ang="0">
                        <a:pos x="66" y="258"/>
                      </a:cxn>
                      <a:cxn ang="0">
                        <a:pos x="72" y="156"/>
                      </a:cxn>
                      <a:cxn ang="0">
                        <a:pos x="44" y="180"/>
                      </a:cxn>
                      <a:cxn ang="0">
                        <a:pos x="20" y="150"/>
                      </a:cxn>
                      <a:cxn ang="0">
                        <a:pos x="24" y="138"/>
                      </a:cxn>
                      <a:cxn ang="0">
                        <a:pos x="0" y="92"/>
                      </a:cxn>
                      <a:cxn ang="0">
                        <a:pos x="798" y="6"/>
                      </a:cxn>
                    </a:cxnLst>
                    <a:rect l="0" t="0" r="r" b="b"/>
                    <a:pathLst>
                      <a:path w="812" h="564">
                        <a:moveTo>
                          <a:pt x="798" y="6"/>
                        </a:moveTo>
                        <a:cubicBezTo>
                          <a:pt x="801" y="15"/>
                          <a:pt x="809" y="16"/>
                          <a:pt x="812" y="26"/>
                        </a:cubicBezTo>
                        <a:cubicBezTo>
                          <a:pt x="809" y="36"/>
                          <a:pt x="801" y="41"/>
                          <a:pt x="796" y="50"/>
                        </a:cubicBezTo>
                        <a:cubicBezTo>
                          <a:pt x="791" y="61"/>
                          <a:pt x="788" y="71"/>
                          <a:pt x="778" y="78"/>
                        </a:cubicBezTo>
                        <a:cubicBezTo>
                          <a:pt x="773" y="85"/>
                          <a:pt x="771" y="88"/>
                          <a:pt x="774" y="96"/>
                        </a:cubicBezTo>
                        <a:cubicBezTo>
                          <a:pt x="767" y="107"/>
                          <a:pt x="758" y="114"/>
                          <a:pt x="748" y="122"/>
                        </a:cubicBezTo>
                        <a:cubicBezTo>
                          <a:pt x="744" y="125"/>
                          <a:pt x="736" y="130"/>
                          <a:pt x="736" y="130"/>
                        </a:cubicBezTo>
                        <a:cubicBezTo>
                          <a:pt x="740" y="141"/>
                          <a:pt x="731" y="140"/>
                          <a:pt x="722" y="142"/>
                        </a:cubicBezTo>
                        <a:cubicBezTo>
                          <a:pt x="716" y="148"/>
                          <a:pt x="712" y="151"/>
                          <a:pt x="704" y="154"/>
                        </a:cubicBezTo>
                        <a:cubicBezTo>
                          <a:pt x="686" y="150"/>
                          <a:pt x="650" y="169"/>
                          <a:pt x="634" y="180"/>
                        </a:cubicBezTo>
                        <a:cubicBezTo>
                          <a:pt x="636" y="189"/>
                          <a:pt x="631" y="193"/>
                          <a:pt x="640" y="196"/>
                        </a:cubicBezTo>
                        <a:cubicBezTo>
                          <a:pt x="643" y="205"/>
                          <a:pt x="640" y="207"/>
                          <a:pt x="632" y="210"/>
                        </a:cubicBezTo>
                        <a:cubicBezTo>
                          <a:pt x="626" y="219"/>
                          <a:pt x="623" y="226"/>
                          <a:pt x="614" y="232"/>
                        </a:cubicBezTo>
                        <a:cubicBezTo>
                          <a:pt x="611" y="231"/>
                          <a:pt x="606" y="233"/>
                          <a:pt x="604" y="230"/>
                        </a:cubicBezTo>
                        <a:cubicBezTo>
                          <a:pt x="599" y="220"/>
                          <a:pt x="610" y="199"/>
                          <a:pt x="620" y="196"/>
                        </a:cubicBezTo>
                        <a:cubicBezTo>
                          <a:pt x="623" y="187"/>
                          <a:pt x="617" y="187"/>
                          <a:pt x="620" y="178"/>
                        </a:cubicBezTo>
                        <a:cubicBezTo>
                          <a:pt x="617" y="164"/>
                          <a:pt x="609" y="168"/>
                          <a:pt x="598" y="172"/>
                        </a:cubicBezTo>
                        <a:cubicBezTo>
                          <a:pt x="592" y="180"/>
                          <a:pt x="585" y="185"/>
                          <a:pt x="576" y="188"/>
                        </a:cubicBezTo>
                        <a:cubicBezTo>
                          <a:pt x="572" y="194"/>
                          <a:pt x="568" y="200"/>
                          <a:pt x="564" y="206"/>
                        </a:cubicBezTo>
                        <a:cubicBezTo>
                          <a:pt x="561" y="210"/>
                          <a:pt x="556" y="218"/>
                          <a:pt x="556" y="218"/>
                        </a:cubicBezTo>
                        <a:cubicBezTo>
                          <a:pt x="558" y="234"/>
                          <a:pt x="559" y="243"/>
                          <a:pt x="572" y="252"/>
                        </a:cubicBezTo>
                        <a:cubicBezTo>
                          <a:pt x="579" y="262"/>
                          <a:pt x="586" y="273"/>
                          <a:pt x="596" y="280"/>
                        </a:cubicBezTo>
                        <a:cubicBezTo>
                          <a:pt x="598" y="286"/>
                          <a:pt x="602" y="298"/>
                          <a:pt x="602" y="298"/>
                        </a:cubicBezTo>
                        <a:cubicBezTo>
                          <a:pt x="601" y="308"/>
                          <a:pt x="599" y="361"/>
                          <a:pt x="594" y="368"/>
                        </a:cubicBezTo>
                        <a:cubicBezTo>
                          <a:pt x="590" y="374"/>
                          <a:pt x="576" y="378"/>
                          <a:pt x="570" y="382"/>
                        </a:cubicBezTo>
                        <a:cubicBezTo>
                          <a:pt x="563" y="393"/>
                          <a:pt x="550" y="396"/>
                          <a:pt x="542" y="406"/>
                        </a:cubicBezTo>
                        <a:cubicBezTo>
                          <a:pt x="536" y="413"/>
                          <a:pt x="539" y="417"/>
                          <a:pt x="530" y="420"/>
                        </a:cubicBezTo>
                        <a:cubicBezTo>
                          <a:pt x="526" y="408"/>
                          <a:pt x="538" y="391"/>
                          <a:pt x="522" y="386"/>
                        </a:cubicBezTo>
                        <a:cubicBezTo>
                          <a:pt x="516" y="377"/>
                          <a:pt x="510" y="364"/>
                          <a:pt x="502" y="356"/>
                        </a:cubicBezTo>
                        <a:cubicBezTo>
                          <a:pt x="497" y="341"/>
                          <a:pt x="505" y="360"/>
                          <a:pt x="482" y="348"/>
                        </a:cubicBezTo>
                        <a:cubicBezTo>
                          <a:pt x="478" y="346"/>
                          <a:pt x="478" y="339"/>
                          <a:pt x="474" y="336"/>
                        </a:cubicBezTo>
                        <a:cubicBezTo>
                          <a:pt x="470" y="323"/>
                          <a:pt x="466" y="342"/>
                          <a:pt x="462" y="348"/>
                        </a:cubicBezTo>
                        <a:cubicBezTo>
                          <a:pt x="460" y="358"/>
                          <a:pt x="456" y="363"/>
                          <a:pt x="454" y="374"/>
                        </a:cubicBezTo>
                        <a:cubicBezTo>
                          <a:pt x="457" y="383"/>
                          <a:pt x="455" y="387"/>
                          <a:pt x="450" y="394"/>
                        </a:cubicBezTo>
                        <a:cubicBezTo>
                          <a:pt x="454" y="399"/>
                          <a:pt x="464" y="411"/>
                          <a:pt x="466" y="418"/>
                        </a:cubicBezTo>
                        <a:cubicBezTo>
                          <a:pt x="474" y="443"/>
                          <a:pt x="472" y="458"/>
                          <a:pt x="500" y="464"/>
                        </a:cubicBezTo>
                        <a:cubicBezTo>
                          <a:pt x="507" y="469"/>
                          <a:pt x="510" y="474"/>
                          <a:pt x="516" y="480"/>
                        </a:cubicBezTo>
                        <a:cubicBezTo>
                          <a:pt x="511" y="494"/>
                          <a:pt x="513" y="509"/>
                          <a:pt x="510" y="524"/>
                        </a:cubicBezTo>
                        <a:cubicBezTo>
                          <a:pt x="512" y="537"/>
                          <a:pt x="511" y="541"/>
                          <a:pt x="522" y="548"/>
                        </a:cubicBezTo>
                        <a:cubicBezTo>
                          <a:pt x="523" y="552"/>
                          <a:pt x="525" y="556"/>
                          <a:pt x="526" y="560"/>
                        </a:cubicBezTo>
                        <a:cubicBezTo>
                          <a:pt x="527" y="564"/>
                          <a:pt x="514" y="556"/>
                          <a:pt x="514" y="556"/>
                        </a:cubicBezTo>
                        <a:cubicBezTo>
                          <a:pt x="502" y="564"/>
                          <a:pt x="501" y="551"/>
                          <a:pt x="492" y="544"/>
                        </a:cubicBezTo>
                        <a:cubicBezTo>
                          <a:pt x="488" y="541"/>
                          <a:pt x="480" y="536"/>
                          <a:pt x="480" y="536"/>
                        </a:cubicBezTo>
                        <a:cubicBezTo>
                          <a:pt x="471" y="522"/>
                          <a:pt x="474" y="529"/>
                          <a:pt x="470" y="518"/>
                        </a:cubicBezTo>
                        <a:cubicBezTo>
                          <a:pt x="467" y="491"/>
                          <a:pt x="461" y="446"/>
                          <a:pt x="436" y="430"/>
                        </a:cubicBezTo>
                        <a:cubicBezTo>
                          <a:pt x="428" y="433"/>
                          <a:pt x="425" y="433"/>
                          <a:pt x="422" y="424"/>
                        </a:cubicBezTo>
                        <a:cubicBezTo>
                          <a:pt x="427" y="404"/>
                          <a:pt x="432" y="383"/>
                          <a:pt x="438" y="364"/>
                        </a:cubicBezTo>
                        <a:cubicBezTo>
                          <a:pt x="436" y="343"/>
                          <a:pt x="431" y="330"/>
                          <a:pt x="426" y="310"/>
                        </a:cubicBezTo>
                        <a:cubicBezTo>
                          <a:pt x="429" y="302"/>
                          <a:pt x="425" y="300"/>
                          <a:pt x="422" y="292"/>
                        </a:cubicBezTo>
                        <a:cubicBezTo>
                          <a:pt x="424" y="282"/>
                          <a:pt x="428" y="277"/>
                          <a:pt x="422" y="268"/>
                        </a:cubicBezTo>
                        <a:cubicBezTo>
                          <a:pt x="420" y="269"/>
                          <a:pt x="418" y="269"/>
                          <a:pt x="416" y="270"/>
                        </a:cubicBezTo>
                        <a:cubicBezTo>
                          <a:pt x="414" y="272"/>
                          <a:pt x="414" y="275"/>
                          <a:pt x="412" y="276"/>
                        </a:cubicBezTo>
                        <a:cubicBezTo>
                          <a:pt x="408" y="278"/>
                          <a:pt x="400" y="280"/>
                          <a:pt x="400" y="280"/>
                        </a:cubicBezTo>
                        <a:cubicBezTo>
                          <a:pt x="394" y="274"/>
                          <a:pt x="389" y="274"/>
                          <a:pt x="386" y="266"/>
                        </a:cubicBezTo>
                        <a:cubicBezTo>
                          <a:pt x="391" y="251"/>
                          <a:pt x="379" y="206"/>
                          <a:pt x="364" y="196"/>
                        </a:cubicBezTo>
                        <a:cubicBezTo>
                          <a:pt x="357" y="186"/>
                          <a:pt x="358" y="182"/>
                          <a:pt x="360" y="170"/>
                        </a:cubicBezTo>
                        <a:cubicBezTo>
                          <a:pt x="358" y="160"/>
                          <a:pt x="356" y="147"/>
                          <a:pt x="346" y="144"/>
                        </a:cubicBezTo>
                        <a:cubicBezTo>
                          <a:pt x="343" y="154"/>
                          <a:pt x="338" y="160"/>
                          <a:pt x="330" y="166"/>
                        </a:cubicBezTo>
                        <a:cubicBezTo>
                          <a:pt x="323" y="164"/>
                          <a:pt x="308" y="160"/>
                          <a:pt x="308" y="160"/>
                        </a:cubicBezTo>
                        <a:cubicBezTo>
                          <a:pt x="296" y="162"/>
                          <a:pt x="297" y="166"/>
                          <a:pt x="288" y="172"/>
                        </a:cubicBezTo>
                        <a:cubicBezTo>
                          <a:pt x="284" y="185"/>
                          <a:pt x="282" y="191"/>
                          <a:pt x="268" y="196"/>
                        </a:cubicBezTo>
                        <a:cubicBezTo>
                          <a:pt x="264" y="200"/>
                          <a:pt x="243" y="231"/>
                          <a:pt x="242" y="232"/>
                        </a:cubicBezTo>
                        <a:cubicBezTo>
                          <a:pt x="231" y="239"/>
                          <a:pt x="215" y="247"/>
                          <a:pt x="206" y="256"/>
                        </a:cubicBezTo>
                        <a:cubicBezTo>
                          <a:pt x="202" y="260"/>
                          <a:pt x="200" y="265"/>
                          <a:pt x="196" y="268"/>
                        </a:cubicBezTo>
                        <a:cubicBezTo>
                          <a:pt x="194" y="269"/>
                          <a:pt x="192" y="269"/>
                          <a:pt x="190" y="270"/>
                        </a:cubicBezTo>
                        <a:cubicBezTo>
                          <a:pt x="188" y="271"/>
                          <a:pt x="186" y="272"/>
                          <a:pt x="184" y="274"/>
                        </a:cubicBezTo>
                        <a:cubicBezTo>
                          <a:pt x="180" y="278"/>
                          <a:pt x="172" y="286"/>
                          <a:pt x="172" y="286"/>
                        </a:cubicBezTo>
                        <a:cubicBezTo>
                          <a:pt x="167" y="300"/>
                          <a:pt x="165" y="314"/>
                          <a:pt x="160" y="328"/>
                        </a:cubicBezTo>
                        <a:cubicBezTo>
                          <a:pt x="158" y="335"/>
                          <a:pt x="156" y="341"/>
                          <a:pt x="154" y="348"/>
                        </a:cubicBezTo>
                        <a:cubicBezTo>
                          <a:pt x="153" y="350"/>
                          <a:pt x="152" y="354"/>
                          <a:pt x="152" y="354"/>
                        </a:cubicBezTo>
                        <a:cubicBezTo>
                          <a:pt x="152" y="359"/>
                          <a:pt x="156" y="384"/>
                          <a:pt x="146" y="392"/>
                        </a:cubicBezTo>
                        <a:cubicBezTo>
                          <a:pt x="141" y="397"/>
                          <a:pt x="128" y="404"/>
                          <a:pt x="128" y="404"/>
                        </a:cubicBezTo>
                        <a:cubicBezTo>
                          <a:pt x="125" y="412"/>
                          <a:pt x="122" y="421"/>
                          <a:pt x="114" y="424"/>
                        </a:cubicBezTo>
                        <a:cubicBezTo>
                          <a:pt x="100" y="419"/>
                          <a:pt x="97" y="405"/>
                          <a:pt x="94" y="392"/>
                        </a:cubicBezTo>
                        <a:cubicBezTo>
                          <a:pt x="86" y="362"/>
                          <a:pt x="82" y="332"/>
                          <a:pt x="72" y="302"/>
                        </a:cubicBezTo>
                        <a:cubicBezTo>
                          <a:pt x="71" y="281"/>
                          <a:pt x="70" y="275"/>
                          <a:pt x="66" y="258"/>
                        </a:cubicBezTo>
                        <a:cubicBezTo>
                          <a:pt x="66" y="251"/>
                          <a:pt x="68" y="219"/>
                          <a:pt x="64" y="208"/>
                        </a:cubicBezTo>
                        <a:cubicBezTo>
                          <a:pt x="70" y="191"/>
                          <a:pt x="66" y="173"/>
                          <a:pt x="72" y="156"/>
                        </a:cubicBezTo>
                        <a:cubicBezTo>
                          <a:pt x="66" y="139"/>
                          <a:pt x="60" y="168"/>
                          <a:pt x="56" y="172"/>
                        </a:cubicBezTo>
                        <a:cubicBezTo>
                          <a:pt x="53" y="175"/>
                          <a:pt x="44" y="180"/>
                          <a:pt x="44" y="180"/>
                        </a:cubicBezTo>
                        <a:cubicBezTo>
                          <a:pt x="35" y="177"/>
                          <a:pt x="28" y="173"/>
                          <a:pt x="24" y="162"/>
                        </a:cubicBezTo>
                        <a:cubicBezTo>
                          <a:pt x="23" y="158"/>
                          <a:pt x="20" y="150"/>
                          <a:pt x="20" y="150"/>
                        </a:cubicBezTo>
                        <a:cubicBezTo>
                          <a:pt x="30" y="148"/>
                          <a:pt x="30" y="143"/>
                          <a:pt x="38" y="138"/>
                        </a:cubicBezTo>
                        <a:cubicBezTo>
                          <a:pt x="35" y="128"/>
                          <a:pt x="31" y="133"/>
                          <a:pt x="24" y="138"/>
                        </a:cubicBezTo>
                        <a:cubicBezTo>
                          <a:pt x="15" y="135"/>
                          <a:pt x="15" y="132"/>
                          <a:pt x="18" y="124"/>
                        </a:cubicBezTo>
                        <a:cubicBezTo>
                          <a:pt x="11" y="114"/>
                          <a:pt x="9" y="101"/>
                          <a:pt x="0" y="92"/>
                        </a:cubicBezTo>
                        <a:lnTo>
                          <a:pt x="76" y="0"/>
                        </a:lnTo>
                        <a:lnTo>
                          <a:pt x="798" y="6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197" name="Freeform 53"/>
                  <p:cNvSpPr>
                    <a:spLocks/>
                  </p:cNvSpPr>
                  <p:nvPr/>
                </p:nvSpPr>
                <p:spPr bwMode="ltGray">
                  <a:xfrm>
                    <a:off x="1634" y="519"/>
                    <a:ext cx="19" cy="29"/>
                  </a:xfrm>
                  <a:custGeom>
                    <a:avLst/>
                    <a:gdLst/>
                    <a:ahLst/>
                    <a:cxnLst>
                      <a:cxn ang="0">
                        <a:pos x="7" y="11"/>
                      </a:cxn>
                      <a:cxn ang="0">
                        <a:pos x="17" y="3"/>
                      </a:cxn>
                      <a:cxn ang="0">
                        <a:pos x="37" y="33"/>
                      </a:cxn>
                      <a:cxn ang="0">
                        <a:pos x="19" y="85"/>
                      </a:cxn>
                      <a:cxn ang="0">
                        <a:pos x="1" y="69"/>
                      </a:cxn>
                      <a:cxn ang="0">
                        <a:pos x="7" y="11"/>
                      </a:cxn>
                    </a:cxnLst>
                    <a:rect l="0" t="0" r="r" b="b"/>
                    <a:pathLst>
                      <a:path w="43" h="85">
                        <a:moveTo>
                          <a:pt x="7" y="11"/>
                        </a:moveTo>
                        <a:cubicBezTo>
                          <a:pt x="4" y="2"/>
                          <a:pt x="9" y="0"/>
                          <a:pt x="17" y="3"/>
                        </a:cubicBezTo>
                        <a:cubicBezTo>
                          <a:pt x="24" y="13"/>
                          <a:pt x="28" y="24"/>
                          <a:pt x="37" y="33"/>
                        </a:cubicBezTo>
                        <a:cubicBezTo>
                          <a:pt x="43" y="52"/>
                          <a:pt x="40" y="78"/>
                          <a:pt x="19" y="85"/>
                        </a:cubicBezTo>
                        <a:cubicBezTo>
                          <a:pt x="6" y="81"/>
                          <a:pt x="5" y="81"/>
                          <a:pt x="1" y="69"/>
                        </a:cubicBezTo>
                        <a:cubicBezTo>
                          <a:pt x="2" y="66"/>
                          <a:pt x="0" y="4"/>
                          <a:pt x="7" y="11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198" name="Freeform 54"/>
                  <p:cNvSpPr>
                    <a:spLocks/>
                  </p:cNvSpPr>
                  <p:nvPr/>
                </p:nvSpPr>
                <p:spPr bwMode="ltGray">
                  <a:xfrm>
                    <a:off x="1900" y="421"/>
                    <a:ext cx="18" cy="24"/>
                  </a:xfrm>
                  <a:custGeom>
                    <a:avLst/>
                    <a:gdLst/>
                    <a:ahLst/>
                    <a:cxnLst>
                      <a:cxn ang="0">
                        <a:pos x="13" y="28"/>
                      </a:cxn>
                      <a:cxn ang="0">
                        <a:pos x="29" y="2"/>
                      </a:cxn>
                      <a:cxn ang="0">
                        <a:pos x="43" y="4"/>
                      </a:cxn>
                      <a:cxn ang="0">
                        <a:pos x="39" y="26"/>
                      </a:cxn>
                      <a:cxn ang="0">
                        <a:pos x="13" y="74"/>
                      </a:cxn>
                      <a:cxn ang="0">
                        <a:pos x="7" y="60"/>
                      </a:cxn>
                      <a:cxn ang="0">
                        <a:pos x="3" y="36"/>
                      </a:cxn>
                      <a:cxn ang="0">
                        <a:pos x="13" y="28"/>
                      </a:cxn>
                    </a:cxnLst>
                    <a:rect l="0" t="0" r="r" b="b"/>
                    <a:pathLst>
                      <a:path w="44" h="74">
                        <a:moveTo>
                          <a:pt x="13" y="28"/>
                        </a:moveTo>
                        <a:cubicBezTo>
                          <a:pt x="15" y="13"/>
                          <a:pt x="14" y="7"/>
                          <a:pt x="29" y="2"/>
                        </a:cubicBezTo>
                        <a:cubicBezTo>
                          <a:pt x="34" y="3"/>
                          <a:pt x="40" y="0"/>
                          <a:pt x="43" y="4"/>
                        </a:cubicBezTo>
                        <a:cubicBezTo>
                          <a:pt x="44" y="6"/>
                          <a:pt x="41" y="21"/>
                          <a:pt x="39" y="26"/>
                        </a:cubicBezTo>
                        <a:cubicBezTo>
                          <a:pt x="31" y="43"/>
                          <a:pt x="30" y="63"/>
                          <a:pt x="13" y="74"/>
                        </a:cubicBezTo>
                        <a:cubicBezTo>
                          <a:pt x="4" y="71"/>
                          <a:pt x="4" y="68"/>
                          <a:pt x="7" y="60"/>
                        </a:cubicBezTo>
                        <a:cubicBezTo>
                          <a:pt x="5" y="50"/>
                          <a:pt x="0" y="46"/>
                          <a:pt x="3" y="36"/>
                        </a:cubicBezTo>
                        <a:cubicBezTo>
                          <a:pt x="4" y="32"/>
                          <a:pt x="8" y="23"/>
                          <a:pt x="13" y="2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199" name="Freeform 55"/>
                  <p:cNvSpPr>
                    <a:spLocks/>
                  </p:cNvSpPr>
                  <p:nvPr/>
                </p:nvSpPr>
                <p:spPr bwMode="ltGray">
                  <a:xfrm>
                    <a:off x="1951" y="409"/>
                    <a:ext cx="9" cy="10"/>
                  </a:xfrm>
                  <a:custGeom>
                    <a:avLst/>
                    <a:gdLst/>
                    <a:ahLst/>
                    <a:cxnLst>
                      <a:cxn ang="0">
                        <a:pos x="7" y="16"/>
                      </a:cxn>
                      <a:cxn ang="0">
                        <a:pos x="5" y="30"/>
                      </a:cxn>
                      <a:cxn ang="0">
                        <a:pos x="7" y="16"/>
                      </a:cxn>
                    </a:cxnLst>
                    <a:rect l="0" t="0" r="r" b="b"/>
                    <a:pathLst>
                      <a:path w="20" h="30">
                        <a:moveTo>
                          <a:pt x="7" y="16"/>
                        </a:moveTo>
                        <a:cubicBezTo>
                          <a:pt x="18" y="0"/>
                          <a:pt x="20" y="20"/>
                          <a:pt x="5" y="30"/>
                        </a:cubicBezTo>
                        <a:cubicBezTo>
                          <a:pt x="0" y="23"/>
                          <a:pt x="1" y="22"/>
                          <a:pt x="7" y="16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200" name="Freeform 56"/>
                  <p:cNvSpPr>
                    <a:spLocks/>
                  </p:cNvSpPr>
                  <p:nvPr/>
                </p:nvSpPr>
                <p:spPr bwMode="ltGray">
                  <a:xfrm>
                    <a:off x="1021" y="314"/>
                    <a:ext cx="433" cy="354"/>
                  </a:xfrm>
                  <a:custGeom>
                    <a:avLst/>
                    <a:gdLst/>
                    <a:ahLst/>
                    <a:cxnLst>
                      <a:cxn ang="0">
                        <a:pos x="481" y="464"/>
                      </a:cxn>
                      <a:cxn ang="0">
                        <a:pos x="486" y="451"/>
                      </a:cxn>
                      <a:cxn ang="0">
                        <a:pos x="500" y="413"/>
                      </a:cxn>
                      <a:cxn ang="0">
                        <a:pos x="309" y="287"/>
                      </a:cxn>
                      <a:cxn ang="0">
                        <a:pos x="282" y="346"/>
                      </a:cxn>
                      <a:cxn ang="0">
                        <a:pos x="303" y="556"/>
                      </a:cxn>
                      <a:cxn ang="0">
                        <a:pos x="282" y="494"/>
                      </a:cxn>
                      <a:cxn ang="0">
                        <a:pos x="242" y="439"/>
                      </a:cxn>
                      <a:cxn ang="0">
                        <a:pos x="245" y="413"/>
                      </a:cxn>
                      <a:cxn ang="0">
                        <a:pos x="247" y="394"/>
                      </a:cxn>
                      <a:cxn ang="0">
                        <a:pos x="220" y="375"/>
                      </a:cxn>
                      <a:cxn ang="0">
                        <a:pos x="194" y="346"/>
                      </a:cxn>
                      <a:cxn ang="0">
                        <a:pos x="148" y="354"/>
                      </a:cxn>
                      <a:cxn ang="0">
                        <a:pos x="126" y="365"/>
                      </a:cxn>
                      <a:cxn ang="0">
                        <a:pos x="78" y="365"/>
                      </a:cxn>
                      <a:cxn ang="0">
                        <a:pos x="22" y="312"/>
                      </a:cxn>
                      <a:cxn ang="0">
                        <a:pos x="11" y="295"/>
                      </a:cxn>
                      <a:cxn ang="0">
                        <a:pos x="0" y="264"/>
                      </a:cxn>
                      <a:cxn ang="0">
                        <a:pos x="24" y="213"/>
                      </a:cxn>
                      <a:cxn ang="0">
                        <a:pos x="32" y="181"/>
                      </a:cxn>
                      <a:cxn ang="0">
                        <a:pos x="51" y="143"/>
                      </a:cxn>
                      <a:cxn ang="0">
                        <a:pos x="81" y="116"/>
                      </a:cxn>
                      <a:cxn ang="0">
                        <a:pos x="167" y="67"/>
                      </a:cxn>
                      <a:cxn ang="0">
                        <a:pos x="220" y="30"/>
                      </a:cxn>
                      <a:cxn ang="0">
                        <a:pos x="258" y="6"/>
                      </a:cxn>
                      <a:cxn ang="0">
                        <a:pos x="363" y="2"/>
                      </a:cxn>
                      <a:cxn ang="0">
                        <a:pos x="398" y="0"/>
                      </a:cxn>
                      <a:cxn ang="0">
                        <a:pos x="384" y="34"/>
                      </a:cxn>
                      <a:cxn ang="0">
                        <a:pos x="443" y="84"/>
                      </a:cxn>
                      <a:cxn ang="0">
                        <a:pos x="497" y="74"/>
                      </a:cxn>
                      <a:cxn ang="0">
                        <a:pos x="529" y="82"/>
                      </a:cxn>
                      <a:cxn ang="0">
                        <a:pos x="559" y="97"/>
                      </a:cxn>
                      <a:cxn ang="0">
                        <a:pos x="572" y="188"/>
                      </a:cxn>
                      <a:cxn ang="0">
                        <a:pos x="572" y="240"/>
                      </a:cxn>
                      <a:cxn ang="0">
                        <a:pos x="599" y="283"/>
                      </a:cxn>
                      <a:cxn ang="0">
                        <a:pos x="645" y="300"/>
                      </a:cxn>
                      <a:cxn ang="0">
                        <a:pos x="680" y="295"/>
                      </a:cxn>
                      <a:cxn ang="0">
                        <a:pos x="664" y="340"/>
                      </a:cxn>
                      <a:cxn ang="0">
                        <a:pos x="599" y="407"/>
                      </a:cxn>
                      <a:cxn ang="0">
                        <a:pos x="548" y="485"/>
                      </a:cxn>
                      <a:cxn ang="0">
                        <a:pos x="556" y="508"/>
                      </a:cxn>
                      <a:cxn ang="0">
                        <a:pos x="435" y="556"/>
                      </a:cxn>
                    </a:cxnLst>
                    <a:rect l="0" t="0" r="r" b="b"/>
                    <a:pathLst>
                      <a:path w="682" h="557">
                        <a:moveTo>
                          <a:pt x="435" y="556"/>
                        </a:moveTo>
                        <a:lnTo>
                          <a:pt x="481" y="464"/>
                        </a:lnTo>
                        <a:lnTo>
                          <a:pt x="473" y="449"/>
                        </a:lnTo>
                        <a:lnTo>
                          <a:pt x="486" y="451"/>
                        </a:lnTo>
                        <a:lnTo>
                          <a:pt x="495" y="441"/>
                        </a:lnTo>
                        <a:lnTo>
                          <a:pt x="500" y="413"/>
                        </a:lnTo>
                        <a:lnTo>
                          <a:pt x="500" y="371"/>
                        </a:lnTo>
                        <a:lnTo>
                          <a:pt x="309" y="287"/>
                        </a:lnTo>
                        <a:lnTo>
                          <a:pt x="296" y="308"/>
                        </a:lnTo>
                        <a:lnTo>
                          <a:pt x="282" y="346"/>
                        </a:lnTo>
                        <a:lnTo>
                          <a:pt x="396" y="557"/>
                        </a:lnTo>
                        <a:lnTo>
                          <a:pt x="303" y="556"/>
                        </a:lnTo>
                        <a:lnTo>
                          <a:pt x="304" y="536"/>
                        </a:lnTo>
                        <a:cubicBezTo>
                          <a:pt x="284" y="520"/>
                          <a:pt x="296" y="510"/>
                          <a:pt x="282" y="494"/>
                        </a:cubicBezTo>
                        <a:cubicBezTo>
                          <a:pt x="276" y="475"/>
                          <a:pt x="267" y="468"/>
                          <a:pt x="253" y="451"/>
                        </a:cubicBezTo>
                        <a:cubicBezTo>
                          <a:pt x="249" y="447"/>
                          <a:pt x="245" y="443"/>
                          <a:pt x="242" y="439"/>
                        </a:cubicBezTo>
                        <a:lnTo>
                          <a:pt x="237" y="432"/>
                        </a:lnTo>
                        <a:cubicBezTo>
                          <a:pt x="237" y="432"/>
                          <a:pt x="245" y="413"/>
                          <a:pt x="245" y="413"/>
                        </a:cubicBezTo>
                        <a:cubicBezTo>
                          <a:pt x="247" y="409"/>
                          <a:pt x="250" y="401"/>
                          <a:pt x="250" y="401"/>
                        </a:cubicBezTo>
                        <a:cubicBezTo>
                          <a:pt x="249" y="399"/>
                          <a:pt x="247" y="397"/>
                          <a:pt x="247" y="394"/>
                        </a:cubicBezTo>
                        <a:cubicBezTo>
                          <a:pt x="248" y="390"/>
                          <a:pt x="253" y="382"/>
                          <a:pt x="253" y="382"/>
                        </a:cubicBezTo>
                        <a:cubicBezTo>
                          <a:pt x="243" y="370"/>
                          <a:pt x="237" y="371"/>
                          <a:pt x="220" y="375"/>
                        </a:cubicBezTo>
                        <a:cubicBezTo>
                          <a:pt x="217" y="371"/>
                          <a:pt x="210" y="369"/>
                          <a:pt x="207" y="365"/>
                        </a:cubicBezTo>
                        <a:cubicBezTo>
                          <a:pt x="185" y="337"/>
                          <a:pt x="216" y="363"/>
                          <a:pt x="194" y="346"/>
                        </a:cubicBezTo>
                        <a:cubicBezTo>
                          <a:pt x="167" y="349"/>
                          <a:pt x="179" y="346"/>
                          <a:pt x="156" y="352"/>
                        </a:cubicBezTo>
                        <a:cubicBezTo>
                          <a:pt x="153" y="353"/>
                          <a:pt x="148" y="354"/>
                          <a:pt x="148" y="354"/>
                        </a:cubicBezTo>
                        <a:cubicBezTo>
                          <a:pt x="146" y="356"/>
                          <a:pt x="145" y="359"/>
                          <a:pt x="142" y="361"/>
                        </a:cubicBezTo>
                        <a:cubicBezTo>
                          <a:pt x="138" y="363"/>
                          <a:pt x="126" y="365"/>
                          <a:pt x="126" y="365"/>
                        </a:cubicBezTo>
                        <a:cubicBezTo>
                          <a:pt x="105" y="354"/>
                          <a:pt x="116" y="355"/>
                          <a:pt x="94" y="361"/>
                        </a:cubicBezTo>
                        <a:cubicBezTo>
                          <a:pt x="89" y="362"/>
                          <a:pt x="78" y="365"/>
                          <a:pt x="78" y="365"/>
                        </a:cubicBezTo>
                        <a:cubicBezTo>
                          <a:pt x="62" y="383"/>
                          <a:pt x="46" y="346"/>
                          <a:pt x="35" y="337"/>
                        </a:cubicBezTo>
                        <a:cubicBezTo>
                          <a:pt x="32" y="330"/>
                          <a:pt x="24" y="320"/>
                          <a:pt x="22" y="312"/>
                        </a:cubicBezTo>
                        <a:cubicBezTo>
                          <a:pt x="20" y="308"/>
                          <a:pt x="22" y="303"/>
                          <a:pt x="19" y="300"/>
                        </a:cubicBezTo>
                        <a:cubicBezTo>
                          <a:pt x="17" y="297"/>
                          <a:pt x="13" y="297"/>
                          <a:pt x="11" y="295"/>
                        </a:cubicBezTo>
                        <a:cubicBezTo>
                          <a:pt x="3" y="277"/>
                          <a:pt x="15" y="306"/>
                          <a:pt x="5" y="276"/>
                        </a:cubicBezTo>
                        <a:cubicBezTo>
                          <a:pt x="4" y="272"/>
                          <a:pt x="0" y="264"/>
                          <a:pt x="0" y="264"/>
                        </a:cubicBezTo>
                        <a:cubicBezTo>
                          <a:pt x="3" y="253"/>
                          <a:pt x="2" y="248"/>
                          <a:pt x="13" y="243"/>
                        </a:cubicBezTo>
                        <a:cubicBezTo>
                          <a:pt x="20" y="221"/>
                          <a:pt x="17" y="231"/>
                          <a:pt x="24" y="213"/>
                        </a:cubicBezTo>
                        <a:cubicBezTo>
                          <a:pt x="26" y="209"/>
                          <a:pt x="30" y="200"/>
                          <a:pt x="30" y="200"/>
                        </a:cubicBezTo>
                        <a:cubicBezTo>
                          <a:pt x="26" y="192"/>
                          <a:pt x="24" y="191"/>
                          <a:pt x="32" y="181"/>
                        </a:cubicBezTo>
                        <a:cubicBezTo>
                          <a:pt x="36" y="177"/>
                          <a:pt x="43" y="169"/>
                          <a:pt x="43" y="169"/>
                        </a:cubicBezTo>
                        <a:cubicBezTo>
                          <a:pt x="37" y="155"/>
                          <a:pt x="36" y="153"/>
                          <a:pt x="51" y="143"/>
                        </a:cubicBezTo>
                        <a:cubicBezTo>
                          <a:pt x="56" y="140"/>
                          <a:pt x="67" y="135"/>
                          <a:pt x="67" y="135"/>
                        </a:cubicBezTo>
                        <a:cubicBezTo>
                          <a:pt x="73" y="129"/>
                          <a:pt x="75" y="122"/>
                          <a:pt x="81" y="116"/>
                        </a:cubicBezTo>
                        <a:cubicBezTo>
                          <a:pt x="89" y="107"/>
                          <a:pt x="102" y="105"/>
                          <a:pt x="113" y="99"/>
                        </a:cubicBezTo>
                        <a:cubicBezTo>
                          <a:pt x="125" y="85"/>
                          <a:pt x="149" y="76"/>
                          <a:pt x="167" y="67"/>
                        </a:cubicBezTo>
                        <a:cubicBezTo>
                          <a:pt x="174" y="59"/>
                          <a:pt x="175" y="50"/>
                          <a:pt x="188" y="46"/>
                        </a:cubicBezTo>
                        <a:cubicBezTo>
                          <a:pt x="198" y="39"/>
                          <a:pt x="208" y="36"/>
                          <a:pt x="220" y="30"/>
                        </a:cubicBezTo>
                        <a:cubicBezTo>
                          <a:pt x="223" y="28"/>
                          <a:pt x="228" y="25"/>
                          <a:pt x="228" y="25"/>
                        </a:cubicBezTo>
                        <a:cubicBezTo>
                          <a:pt x="237" y="16"/>
                          <a:pt x="245" y="10"/>
                          <a:pt x="258" y="6"/>
                        </a:cubicBezTo>
                        <a:cubicBezTo>
                          <a:pt x="269" y="31"/>
                          <a:pt x="301" y="6"/>
                          <a:pt x="320" y="4"/>
                        </a:cubicBezTo>
                        <a:cubicBezTo>
                          <a:pt x="334" y="3"/>
                          <a:pt x="349" y="3"/>
                          <a:pt x="363" y="2"/>
                        </a:cubicBezTo>
                        <a:cubicBezTo>
                          <a:pt x="369" y="3"/>
                          <a:pt x="376" y="5"/>
                          <a:pt x="382" y="4"/>
                        </a:cubicBezTo>
                        <a:cubicBezTo>
                          <a:pt x="387" y="4"/>
                          <a:pt x="398" y="0"/>
                          <a:pt x="398" y="0"/>
                        </a:cubicBezTo>
                        <a:cubicBezTo>
                          <a:pt x="415" y="8"/>
                          <a:pt x="406" y="16"/>
                          <a:pt x="400" y="30"/>
                        </a:cubicBezTo>
                        <a:cubicBezTo>
                          <a:pt x="398" y="34"/>
                          <a:pt x="384" y="34"/>
                          <a:pt x="384" y="34"/>
                        </a:cubicBezTo>
                        <a:cubicBezTo>
                          <a:pt x="379" y="47"/>
                          <a:pt x="398" y="51"/>
                          <a:pt x="411" y="55"/>
                        </a:cubicBezTo>
                        <a:cubicBezTo>
                          <a:pt x="419" y="72"/>
                          <a:pt x="421" y="79"/>
                          <a:pt x="443" y="84"/>
                        </a:cubicBezTo>
                        <a:cubicBezTo>
                          <a:pt x="461" y="71"/>
                          <a:pt x="435" y="65"/>
                          <a:pt x="468" y="57"/>
                        </a:cubicBezTo>
                        <a:cubicBezTo>
                          <a:pt x="482" y="61"/>
                          <a:pt x="485" y="70"/>
                          <a:pt x="497" y="74"/>
                        </a:cubicBezTo>
                        <a:cubicBezTo>
                          <a:pt x="505" y="76"/>
                          <a:pt x="513" y="78"/>
                          <a:pt x="521" y="80"/>
                        </a:cubicBezTo>
                        <a:cubicBezTo>
                          <a:pt x="524" y="81"/>
                          <a:pt x="529" y="82"/>
                          <a:pt x="529" y="82"/>
                        </a:cubicBezTo>
                        <a:cubicBezTo>
                          <a:pt x="547" y="78"/>
                          <a:pt x="547" y="76"/>
                          <a:pt x="562" y="84"/>
                        </a:cubicBezTo>
                        <a:cubicBezTo>
                          <a:pt x="566" y="95"/>
                          <a:pt x="565" y="86"/>
                          <a:pt x="559" y="97"/>
                        </a:cubicBezTo>
                        <a:cubicBezTo>
                          <a:pt x="557" y="101"/>
                          <a:pt x="554" y="110"/>
                          <a:pt x="554" y="110"/>
                        </a:cubicBezTo>
                        <a:cubicBezTo>
                          <a:pt x="556" y="132"/>
                          <a:pt x="556" y="168"/>
                          <a:pt x="572" y="188"/>
                        </a:cubicBezTo>
                        <a:cubicBezTo>
                          <a:pt x="568" y="198"/>
                          <a:pt x="564" y="208"/>
                          <a:pt x="562" y="219"/>
                        </a:cubicBezTo>
                        <a:cubicBezTo>
                          <a:pt x="564" y="227"/>
                          <a:pt x="569" y="233"/>
                          <a:pt x="572" y="240"/>
                        </a:cubicBezTo>
                        <a:cubicBezTo>
                          <a:pt x="573" y="247"/>
                          <a:pt x="572" y="254"/>
                          <a:pt x="575" y="259"/>
                        </a:cubicBezTo>
                        <a:cubicBezTo>
                          <a:pt x="577" y="263"/>
                          <a:pt x="595" y="272"/>
                          <a:pt x="599" y="283"/>
                        </a:cubicBezTo>
                        <a:cubicBezTo>
                          <a:pt x="594" y="295"/>
                          <a:pt x="603" y="306"/>
                          <a:pt x="618" y="310"/>
                        </a:cubicBezTo>
                        <a:cubicBezTo>
                          <a:pt x="630" y="307"/>
                          <a:pt x="638" y="308"/>
                          <a:pt x="645" y="300"/>
                        </a:cubicBezTo>
                        <a:cubicBezTo>
                          <a:pt x="660" y="302"/>
                          <a:pt x="663" y="303"/>
                          <a:pt x="672" y="293"/>
                        </a:cubicBezTo>
                        <a:cubicBezTo>
                          <a:pt x="675" y="294"/>
                          <a:pt x="679" y="293"/>
                          <a:pt x="680" y="295"/>
                        </a:cubicBezTo>
                        <a:cubicBezTo>
                          <a:pt x="682" y="301"/>
                          <a:pt x="674" y="321"/>
                          <a:pt x="672" y="327"/>
                        </a:cubicBezTo>
                        <a:cubicBezTo>
                          <a:pt x="668" y="340"/>
                          <a:pt x="671" y="326"/>
                          <a:pt x="664" y="340"/>
                        </a:cubicBezTo>
                        <a:cubicBezTo>
                          <a:pt x="652" y="360"/>
                          <a:pt x="646" y="381"/>
                          <a:pt x="621" y="394"/>
                        </a:cubicBezTo>
                        <a:cubicBezTo>
                          <a:pt x="614" y="402"/>
                          <a:pt x="609" y="402"/>
                          <a:pt x="599" y="407"/>
                        </a:cubicBezTo>
                        <a:cubicBezTo>
                          <a:pt x="590" y="418"/>
                          <a:pt x="579" y="429"/>
                          <a:pt x="567" y="439"/>
                        </a:cubicBezTo>
                        <a:cubicBezTo>
                          <a:pt x="560" y="454"/>
                          <a:pt x="555" y="470"/>
                          <a:pt x="548" y="485"/>
                        </a:cubicBezTo>
                        <a:cubicBezTo>
                          <a:pt x="549" y="489"/>
                          <a:pt x="550" y="492"/>
                          <a:pt x="551" y="496"/>
                        </a:cubicBezTo>
                        <a:cubicBezTo>
                          <a:pt x="552" y="500"/>
                          <a:pt x="556" y="508"/>
                          <a:pt x="556" y="508"/>
                        </a:cubicBezTo>
                        <a:cubicBezTo>
                          <a:pt x="559" y="524"/>
                          <a:pt x="562" y="546"/>
                          <a:pt x="576" y="557"/>
                        </a:cubicBezTo>
                        <a:lnTo>
                          <a:pt x="435" y="556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201" name="Freeform 57"/>
                  <p:cNvSpPr>
                    <a:spLocks/>
                  </p:cNvSpPr>
                  <p:nvPr/>
                </p:nvSpPr>
                <p:spPr bwMode="ltGray">
                  <a:xfrm>
                    <a:off x="1189" y="447"/>
                    <a:ext cx="163" cy="221"/>
                  </a:xfrm>
                  <a:custGeom>
                    <a:avLst/>
                    <a:gdLst/>
                    <a:ahLst/>
                    <a:cxnLst>
                      <a:cxn ang="0">
                        <a:pos x="243" y="347"/>
                      </a:cxn>
                      <a:cxn ang="0">
                        <a:pos x="233" y="301"/>
                      </a:cxn>
                      <a:cxn ang="0">
                        <a:pos x="217" y="288"/>
                      </a:cxn>
                      <a:cxn ang="0">
                        <a:pos x="215" y="269"/>
                      </a:cxn>
                      <a:cxn ang="0">
                        <a:pos x="209" y="254"/>
                      </a:cxn>
                      <a:cxn ang="0">
                        <a:pos x="209" y="229"/>
                      </a:cxn>
                      <a:cxn ang="0">
                        <a:pos x="207" y="214"/>
                      </a:cxn>
                      <a:cxn ang="0">
                        <a:pos x="228" y="202"/>
                      </a:cxn>
                      <a:cxn ang="0">
                        <a:pos x="257" y="197"/>
                      </a:cxn>
                      <a:cxn ang="0">
                        <a:pos x="257" y="136"/>
                      </a:cxn>
                      <a:cxn ang="0">
                        <a:pos x="54" y="96"/>
                      </a:cxn>
                      <a:cxn ang="0">
                        <a:pos x="32" y="98"/>
                      </a:cxn>
                      <a:cxn ang="0">
                        <a:pos x="16" y="102"/>
                      </a:cxn>
                      <a:cxn ang="0">
                        <a:pos x="0" y="149"/>
                      </a:cxn>
                      <a:cxn ang="0">
                        <a:pos x="93" y="346"/>
                      </a:cxn>
                      <a:cxn ang="0">
                        <a:pos x="243" y="347"/>
                      </a:cxn>
                    </a:cxnLst>
                    <a:rect l="0" t="0" r="r" b="b"/>
                    <a:pathLst>
                      <a:path w="257" h="347">
                        <a:moveTo>
                          <a:pt x="243" y="347"/>
                        </a:moveTo>
                        <a:lnTo>
                          <a:pt x="233" y="301"/>
                        </a:lnTo>
                        <a:lnTo>
                          <a:pt x="217" y="288"/>
                        </a:lnTo>
                        <a:lnTo>
                          <a:pt x="215" y="269"/>
                        </a:lnTo>
                        <a:lnTo>
                          <a:pt x="209" y="254"/>
                        </a:lnTo>
                        <a:lnTo>
                          <a:pt x="209" y="229"/>
                        </a:lnTo>
                        <a:lnTo>
                          <a:pt x="207" y="214"/>
                        </a:lnTo>
                        <a:lnTo>
                          <a:pt x="228" y="202"/>
                        </a:lnTo>
                        <a:lnTo>
                          <a:pt x="257" y="197"/>
                        </a:lnTo>
                        <a:lnTo>
                          <a:pt x="257" y="136"/>
                        </a:lnTo>
                        <a:cubicBezTo>
                          <a:pt x="209" y="119"/>
                          <a:pt x="13" y="0"/>
                          <a:pt x="54" y="96"/>
                        </a:cubicBezTo>
                        <a:cubicBezTo>
                          <a:pt x="36" y="106"/>
                          <a:pt x="57" y="97"/>
                          <a:pt x="32" y="98"/>
                        </a:cubicBezTo>
                        <a:cubicBezTo>
                          <a:pt x="27" y="99"/>
                          <a:pt x="16" y="102"/>
                          <a:pt x="16" y="102"/>
                        </a:cubicBezTo>
                        <a:lnTo>
                          <a:pt x="0" y="149"/>
                        </a:lnTo>
                        <a:lnTo>
                          <a:pt x="93" y="346"/>
                        </a:lnTo>
                        <a:lnTo>
                          <a:pt x="243" y="347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202" name="Freeform 58"/>
                  <p:cNvSpPr>
                    <a:spLocks/>
                  </p:cNvSpPr>
                  <p:nvPr/>
                </p:nvSpPr>
                <p:spPr bwMode="ltGray">
                  <a:xfrm>
                    <a:off x="1476" y="611"/>
                    <a:ext cx="7" cy="12"/>
                  </a:xfrm>
                  <a:custGeom>
                    <a:avLst/>
                    <a:gdLst/>
                    <a:ahLst/>
                    <a:cxnLst>
                      <a:cxn ang="0">
                        <a:pos x="7" y="25"/>
                      </a:cxn>
                      <a:cxn ang="0">
                        <a:pos x="19" y="21"/>
                      </a:cxn>
                      <a:cxn ang="0">
                        <a:pos x="7" y="25"/>
                      </a:cxn>
                    </a:cxnLst>
                    <a:rect l="0" t="0" r="r" b="b"/>
                    <a:pathLst>
                      <a:path w="19" h="37">
                        <a:moveTo>
                          <a:pt x="7" y="25"/>
                        </a:moveTo>
                        <a:cubicBezTo>
                          <a:pt x="0" y="4"/>
                          <a:pt x="12" y="0"/>
                          <a:pt x="19" y="21"/>
                        </a:cubicBezTo>
                        <a:cubicBezTo>
                          <a:pt x="14" y="37"/>
                          <a:pt x="18" y="36"/>
                          <a:pt x="7" y="25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203" name="Freeform 59"/>
                  <p:cNvSpPr>
                    <a:spLocks/>
                  </p:cNvSpPr>
                  <p:nvPr/>
                </p:nvSpPr>
                <p:spPr bwMode="ltGray">
                  <a:xfrm>
                    <a:off x="1467" y="497"/>
                    <a:ext cx="9" cy="7"/>
                  </a:xfrm>
                  <a:custGeom>
                    <a:avLst/>
                    <a:gdLst/>
                    <a:ahLst/>
                    <a:cxnLst>
                      <a:cxn ang="0">
                        <a:pos x="12" y="12"/>
                      </a:cxn>
                      <a:cxn ang="0">
                        <a:pos x="16" y="0"/>
                      </a:cxn>
                      <a:cxn ang="0">
                        <a:pos x="20" y="12"/>
                      </a:cxn>
                      <a:cxn ang="0">
                        <a:pos x="8" y="20"/>
                      </a:cxn>
                      <a:cxn ang="0">
                        <a:pos x="12" y="12"/>
                      </a:cxn>
                    </a:cxnLst>
                    <a:rect l="0" t="0" r="r" b="b"/>
                    <a:pathLst>
                      <a:path w="22" h="20">
                        <a:moveTo>
                          <a:pt x="12" y="12"/>
                        </a:moveTo>
                        <a:cubicBezTo>
                          <a:pt x="13" y="8"/>
                          <a:pt x="12" y="0"/>
                          <a:pt x="16" y="0"/>
                        </a:cubicBezTo>
                        <a:cubicBezTo>
                          <a:pt x="20" y="0"/>
                          <a:pt x="22" y="8"/>
                          <a:pt x="20" y="12"/>
                        </a:cubicBezTo>
                        <a:cubicBezTo>
                          <a:pt x="18" y="16"/>
                          <a:pt x="12" y="17"/>
                          <a:pt x="8" y="20"/>
                        </a:cubicBezTo>
                        <a:cubicBezTo>
                          <a:pt x="3" y="5"/>
                          <a:pt x="0" y="6"/>
                          <a:pt x="12" y="12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204" name="Freeform 60"/>
                  <p:cNvSpPr>
                    <a:spLocks/>
                  </p:cNvSpPr>
                  <p:nvPr/>
                </p:nvSpPr>
                <p:spPr bwMode="ltGray">
                  <a:xfrm>
                    <a:off x="1072" y="357"/>
                    <a:ext cx="25" cy="10"/>
                  </a:xfrm>
                  <a:custGeom>
                    <a:avLst/>
                    <a:gdLst/>
                    <a:ahLst/>
                    <a:cxnLst>
                      <a:cxn ang="0">
                        <a:pos x="24" y="18"/>
                      </a:cxn>
                      <a:cxn ang="0">
                        <a:pos x="32" y="6"/>
                      </a:cxn>
                      <a:cxn ang="0">
                        <a:pos x="36" y="30"/>
                      </a:cxn>
                      <a:cxn ang="0">
                        <a:pos x="24" y="18"/>
                      </a:cxn>
                    </a:cxnLst>
                    <a:rect l="0" t="0" r="r" b="b"/>
                    <a:pathLst>
                      <a:path w="57" h="30">
                        <a:moveTo>
                          <a:pt x="24" y="18"/>
                        </a:moveTo>
                        <a:cubicBezTo>
                          <a:pt x="0" y="10"/>
                          <a:pt x="9" y="0"/>
                          <a:pt x="32" y="6"/>
                        </a:cubicBezTo>
                        <a:cubicBezTo>
                          <a:pt x="46" y="15"/>
                          <a:pt x="57" y="23"/>
                          <a:pt x="36" y="30"/>
                        </a:cubicBezTo>
                        <a:cubicBezTo>
                          <a:pt x="21" y="25"/>
                          <a:pt x="24" y="30"/>
                          <a:pt x="24" y="1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205" name="Freeform 61"/>
                  <p:cNvSpPr>
                    <a:spLocks/>
                  </p:cNvSpPr>
                  <p:nvPr/>
                </p:nvSpPr>
                <p:spPr bwMode="ltGray">
                  <a:xfrm>
                    <a:off x="1374" y="265"/>
                    <a:ext cx="295" cy="233"/>
                  </a:xfrm>
                  <a:custGeom>
                    <a:avLst/>
                    <a:gdLst/>
                    <a:ahLst/>
                    <a:cxnLst>
                      <a:cxn ang="0">
                        <a:pos x="473" y="464"/>
                      </a:cxn>
                      <a:cxn ang="0">
                        <a:pos x="393" y="452"/>
                      </a:cxn>
                      <a:cxn ang="0">
                        <a:pos x="325" y="412"/>
                      </a:cxn>
                      <a:cxn ang="0">
                        <a:pos x="265" y="400"/>
                      </a:cxn>
                      <a:cxn ang="0">
                        <a:pos x="237" y="416"/>
                      </a:cxn>
                      <a:cxn ang="0">
                        <a:pos x="261" y="428"/>
                      </a:cxn>
                      <a:cxn ang="0">
                        <a:pos x="293" y="468"/>
                      </a:cxn>
                      <a:cxn ang="0">
                        <a:pos x="321" y="476"/>
                      </a:cxn>
                      <a:cxn ang="0">
                        <a:pos x="333" y="536"/>
                      </a:cxn>
                      <a:cxn ang="0">
                        <a:pos x="313" y="552"/>
                      </a:cxn>
                      <a:cxn ang="0">
                        <a:pos x="261" y="616"/>
                      </a:cxn>
                      <a:cxn ang="0">
                        <a:pos x="225" y="628"/>
                      </a:cxn>
                      <a:cxn ang="0">
                        <a:pos x="97" y="696"/>
                      </a:cxn>
                      <a:cxn ang="0">
                        <a:pos x="77" y="616"/>
                      </a:cxn>
                      <a:cxn ang="0">
                        <a:pos x="45" y="524"/>
                      </a:cxn>
                      <a:cxn ang="0">
                        <a:pos x="33" y="448"/>
                      </a:cxn>
                      <a:cxn ang="0">
                        <a:pos x="53" y="344"/>
                      </a:cxn>
                      <a:cxn ang="0">
                        <a:pos x="17" y="392"/>
                      </a:cxn>
                      <a:cxn ang="0">
                        <a:pos x="81" y="280"/>
                      </a:cxn>
                      <a:cxn ang="0">
                        <a:pos x="113" y="204"/>
                      </a:cxn>
                      <a:cxn ang="0">
                        <a:pos x="37" y="204"/>
                      </a:cxn>
                      <a:cxn ang="0">
                        <a:pos x="1" y="196"/>
                      </a:cxn>
                      <a:cxn ang="0">
                        <a:pos x="25" y="140"/>
                      </a:cxn>
                      <a:cxn ang="0">
                        <a:pos x="97" y="112"/>
                      </a:cxn>
                      <a:cxn ang="0">
                        <a:pos x="221" y="124"/>
                      </a:cxn>
                      <a:cxn ang="0">
                        <a:pos x="229" y="64"/>
                      </a:cxn>
                      <a:cxn ang="0">
                        <a:pos x="261" y="0"/>
                      </a:cxn>
                      <a:cxn ang="0">
                        <a:pos x="357" y="44"/>
                      </a:cxn>
                      <a:cxn ang="0">
                        <a:pos x="329" y="88"/>
                      </a:cxn>
                      <a:cxn ang="0">
                        <a:pos x="301" y="176"/>
                      </a:cxn>
                      <a:cxn ang="0">
                        <a:pos x="361" y="192"/>
                      </a:cxn>
                      <a:cxn ang="0">
                        <a:pos x="373" y="136"/>
                      </a:cxn>
                      <a:cxn ang="0">
                        <a:pos x="417" y="92"/>
                      </a:cxn>
                      <a:cxn ang="0">
                        <a:pos x="497" y="88"/>
                      </a:cxn>
                      <a:cxn ang="0">
                        <a:pos x="529" y="52"/>
                      </a:cxn>
                      <a:cxn ang="0">
                        <a:pos x="541" y="460"/>
                      </a:cxn>
                    </a:cxnLst>
                    <a:rect l="0" t="0" r="r" b="b"/>
                    <a:pathLst>
                      <a:path w="693" h="696">
                        <a:moveTo>
                          <a:pt x="541" y="460"/>
                        </a:moveTo>
                        <a:lnTo>
                          <a:pt x="473" y="464"/>
                        </a:lnTo>
                        <a:lnTo>
                          <a:pt x="441" y="452"/>
                        </a:lnTo>
                        <a:lnTo>
                          <a:pt x="393" y="452"/>
                        </a:lnTo>
                        <a:cubicBezTo>
                          <a:pt x="365" y="448"/>
                          <a:pt x="360" y="444"/>
                          <a:pt x="337" y="436"/>
                        </a:cubicBezTo>
                        <a:cubicBezTo>
                          <a:pt x="336" y="432"/>
                          <a:pt x="330" y="413"/>
                          <a:pt x="325" y="412"/>
                        </a:cubicBezTo>
                        <a:cubicBezTo>
                          <a:pt x="317" y="411"/>
                          <a:pt x="301" y="420"/>
                          <a:pt x="301" y="420"/>
                        </a:cubicBezTo>
                        <a:cubicBezTo>
                          <a:pt x="289" y="412"/>
                          <a:pt x="277" y="408"/>
                          <a:pt x="265" y="400"/>
                        </a:cubicBezTo>
                        <a:cubicBezTo>
                          <a:pt x="252" y="380"/>
                          <a:pt x="256" y="356"/>
                          <a:pt x="233" y="348"/>
                        </a:cubicBezTo>
                        <a:cubicBezTo>
                          <a:pt x="217" y="372"/>
                          <a:pt x="221" y="392"/>
                          <a:pt x="237" y="416"/>
                        </a:cubicBezTo>
                        <a:cubicBezTo>
                          <a:pt x="234" y="428"/>
                          <a:pt x="228" y="445"/>
                          <a:pt x="237" y="444"/>
                        </a:cubicBezTo>
                        <a:cubicBezTo>
                          <a:pt x="247" y="443"/>
                          <a:pt x="261" y="428"/>
                          <a:pt x="261" y="428"/>
                        </a:cubicBezTo>
                        <a:cubicBezTo>
                          <a:pt x="258" y="450"/>
                          <a:pt x="243" y="475"/>
                          <a:pt x="269" y="484"/>
                        </a:cubicBezTo>
                        <a:cubicBezTo>
                          <a:pt x="277" y="479"/>
                          <a:pt x="288" y="476"/>
                          <a:pt x="293" y="468"/>
                        </a:cubicBezTo>
                        <a:cubicBezTo>
                          <a:pt x="302" y="454"/>
                          <a:pt x="303" y="446"/>
                          <a:pt x="317" y="436"/>
                        </a:cubicBezTo>
                        <a:cubicBezTo>
                          <a:pt x="315" y="448"/>
                          <a:pt x="306" y="467"/>
                          <a:pt x="321" y="476"/>
                        </a:cubicBezTo>
                        <a:cubicBezTo>
                          <a:pt x="328" y="480"/>
                          <a:pt x="345" y="484"/>
                          <a:pt x="345" y="484"/>
                        </a:cubicBezTo>
                        <a:cubicBezTo>
                          <a:pt x="382" y="472"/>
                          <a:pt x="347" y="527"/>
                          <a:pt x="333" y="536"/>
                        </a:cubicBezTo>
                        <a:cubicBezTo>
                          <a:pt x="330" y="540"/>
                          <a:pt x="329" y="545"/>
                          <a:pt x="325" y="548"/>
                        </a:cubicBezTo>
                        <a:cubicBezTo>
                          <a:pt x="322" y="551"/>
                          <a:pt x="316" y="549"/>
                          <a:pt x="313" y="552"/>
                        </a:cubicBezTo>
                        <a:cubicBezTo>
                          <a:pt x="300" y="565"/>
                          <a:pt x="320" y="575"/>
                          <a:pt x="293" y="584"/>
                        </a:cubicBezTo>
                        <a:cubicBezTo>
                          <a:pt x="286" y="595"/>
                          <a:pt x="272" y="610"/>
                          <a:pt x="261" y="616"/>
                        </a:cubicBezTo>
                        <a:cubicBezTo>
                          <a:pt x="254" y="620"/>
                          <a:pt x="245" y="621"/>
                          <a:pt x="237" y="624"/>
                        </a:cubicBezTo>
                        <a:cubicBezTo>
                          <a:pt x="233" y="625"/>
                          <a:pt x="225" y="628"/>
                          <a:pt x="225" y="628"/>
                        </a:cubicBezTo>
                        <a:cubicBezTo>
                          <a:pt x="215" y="659"/>
                          <a:pt x="212" y="652"/>
                          <a:pt x="173" y="656"/>
                        </a:cubicBezTo>
                        <a:cubicBezTo>
                          <a:pt x="140" y="667"/>
                          <a:pt x="132" y="687"/>
                          <a:pt x="97" y="696"/>
                        </a:cubicBezTo>
                        <a:cubicBezTo>
                          <a:pt x="77" y="691"/>
                          <a:pt x="75" y="687"/>
                          <a:pt x="81" y="668"/>
                        </a:cubicBezTo>
                        <a:cubicBezTo>
                          <a:pt x="77" y="646"/>
                          <a:pt x="72" y="639"/>
                          <a:pt x="77" y="616"/>
                        </a:cubicBezTo>
                        <a:cubicBezTo>
                          <a:pt x="73" y="598"/>
                          <a:pt x="71" y="587"/>
                          <a:pt x="61" y="572"/>
                        </a:cubicBezTo>
                        <a:cubicBezTo>
                          <a:pt x="58" y="551"/>
                          <a:pt x="51" y="543"/>
                          <a:pt x="45" y="524"/>
                        </a:cubicBezTo>
                        <a:cubicBezTo>
                          <a:pt x="52" y="502"/>
                          <a:pt x="58" y="496"/>
                          <a:pt x="49" y="472"/>
                        </a:cubicBezTo>
                        <a:cubicBezTo>
                          <a:pt x="46" y="463"/>
                          <a:pt x="33" y="448"/>
                          <a:pt x="33" y="448"/>
                        </a:cubicBezTo>
                        <a:cubicBezTo>
                          <a:pt x="42" y="422"/>
                          <a:pt x="42" y="408"/>
                          <a:pt x="33" y="380"/>
                        </a:cubicBezTo>
                        <a:cubicBezTo>
                          <a:pt x="49" y="369"/>
                          <a:pt x="48" y="362"/>
                          <a:pt x="53" y="344"/>
                        </a:cubicBezTo>
                        <a:cubicBezTo>
                          <a:pt x="47" y="327"/>
                          <a:pt x="49" y="308"/>
                          <a:pt x="33" y="332"/>
                        </a:cubicBezTo>
                        <a:cubicBezTo>
                          <a:pt x="40" y="353"/>
                          <a:pt x="29" y="374"/>
                          <a:pt x="17" y="392"/>
                        </a:cubicBezTo>
                        <a:cubicBezTo>
                          <a:pt x="6" y="360"/>
                          <a:pt x="10" y="340"/>
                          <a:pt x="13" y="304"/>
                        </a:cubicBezTo>
                        <a:cubicBezTo>
                          <a:pt x="44" y="314"/>
                          <a:pt x="54" y="289"/>
                          <a:pt x="81" y="280"/>
                        </a:cubicBezTo>
                        <a:cubicBezTo>
                          <a:pt x="94" y="261"/>
                          <a:pt x="85" y="242"/>
                          <a:pt x="105" y="228"/>
                        </a:cubicBezTo>
                        <a:cubicBezTo>
                          <a:pt x="108" y="220"/>
                          <a:pt x="110" y="212"/>
                          <a:pt x="113" y="204"/>
                        </a:cubicBezTo>
                        <a:cubicBezTo>
                          <a:pt x="116" y="196"/>
                          <a:pt x="89" y="196"/>
                          <a:pt x="89" y="196"/>
                        </a:cubicBezTo>
                        <a:cubicBezTo>
                          <a:pt x="81" y="221"/>
                          <a:pt x="58" y="211"/>
                          <a:pt x="37" y="204"/>
                        </a:cubicBezTo>
                        <a:cubicBezTo>
                          <a:pt x="33" y="207"/>
                          <a:pt x="30" y="213"/>
                          <a:pt x="25" y="212"/>
                        </a:cubicBezTo>
                        <a:cubicBezTo>
                          <a:pt x="16" y="210"/>
                          <a:pt x="1" y="196"/>
                          <a:pt x="1" y="196"/>
                        </a:cubicBezTo>
                        <a:cubicBezTo>
                          <a:pt x="4" y="186"/>
                          <a:pt x="4" y="174"/>
                          <a:pt x="9" y="164"/>
                        </a:cubicBezTo>
                        <a:cubicBezTo>
                          <a:pt x="13" y="155"/>
                          <a:pt x="25" y="140"/>
                          <a:pt x="25" y="140"/>
                        </a:cubicBezTo>
                        <a:cubicBezTo>
                          <a:pt x="0" y="132"/>
                          <a:pt x="25" y="128"/>
                          <a:pt x="37" y="124"/>
                        </a:cubicBezTo>
                        <a:cubicBezTo>
                          <a:pt x="58" y="131"/>
                          <a:pt x="75" y="116"/>
                          <a:pt x="97" y="112"/>
                        </a:cubicBezTo>
                        <a:cubicBezTo>
                          <a:pt x="135" y="87"/>
                          <a:pt x="159" y="122"/>
                          <a:pt x="197" y="132"/>
                        </a:cubicBezTo>
                        <a:cubicBezTo>
                          <a:pt x="205" y="129"/>
                          <a:pt x="213" y="127"/>
                          <a:pt x="221" y="124"/>
                        </a:cubicBezTo>
                        <a:cubicBezTo>
                          <a:pt x="225" y="123"/>
                          <a:pt x="226" y="147"/>
                          <a:pt x="233" y="120"/>
                        </a:cubicBezTo>
                        <a:lnTo>
                          <a:pt x="229" y="64"/>
                        </a:lnTo>
                        <a:lnTo>
                          <a:pt x="209" y="40"/>
                        </a:lnTo>
                        <a:cubicBezTo>
                          <a:pt x="243" y="21"/>
                          <a:pt x="240" y="21"/>
                          <a:pt x="261" y="0"/>
                        </a:cubicBezTo>
                        <a:cubicBezTo>
                          <a:pt x="297" y="16"/>
                          <a:pt x="333" y="32"/>
                          <a:pt x="369" y="48"/>
                        </a:cubicBezTo>
                        <a:cubicBezTo>
                          <a:pt x="373" y="50"/>
                          <a:pt x="361" y="44"/>
                          <a:pt x="357" y="44"/>
                        </a:cubicBezTo>
                        <a:cubicBezTo>
                          <a:pt x="349" y="45"/>
                          <a:pt x="333" y="52"/>
                          <a:pt x="333" y="52"/>
                        </a:cubicBezTo>
                        <a:cubicBezTo>
                          <a:pt x="322" y="68"/>
                          <a:pt x="318" y="71"/>
                          <a:pt x="329" y="88"/>
                        </a:cubicBezTo>
                        <a:cubicBezTo>
                          <a:pt x="308" y="119"/>
                          <a:pt x="323" y="118"/>
                          <a:pt x="333" y="148"/>
                        </a:cubicBezTo>
                        <a:cubicBezTo>
                          <a:pt x="320" y="157"/>
                          <a:pt x="314" y="167"/>
                          <a:pt x="301" y="176"/>
                        </a:cubicBezTo>
                        <a:cubicBezTo>
                          <a:pt x="306" y="213"/>
                          <a:pt x="303" y="213"/>
                          <a:pt x="337" y="220"/>
                        </a:cubicBezTo>
                        <a:cubicBezTo>
                          <a:pt x="358" y="216"/>
                          <a:pt x="368" y="214"/>
                          <a:pt x="361" y="192"/>
                        </a:cubicBezTo>
                        <a:cubicBezTo>
                          <a:pt x="362" y="177"/>
                          <a:pt x="362" y="162"/>
                          <a:pt x="365" y="148"/>
                        </a:cubicBezTo>
                        <a:cubicBezTo>
                          <a:pt x="366" y="143"/>
                          <a:pt x="369" y="133"/>
                          <a:pt x="373" y="136"/>
                        </a:cubicBezTo>
                        <a:cubicBezTo>
                          <a:pt x="379" y="140"/>
                          <a:pt x="376" y="149"/>
                          <a:pt x="377" y="156"/>
                        </a:cubicBezTo>
                        <a:cubicBezTo>
                          <a:pt x="404" y="147"/>
                          <a:pt x="409" y="116"/>
                          <a:pt x="417" y="92"/>
                        </a:cubicBezTo>
                        <a:cubicBezTo>
                          <a:pt x="422" y="76"/>
                          <a:pt x="453" y="74"/>
                          <a:pt x="465" y="72"/>
                        </a:cubicBezTo>
                        <a:cubicBezTo>
                          <a:pt x="472" y="92"/>
                          <a:pt x="477" y="93"/>
                          <a:pt x="497" y="88"/>
                        </a:cubicBezTo>
                        <a:cubicBezTo>
                          <a:pt x="512" y="78"/>
                          <a:pt x="515" y="74"/>
                          <a:pt x="509" y="56"/>
                        </a:cubicBezTo>
                        <a:cubicBezTo>
                          <a:pt x="523" y="46"/>
                          <a:pt x="517" y="46"/>
                          <a:pt x="529" y="52"/>
                        </a:cubicBezTo>
                        <a:lnTo>
                          <a:pt x="693" y="72"/>
                        </a:lnTo>
                        <a:lnTo>
                          <a:pt x="541" y="460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206" name="Freeform 62"/>
                  <p:cNvSpPr>
                    <a:spLocks/>
                  </p:cNvSpPr>
                  <p:nvPr/>
                </p:nvSpPr>
                <p:spPr bwMode="ltGray">
                  <a:xfrm>
                    <a:off x="1173" y="247"/>
                    <a:ext cx="591" cy="95"/>
                  </a:xfrm>
                  <a:custGeom>
                    <a:avLst/>
                    <a:gdLst/>
                    <a:ahLst/>
                    <a:cxnLst>
                      <a:cxn ang="0">
                        <a:pos x="825" y="0"/>
                      </a:cxn>
                      <a:cxn ang="0">
                        <a:pos x="143" y="29"/>
                      </a:cxn>
                      <a:cxn ang="0">
                        <a:pos x="91" y="42"/>
                      </a:cxn>
                      <a:cxn ang="0">
                        <a:pos x="62" y="42"/>
                      </a:cxn>
                      <a:cxn ang="0">
                        <a:pos x="22" y="77"/>
                      </a:cxn>
                      <a:cxn ang="0">
                        <a:pos x="0" y="105"/>
                      </a:cxn>
                      <a:cxn ang="0">
                        <a:pos x="59" y="115"/>
                      </a:cxn>
                      <a:cxn ang="0">
                        <a:pos x="97" y="96"/>
                      </a:cxn>
                      <a:cxn ang="0">
                        <a:pos x="108" y="84"/>
                      </a:cxn>
                      <a:cxn ang="0">
                        <a:pos x="167" y="52"/>
                      </a:cxn>
                      <a:cxn ang="0">
                        <a:pos x="215" y="46"/>
                      </a:cxn>
                      <a:cxn ang="0">
                        <a:pos x="237" y="94"/>
                      </a:cxn>
                      <a:cxn ang="0">
                        <a:pos x="188" y="109"/>
                      </a:cxn>
                      <a:cxn ang="0">
                        <a:pos x="231" y="113"/>
                      </a:cxn>
                      <a:cxn ang="0">
                        <a:pos x="250" y="90"/>
                      </a:cxn>
                      <a:cxn ang="0">
                        <a:pos x="266" y="92"/>
                      </a:cxn>
                      <a:cxn ang="0">
                        <a:pos x="253" y="54"/>
                      </a:cxn>
                      <a:cxn ang="0">
                        <a:pos x="266" y="44"/>
                      </a:cxn>
                      <a:cxn ang="0">
                        <a:pos x="277" y="88"/>
                      </a:cxn>
                      <a:cxn ang="0">
                        <a:pos x="266" y="113"/>
                      </a:cxn>
                      <a:cxn ang="0">
                        <a:pos x="296" y="130"/>
                      </a:cxn>
                      <a:cxn ang="0">
                        <a:pos x="299" y="92"/>
                      </a:cxn>
                      <a:cxn ang="0">
                        <a:pos x="331" y="103"/>
                      </a:cxn>
                      <a:cxn ang="0">
                        <a:pos x="382" y="73"/>
                      </a:cxn>
                      <a:cxn ang="0">
                        <a:pos x="409" y="50"/>
                      </a:cxn>
                      <a:cxn ang="0">
                        <a:pos x="439" y="56"/>
                      </a:cxn>
                      <a:cxn ang="0">
                        <a:pos x="455" y="50"/>
                      </a:cxn>
                      <a:cxn ang="0">
                        <a:pos x="431" y="44"/>
                      </a:cxn>
                      <a:cxn ang="0">
                        <a:pos x="474" y="35"/>
                      </a:cxn>
                      <a:cxn ang="0">
                        <a:pos x="544" y="54"/>
                      </a:cxn>
                      <a:cxn ang="0">
                        <a:pos x="581" y="42"/>
                      </a:cxn>
                      <a:cxn ang="0">
                        <a:pos x="584" y="63"/>
                      </a:cxn>
                      <a:cxn ang="0">
                        <a:pos x="568" y="101"/>
                      </a:cxn>
                      <a:cxn ang="0">
                        <a:pos x="611" y="88"/>
                      </a:cxn>
                      <a:cxn ang="0">
                        <a:pos x="624" y="80"/>
                      </a:cxn>
                      <a:cxn ang="0">
                        <a:pos x="648" y="61"/>
                      </a:cxn>
                      <a:cxn ang="0">
                        <a:pos x="794" y="84"/>
                      </a:cxn>
                    </a:cxnLst>
                    <a:rect l="0" t="0" r="r" b="b"/>
                    <a:pathLst>
                      <a:path w="931" h="149">
                        <a:moveTo>
                          <a:pt x="794" y="84"/>
                        </a:moveTo>
                        <a:cubicBezTo>
                          <a:pt x="813" y="72"/>
                          <a:pt x="931" y="14"/>
                          <a:pt x="825" y="0"/>
                        </a:cubicBezTo>
                        <a:lnTo>
                          <a:pt x="159" y="0"/>
                        </a:lnTo>
                        <a:cubicBezTo>
                          <a:pt x="149" y="12"/>
                          <a:pt x="162" y="18"/>
                          <a:pt x="143" y="29"/>
                        </a:cubicBezTo>
                        <a:cubicBezTo>
                          <a:pt x="130" y="44"/>
                          <a:pt x="133" y="39"/>
                          <a:pt x="116" y="48"/>
                        </a:cubicBezTo>
                        <a:cubicBezTo>
                          <a:pt x="108" y="46"/>
                          <a:pt x="100" y="44"/>
                          <a:pt x="91" y="42"/>
                        </a:cubicBezTo>
                        <a:cubicBezTo>
                          <a:pt x="89" y="41"/>
                          <a:pt x="83" y="40"/>
                          <a:pt x="83" y="40"/>
                        </a:cubicBezTo>
                        <a:cubicBezTo>
                          <a:pt x="76" y="40"/>
                          <a:pt x="68" y="39"/>
                          <a:pt x="62" y="42"/>
                        </a:cubicBezTo>
                        <a:cubicBezTo>
                          <a:pt x="54" y="45"/>
                          <a:pt x="46" y="61"/>
                          <a:pt x="38" y="67"/>
                        </a:cubicBezTo>
                        <a:cubicBezTo>
                          <a:pt x="32" y="71"/>
                          <a:pt x="27" y="74"/>
                          <a:pt x="22" y="77"/>
                        </a:cubicBezTo>
                        <a:cubicBezTo>
                          <a:pt x="16" y="81"/>
                          <a:pt x="5" y="86"/>
                          <a:pt x="5" y="86"/>
                        </a:cubicBezTo>
                        <a:cubicBezTo>
                          <a:pt x="9" y="95"/>
                          <a:pt x="7" y="97"/>
                          <a:pt x="0" y="105"/>
                        </a:cubicBezTo>
                        <a:cubicBezTo>
                          <a:pt x="17" y="107"/>
                          <a:pt x="22" y="107"/>
                          <a:pt x="16" y="120"/>
                        </a:cubicBezTo>
                        <a:cubicBezTo>
                          <a:pt x="27" y="122"/>
                          <a:pt x="48" y="116"/>
                          <a:pt x="59" y="115"/>
                        </a:cubicBezTo>
                        <a:cubicBezTo>
                          <a:pt x="71" y="112"/>
                          <a:pt x="73" y="117"/>
                          <a:pt x="83" y="111"/>
                        </a:cubicBezTo>
                        <a:cubicBezTo>
                          <a:pt x="89" y="96"/>
                          <a:pt x="83" y="100"/>
                          <a:pt x="97" y="96"/>
                        </a:cubicBezTo>
                        <a:cubicBezTo>
                          <a:pt x="100" y="94"/>
                          <a:pt x="103" y="93"/>
                          <a:pt x="105" y="90"/>
                        </a:cubicBezTo>
                        <a:cubicBezTo>
                          <a:pt x="106" y="88"/>
                          <a:pt x="106" y="85"/>
                          <a:pt x="108" y="84"/>
                        </a:cubicBezTo>
                        <a:cubicBezTo>
                          <a:pt x="112" y="80"/>
                          <a:pt x="140" y="69"/>
                          <a:pt x="148" y="67"/>
                        </a:cubicBezTo>
                        <a:cubicBezTo>
                          <a:pt x="160" y="52"/>
                          <a:pt x="153" y="56"/>
                          <a:pt x="167" y="52"/>
                        </a:cubicBezTo>
                        <a:cubicBezTo>
                          <a:pt x="178" y="55"/>
                          <a:pt x="179" y="62"/>
                          <a:pt x="191" y="58"/>
                        </a:cubicBezTo>
                        <a:cubicBezTo>
                          <a:pt x="199" y="52"/>
                          <a:pt x="206" y="51"/>
                          <a:pt x="215" y="46"/>
                        </a:cubicBezTo>
                        <a:cubicBezTo>
                          <a:pt x="226" y="58"/>
                          <a:pt x="217" y="46"/>
                          <a:pt x="223" y="69"/>
                        </a:cubicBezTo>
                        <a:cubicBezTo>
                          <a:pt x="226" y="79"/>
                          <a:pt x="233" y="85"/>
                          <a:pt x="237" y="94"/>
                        </a:cubicBezTo>
                        <a:cubicBezTo>
                          <a:pt x="227" y="100"/>
                          <a:pt x="229" y="104"/>
                          <a:pt x="218" y="107"/>
                        </a:cubicBezTo>
                        <a:cubicBezTo>
                          <a:pt x="207" y="120"/>
                          <a:pt x="203" y="113"/>
                          <a:pt x="188" y="109"/>
                        </a:cubicBezTo>
                        <a:cubicBezTo>
                          <a:pt x="191" y="117"/>
                          <a:pt x="200" y="127"/>
                          <a:pt x="210" y="132"/>
                        </a:cubicBezTo>
                        <a:cubicBezTo>
                          <a:pt x="218" y="114"/>
                          <a:pt x="211" y="122"/>
                          <a:pt x="231" y="113"/>
                        </a:cubicBezTo>
                        <a:cubicBezTo>
                          <a:pt x="237" y="111"/>
                          <a:pt x="248" y="105"/>
                          <a:pt x="248" y="105"/>
                        </a:cubicBezTo>
                        <a:cubicBezTo>
                          <a:pt x="248" y="100"/>
                          <a:pt x="246" y="94"/>
                          <a:pt x="250" y="90"/>
                        </a:cubicBezTo>
                        <a:cubicBezTo>
                          <a:pt x="253" y="88"/>
                          <a:pt x="254" y="96"/>
                          <a:pt x="258" y="96"/>
                        </a:cubicBezTo>
                        <a:cubicBezTo>
                          <a:pt x="262" y="97"/>
                          <a:pt x="264" y="94"/>
                          <a:pt x="266" y="92"/>
                        </a:cubicBezTo>
                        <a:cubicBezTo>
                          <a:pt x="262" y="82"/>
                          <a:pt x="252" y="77"/>
                          <a:pt x="248" y="67"/>
                        </a:cubicBezTo>
                        <a:cubicBezTo>
                          <a:pt x="250" y="63"/>
                          <a:pt x="255" y="58"/>
                          <a:pt x="253" y="54"/>
                        </a:cubicBezTo>
                        <a:cubicBezTo>
                          <a:pt x="251" y="50"/>
                          <a:pt x="248" y="42"/>
                          <a:pt x="248" y="42"/>
                        </a:cubicBezTo>
                        <a:cubicBezTo>
                          <a:pt x="256" y="32"/>
                          <a:pt x="259" y="35"/>
                          <a:pt x="266" y="44"/>
                        </a:cubicBezTo>
                        <a:cubicBezTo>
                          <a:pt x="270" y="56"/>
                          <a:pt x="276" y="61"/>
                          <a:pt x="285" y="71"/>
                        </a:cubicBezTo>
                        <a:cubicBezTo>
                          <a:pt x="281" y="81"/>
                          <a:pt x="289" y="82"/>
                          <a:pt x="277" y="88"/>
                        </a:cubicBezTo>
                        <a:cubicBezTo>
                          <a:pt x="262" y="106"/>
                          <a:pt x="278" y="83"/>
                          <a:pt x="274" y="101"/>
                        </a:cubicBezTo>
                        <a:cubicBezTo>
                          <a:pt x="274" y="105"/>
                          <a:pt x="268" y="109"/>
                          <a:pt x="266" y="113"/>
                        </a:cubicBezTo>
                        <a:cubicBezTo>
                          <a:pt x="270" y="122"/>
                          <a:pt x="268" y="125"/>
                          <a:pt x="261" y="132"/>
                        </a:cubicBezTo>
                        <a:cubicBezTo>
                          <a:pt x="268" y="149"/>
                          <a:pt x="282" y="134"/>
                          <a:pt x="296" y="130"/>
                        </a:cubicBezTo>
                        <a:cubicBezTo>
                          <a:pt x="299" y="122"/>
                          <a:pt x="295" y="119"/>
                          <a:pt x="299" y="111"/>
                        </a:cubicBezTo>
                        <a:cubicBezTo>
                          <a:pt x="296" y="105"/>
                          <a:pt x="288" y="97"/>
                          <a:pt x="299" y="92"/>
                        </a:cubicBezTo>
                        <a:cubicBezTo>
                          <a:pt x="303" y="90"/>
                          <a:pt x="315" y="88"/>
                          <a:pt x="315" y="88"/>
                        </a:cubicBezTo>
                        <a:cubicBezTo>
                          <a:pt x="326" y="91"/>
                          <a:pt x="325" y="95"/>
                          <a:pt x="331" y="103"/>
                        </a:cubicBezTo>
                        <a:cubicBezTo>
                          <a:pt x="339" y="84"/>
                          <a:pt x="331" y="90"/>
                          <a:pt x="361" y="92"/>
                        </a:cubicBezTo>
                        <a:cubicBezTo>
                          <a:pt x="355" y="76"/>
                          <a:pt x="365" y="76"/>
                          <a:pt x="382" y="73"/>
                        </a:cubicBezTo>
                        <a:cubicBezTo>
                          <a:pt x="383" y="71"/>
                          <a:pt x="387" y="57"/>
                          <a:pt x="393" y="54"/>
                        </a:cubicBezTo>
                        <a:cubicBezTo>
                          <a:pt x="398" y="52"/>
                          <a:pt x="409" y="50"/>
                          <a:pt x="409" y="50"/>
                        </a:cubicBezTo>
                        <a:cubicBezTo>
                          <a:pt x="430" y="54"/>
                          <a:pt x="413" y="58"/>
                          <a:pt x="431" y="63"/>
                        </a:cubicBezTo>
                        <a:cubicBezTo>
                          <a:pt x="433" y="61"/>
                          <a:pt x="435" y="57"/>
                          <a:pt x="439" y="56"/>
                        </a:cubicBezTo>
                        <a:cubicBezTo>
                          <a:pt x="445" y="55"/>
                          <a:pt x="452" y="61"/>
                          <a:pt x="457" y="58"/>
                        </a:cubicBezTo>
                        <a:cubicBezTo>
                          <a:pt x="461" y="57"/>
                          <a:pt x="457" y="52"/>
                          <a:pt x="455" y="50"/>
                        </a:cubicBezTo>
                        <a:cubicBezTo>
                          <a:pt x="451" y="47"/>
                          <a:pt x="444" y="47"/>
                          <a:pt x="439" y="46"/>
                        </a:cubicBezTo>
                        <a:cubicBezTo>
                          <a:pt x="436" y="45"/>
                          <a:pt x="431" y="44"/>
                          <a:pt x="431" y="44"/>
                        </a:cubicBezTo>
                        <a:cubicBezTo>
                          <a:pt x="440" y="38"/>
                          <a:pt x="443" y="36"/>
                          <a:pt x="455" y="40"/>
                        </a:cubicBezTo>
                        <a:cubicBezTo>
                          <a:pt x="461" y="38"/>
                          <a:pt x="467" y="35"/>
                          <a:pt x="474" y="35"/>
                        </a:cubicBezTo>
                        <a:cubicBezTo>
                          <a:pt x="483" y="36"/>
                          <a:pt x="511" y="43"/>
                          <a:pt x="519" y="46"/>
                        </a:cubicBezTo>
                        <a:cubicBezTo>
                          <a:pt x="527" y="49"/>
                          <a:pt x="544" y="54"/>
                          <a:pt x="544" y="54"/>
                        </a:cubicBezTo>
                        <a:cubicBezTo>
                          <a:pt x="548" y="54"/>
                          <a:pt x="560" y="52"/>
                          <a:pt x="565" y="50"/>
                        </a:cubicBezTo>
                        <a:cubicBezTo>
                          <a:pt x="570" y="47"/>
                          <a:pt x="581" y="42"/>
                          <a:pt x="581" y="42"/>
                        </a:cubicBezTo>
                        <a:cubicBezTo>
                          <a:pt x="585" y="42"/>
                          <a:pt x="598" y="44"/>
                          <a:pt x="600" y="48"/>
                        </a:cubicBezTo>
                        <a:cubicBezTo>
                          <a:pt x="603" y="55"/>
                          <a:pt x="589" y="61"/>
                          <a:pt x="584" y="63"/>
                        </a:cubicBezTo>
                        <a:cubicBezTo>
                          <a:pt x="576" y="69"/>
                          <a:pt x="568" y="69"/>
                          <a:pt x="565" y="77"/>
                        </a:cubicBezTo>
                        <a:cubicBezTo>
                          <a:pt x="568" y="86"/>
                          <a:pt x="564" y="92"/>
                          <a:pt x="568" y="101"/>
                        </a:cubicBezTo>
                        <a:cubicBezTo>
                          <a:pt x="574" y="93"/>
                          <a:pt x="577" y="91"/>
                          <a:pt x="589" y="94"/>
                        </a:cubicBezTo>
                        <a:cubicBezTo>
                          <a:pt x="595" y="108"/>
                          <a:pt x="602" y="93"/>
                          <a:pt x="611" y="88"/>
                        </a:cubicBezTo>
                        <a:cubicBezTo>
                          <a:pt x="613" y="86"/>
                          <a:pt x="613" y="83"/>
                          <a:pt x="616" y="82"/>
                        </a:cubicBezTo>
                        <a:cubicBezTo>
                          <a:pt x="618" y="80"/>
                          <a:pt x="622" y="81"/>
                          <a:pt x="624" y="80"/>
                        </a:cubicBezTo>
                        <a:cubicBezTo>
                          <a:pt x="626" y="78"/>
                          <a:pt x="626" y="75"/>
                          <a:pt x="627" y="73"/>
                        </a:cubicBezTo>
                        <a:cubicBezTo>
                          <a:pt x="632" y="65"/>
                          <a:pt x="638" y="63"/>
                          <a:pt x="648" y="61"/>
                        </a:cubicBezTo>
                        <a:cubicBezTo>
                          <a:pt x="664" y="62"/>
                          <a:pt x="684" y="69"/>
                          <a:pt x="700" y="69"/>
                        </a:cubicBezTo>
                        <a:lnTo>
                          <a:pt x="794" y="84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207" name="Freeform 63"/>
                  <p:cNvSpPr>
                    <a:spLocks/>
                  </p:cNvSpPr>
                  <p:nvPr/>
                </p:nvSpPr>
                <p:spPr bwMode="ltGray">
                  <a:xfrm>
                    <a:off x="1293" y="282"/>
                    <a:ext cx="13" cy="10"/>
                  </a:xfrm>
                  <a:custGeom>
                    <a:avLst/>
                    <a:gdLst/>
                    <a:ahLst/>
                    <a:cxnLst>
                      <a:cxn ang="0">
                        <a:pos x="3" y="28"/>
                      </a:cxn>
                      <a:cxn ang="0">
                        <a:pos x="31" y="0"/>
                      </a:cxn>
                      <a:cxn ang="0">
                        <a:pos x="19" y="24"/>
                      </a:cxn>
                      <a:cxn ang="0">
                        <a:pos x="3" y="28"/>
                      </a:cxn>
                    </a:cxnLst>
                    <a:rect l="0" t="0" r="r" b="b"/>
                    <a:pathLst>
                      <a:path w="31" h="30">
                        <a:moveTo>
                          <a:pt x="3" y="28"/>
                        </a:moveTo>
                        <a:cubicBezTo>
                          <a:pt x="8" y="8"/>
                          <a:pt x="12" y="6"/>
                          <a:pt x="31" y="0"/>
                        </a:cubicBezTo>
                        <a:cubicBezTo>
                          <a:pt x="29" y="5"/>
                          <a:pt x="25" y="22"/>
                          <a:pt x="19" y="24"/>
                        </a:cubicBezTo>
                        <a:cubicBezTo>
                          <a:pt x="0" y="30"/>
                          <a:pt x="3" y="9"/>
                          <a:pt x="3" y="2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208" name="Freeform 64"/>
                  <p:cNvSpPr>
                    <a:spLocks/>
                  </p:cNvSpPr>
                  <p:nvPr/>
                </p:nvSpPr>
                <p:spPr bwMode="ltGray">
                  <a:xfrm>
                    <a:off x="1278" y="296"/>
                    <a:ext cx="19" cy="11"/>
                  </a:xfrm>
                  <a:custGeom>
                    <a:avLst/>
                    <a:gdLst/>
                    <a:ahLst/>
                    <a:cxnLst>
                      <a:cxn ang="0">
                        <a:pos x="6" y="32"/>
                      </a:cxn>
                      <a:cxn ang="0">
                        <a:pos x="22" y="0"/>
                      </a:cxn>
                      <a:cxn ang="0">
                        <a:pos x="38" y="4"/>
                      </a:cxn>
                      <a:cxn ang="0">
                        <a:pos x="6" y="32"/>
                      </a:cxn>
                    </a:cxnLst>
                    <a:rect l="0" t="0" r="r" b="b"/>
                    <a:pathLst>
                      <a:path w="44" h="32">
                        <a:moveTo>
                          <a:pt x="6" y="32"/>
                        </a:moveTo>
                        <a:cubicBezTo>
                          <a:pt x="0" y="14"/>
                          <a:pt x="7" y="10"/>
                          <a:pt x="22" y="0"/>
                        </a:cubicBezTo>
                        <a:cubicBezTo>
                          <a:pt x="27" y="1"/>
                          <a:pt x="35" y="0"/>
                          <a:pt x="38" y="4"/>
                        </a:cubicBezTo>
                        <a:cubicBezTo>
                          <a:pt x="44" y="13"/>
                          <a:pt x="16" y="32"/>
                          <a:pt x="6" y="32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209" name="Freeform 65"/>
                  <p:cNvSpPr>
                    <a:spLocks/>
                  </p:cNvSpPr>
                  <p:nvPr/>
                </p:nvSpPr>
                <p:spPr bwMode="ltGray">
                  <a:xfrm>
                    <a:off x="1340" y="337"/>
                    <a:ext cx="32" cy="6"/>
                  </a:xfrm>
                  <a:custGeom>
                    <a:avLst/>
                    <a:gdLst/>
                    <a:ahLst/>
                    <a:cxnLst>
                      <a:cxn ang="0">
                        <a:pos x="37" y="18"/>
                      </a:cxn>
                      <a:cxn ang="0">
                        <a:pos x="25" y="2"/>
                      </a:cxn>
                      <a:cxn ang="0">
                        <a:pos x="37" y="18"/>
                      </a:cxn>
                    </a:cxnLst>
                    <a:rect l="0" t="0" r="r" b="b"/>
                    <a:pathLst>
                      <a:path w="76" h="18">
                        <a:moveTo>
                          <a:pt x="37" y="18"/>
                        </a:moveTo>
                        <a:cubicBezTo>
                          <a:pt x="25" y="14"/>
                          <a:pt x="0" y="10"/>
                          <a:pt x="25" y="2"/>
                        </a:cubicBezTo>
                        <a:cubicBezTo>
                          <a:pt x="76" y="9"/>
                          <a:pt x="46" y="0"/>
                          <a:pt x="37" y="1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210" name="Freeform 66"/>
                  <p:cNvSpPr>
                    <a:spLocks/>
                  </p:cNvSpPr>
                  <p:nvPr/>
                </p:nvSpPr>
                <p:spPr bwMode="ltGray">
                  <a:xfrm>
                    <a:off x="1395" y="336"/>
                    <a:ext cx="18" cy="15"/>
                  </a:xfrm>
                  <a:custGeom>
                    <a:avLst/>
                    <a:gdLst/>
                    <a:ahLst/>
                    <a:cxnLst>
                      <a:cxn ang="0">
                        <a:pos x="0" y="21"/>
                      </a:cxn>
                      <a:cxn ang="0">
                        <a:pos x="12" y="9"/>
                      </a:cxn>
                      <a:cxn ang="0">
                        <a:pos x="0" y="21"/>
                      </a:cxn>
                    </a:cxnLst>
                    <a:rect l="0" t="0" r="r" b="b"/>
                    <a:pathLst>
                      <a:path w="42" h="44">
                        <a:moveTo>
                          <a:pt x="0" y="21"/>
                        </a:moveTo>
                        <a:cubicBezTo>
                          <a:pt x="4" y="17"/>
                          <a:pt x="7" y="11"/>
                          <a:pt x="12" y="9"/>
                        </a:cubicBezTo>
                        <a:cubicBezTo>
                          <a:pt x="42" y="0"/>
                          <a:pt x="23" y="44"/>
                          <a:pt x="0" y="21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211" name="Freeform 67"/>
                  <p:cNvSpPr>
                    <a:spLocks/>
                  </p:cNvSpPr>
                  <p:nvPr/>
                </p:nvSpPr>
                <p:spPr bwMode="ltGray">
                  <a:xfrm>
                    <a:off x="1248" y="295"/>
                    <a:ext cx="14" cy="10"/>
                  </a:xfrm>
                  <a:custGeom>
                    <a:avLst/>
                    <a:gdLst/>
                    <a:ahLst/>
                    <a:cxnLst>
                      <a:cxn ang="0">
                        <a:pos x="7" y="22"/>
                      </a:cxn>
                      <a:cxn ang="0">
                        <a:pos x="31" y="10"/>
                      </a:cxn>
                      <a:cxn ang="0">
                        <a:pos x="7" y="22"/>
                      </a:cxn>
                    </a:cxnLst>
                    <a:rect l="0" t="0" r="r" b="b"/>
                    <a:pathLst>
                      <a:path w="31" h="30">
                        <a:moveTo>
                          <a:pt x="7" y="22"/>
                        </a:moveTo>
                        <a:cubicBezTo>
                          <a:pt x="0" y="0"/>
                          <a:pt x="15" y="6"/>
                          <a:pt x="31" y="10"/>
                        </a:cubicBezTo>
                        <a:cubicBezTo>
                          <a:pt x="14" y="16"/>
                          <a:pt x="15" y="30"/>
                          <a:pt x="7" y="22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</p:grpSp>
            <p:grpSp>
              <p:nvGrpSpPr>
                <p:cNvPr id="6" name="Group 68"/>
                <p:cNvGrpSpPr>
                  <a:grpSpLocks/>
                </p:cNvGrpSpPr>
                <p:nvPr/>
              </p:nvGrpSpPr>
              <p:grpSpPr bwMode="auto">
                <a:xfrm>
                  <a:off x="3709" y="240"/>
                  <a:ext cx="1139" cy="429"/>
                  <a:chOff x="3709" y="240"/>
                  <a:chExt cx="1139" cy="429"/>
                </a:xfrm>
              </p:grpSpPr>
              <p:sp>
                <p:nvSpPr>
                  <p:cNvPr id="1030213" name="Freeform 69"/>
                  <p:cNvSpPr>
                    <a:spLocks/>
                  </p:cNvSpPr>
                  <p:nvPr/>
                </p:nvSpPr>
                <p:spPr bwMode="ltGray">
                  <a:xfrm>
                    <a:off x="4808" y="616"/>
                    <a:ext cx="13" cy="14"/>
                  </a:xfrm>
                  <a:custGeom>
                    <a:avLst/>
                    <a:gdLst/>
                    <a:ahLst/>
                    <a:cxnLst>
                      <a:cxn ang="0">
                        <a:pos x="16" y="33"/>
                      </a:cxn>
                      <a:cxn ang="0">
                        <a:pos x="8" y="21"/>
                      </a:cxn>
                      <a:cxn ang="0">
                        <a:pos x="0" y="9"/>
                      </a:cxn>
                      <a:cxn ang="0">
                        <a:pos x="16" y="3"/>
                      </a:cxn>
                      <a:cxn ang="0">
                        <a:pos x="30" y="23"/>
                      </a:cxn>
                      <a:cxn ang="0">
                        <a:pos x="28" y="31"/>
                      </a:cxn>
                      <a:cxn ang="0">
                        <a:pos x="16" y="33"/>
                      </a:cxn>
                    </a:cxnLst>
                    <a:rect l="0" t="0" r="r" b="b"/>
                    <a:pathLst>
                      <a:path w="30" h="42">
                        <a:moveTo>
                          <a:pt x="16" y="33"/>
                        </a:moveTo>
                        <a:cubicBezTo>
                          <a:pt x="3" y="20"/>
                          <a:pt x="15" y="34"/>
                          <a:pt x="8" y="21"/>
                        </a:cubicBezTo>
                        <a:cubicBezTo>
                          <a:pt x="6" y="17"/>
                          <a:pt x="0" y="9"/>
                          <a:pt x="0" y="9"/>
                        </a:cubicBezTo>
                        <a:cubicBezTo>
                          <a:pt x="5" y="1"/>
                          <a:pt x="7" y="0"/>
                          <a:pt x="16" y="3"/>
                        </a:cubicBezTo>
                        <a:cubicBezTo>
                          <a:pt x="25" y="16"/>
                          <a:pt x="10" y="16"/>
                          <a:pt x="30" y="23"/>
                        </a:cubicBezTo>
                        <a:cubicBezTo>
                          <a:pt x="29" y="26"/>
                          <a:pt x="30" y="29"/>
                          <a:pt x="28" y="31"/>
                        </a:cubicBezTo>
                        <a:cubicBezTo>
                          <a:pt x="15" y="42"/>
                          <a:pt x="16" y="38"/>
                          <a:pt x="16" y="33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214" name="Freeform 70"/>
                  <p:cNvSpPr>
                    <a:spLocks/>
                  </p:cNvSpPr>
                  <p:nvPr/>
                </p:nvSpPr>
                <p:spPr bwMode="ltGray">
                  <a:xfrm>
                    <a:off x="4655" y="629"/>
                    <a:ext cx="11" cy="5"/>
                  </a:xfrm>
                  <a:custGeom>
                    <a:avLst/>
                    <a:gdLst/>
                    <a:ahLst/>
                    <a:cxnLst>
                      <a:cxn ang="0">
                        <a:pos x="15" y="16"/>
                      </a:cxn>
                      <a:cxn ang="0">
                        <a:pos x="3" y="8"/>
                      </a:cxn>
                      <a:cxn ang="0">
                        <a:pos x="15" y="0"/>
                      </a:cxn>
                      <a:cxn ang="0">
                        <a:pos x="15" y="16"/>
                      </a:cxn>
                    </a:cxnLst>
                    <a:rect l="0" t="0" r="r" b="b"/>
                    <a:pathLst>
                      <a:path w="25" h="16">
                        <a:moveTo>
                          <a:pt x="15" y="16"/>
                        </a:moveTo>
                        <a:cubicBezTo>
                          <a:pt x="10" y="15"/>
                          <a:pt x="0" y="12"/>
                          <a:pt x="3" y="8"/>
                        </a:cubicBezTo>
                        <a:cubicBezTo>
                          <a:pt x="6" y="4"/>
                          <a:pt x="15" y="0"/>
                          <a:pt x="15" y="0"/>
                        </a:cubicBezTo>
                        <a:cubicBezTo>
                          <a:pt x="17" y="3"/>
                          <a:pt x="25" y="16"/>
                          <a:pt x="15" y="16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215" name="Freeform 71"/>
                  <p:cNvSpPr>
                    <a:spLocks/>
                  </p:cNvSpPr>
                  <p:nvPr/>
                </p:nvSpPr>
                <p:spPr bwMode="ltGray">
                  <a:xfrm>
                    <a:off x="4609" y="635"/>
                    <a:ext cx="28" cy="16"/>
                  </a:xfrm>
                  <a:custGeom>
                    <a:avLst/>
                    <a:gdLst/>
                    <a:ahLst/>
                    <a:cxnLst>
                      <a:cxn ang="0">
                        <a:pos x="14" y="24"/>
                      </a:cxn>
                      <a:cxn ang="0">
                        <a:pos x="30" y="4"/>
                      </a:cxn>
                      <a:cxn ang="0">
                        <a:pos x="42" y="0"/>
                      </a:cxn>
                      <a:cxn ang="0">
                        <a:pos x="58" y="12"/>
                      </a:cxn>
                      <a:cxn ang="0">
                        <a:pos x="32" y="26"/>
                      </a:cxn>
                      <a:cxn ang="0">
                        <a:pos x="12" y="46"/>
                      </a:cxn>
                      <a:cxn ang="0">
                        <a:pos x="8" y="20"/>
                      </a:cxn>
                      <a:cxn ang="0">
                        <a:pos x="12" y="14"/>
                      </a:cxn>
                      <a:cxn ang="0">
                        <a:pos x="14" y="24"/>
                      </a:cxn>
                    </a:cxnLst>
                    <a:rect l="0" t="0" r="r" b="b"/>
                    <a:pathLst>
                      <a:path w="65" h="46">
                        <a:moveTo>
                          <a:pt x="14" y="24"/>
                        </a:moveTo>
                        <a:cubicBezTo>
                          <a:pt x="18" y="13"/>
                          <a:pt x="16" y="9"/>
                          <a:pt x="30" y="4"/>
                        </a:cubicBezTo>
                        <a:cubicBezTo>
                          <a:pt x="34" y="3"/>
                          <a:pt x="42" y="0"/>
                          <a:pt x="42" y="0"/>
                        </a:cubicBezTo>
                        <a:cubicBezTo>
                          <a:pt x="50" y="1"/>
                          <a:pt x="65" y="0"/>
                          <a:pt x="58" y="12"/>
                        </a:cubicBezTo>
                        <a:cubicBezTo>
                          <a:pt x="53" y="21"/>
                          <a:pt x="40" y="21"/>
                          <a:pt x="32" y="26"/>
                        </a:cubicBezTo>
                        <a:cubicBezTo>
                          <a:pt x="26" y="35"/>
                          <a:pt x="23" y="42"/>
                          <a:pt x="12" y="46"/>
                        </a:cubicBezTo>
                        <a:cubicBezTo>
                          <a:pt x="0" y="42"/>
                          <a:pt x="5" y="30"/>
                          <a:pt x="8" y="20"/>
                        </a:cubicBezTo>
                        <a:cubicBezTo>
                          <a:pt x="9" y="18"/>
                          <a:pt x="10" y="13"/>
                          <a:pt x="12" y="14"/>
                        </a:cubicBezTo>
                        <a:cubicBezTo>
                          <a:pt x="15" y="16"/>
                          <a:pt x="13" y="21"/>
                          <a:pt x="14" y="24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216" name="Freeform 72"/>
                  <p:cNvSpPr>
                    <a:spLocks/>
                  </p:cNvSpPr>
                  <p:nvPr/>
                </p:nvSpPr>
                <p:spPr bwMode="ltGray">
                  <a:xfrm>
                    <a:off x="4580" y="634"/>
                    <a:ext cx="29" cy="16"/>
                  </a:xfrm>
                  <a:custGeom>
                    <a:avLst/>
                    <a:gdLst/>
                    <a:ahLst/>
                    <a:cxnLst>
                      <a:cxn ang="0">
                        <a:pos x="0" y="31"/>
                      </a:cxn>
                      <a:cxn ang="0">
                        <a:pos x="18" y="25"/>
                      </a:cxn>
                      <a:cxn ang="0">
                        <a:pos x="52" y="1"/>
                      </a:cxn>
                      <a:cxn ang="0">
                        <a:pos x="64" y="3"/>
                      </a:cxn>
                      <a:cxn ang="0">
                        <a:pos x="50" y="19"/>
                      </a:cxn>
                      <a:cxn ang="0">
                        <a:pos x="28" y="33"/>
                      </a:cxn>
                      <a:cxn ang="0">
                        <a:pos x="22" y="47"/>
                      </a:cxn>
                      <a:cxn ang="0">
                        <a:pos x="16" y="45"/>
                      </a:cxn>
                      <a:cxn ang="0">
                        <a:pos x="12" y="39"/>
                      </a:cxn>
                      <a:cxn ang="0">
                        <a:pos x="0" y="35"/>
                      </a:cxn>
                      <a:cxn ang="0">
                        <a:pos x="0" y="31"/>
                      </a:cxn>
                    </a:cxnLst>
                    <a:rect l="0" t="0" r="r" b="b"/>
                    <a:pathLst>
                      <a:path w="69" h="47">
                        <a:moveTo>
                          <a:pt x="0" y="31"/>
                        </a:moveTo>
                        <a:cubicBezTo>
                          <a:pt x="7" y="24"/>
                          <a:pt x="9" y="22"/>
                          <a:pt x="18" y="25"/>
                        </a:cubicBezTo>
                        <a:cubicBezTo>
                          <a:pt x="25" y="4"/>
                          <a:pt x="36" y="12"/>
                          <a:pt x="52" y="1"/>
                        </a:cubicBezTo>
                        <a:cubicBezTo>
                          <a:pt x="56" y="2"/>
                          <a:pt x="61" y="0"/>
                          <a:pt x="64" y="3"/>
                        </a:cubicBezTo>
                        <a:cubicBezTo>
                          <a:pt x="69" y="8"/>
                          <a:pt x="50" y="19"/>
                          <a:pt x="50" y="19"/>
                        </a:cubicBezTo>
                        <a:cubicBezTo>
                          <a:pt x="46" y="31"/>
                          <a:pt x="35" y="22"/>
                          <a:pt x="28" y="33"/>
                        </a:cubicBezTo>
                        <a:cubicBezTo>
                          <a:pt x="31" y="41"/>
                          <a:pt x="31" y="44"/>
                          <a:pt x="22" y="47"/>
                        </a:cubicBezTo>
                        <a:cubicBezTo>
                          <a:pt x="20" y="46"/>
                          <a:pt x="18" y="46"/>
                          <a:pt x="16" y="45"/>
                        </a:cubicBezTo>
                        <a:cubicBezTo>
                          <a:pt x="14" y="43"/>
                          <a:pt x="14" y="40"/>
                          <a:pt x="12" y="39"/>
                        </a:cubicBezTo>
                        <a:cubicBezTo>
                          <a:pt x="8" y="37"/>
                          <a:pt x="0" y="35"/>
                          <a:pt x="0" y="35"/>
                        </a:cubicBezTo>
                        <a:cubicBezTo>
                          <a:pt x="2" y="26"/>
                          <a:pt x="3" y="25"/>
                          <a:pt x="0" y="31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217" name="Freeform 73"/>
                  <p:cNvSpPr>
                    <a:spLocks/>
                  </p:cNvSpPr>
                  <p:nvPr/>
                </p:nvSpPr>
                <p:spPr bwMode="ltGray">
                  <a:xfrm>
                    <a:off x="4423" y="547"/>
                    <a:ext cx="151" cy="93"/>
                  </a:xfrm>
                  <a:custGeom>
                    <a:avLst/>
                    <a:gdLst/>
                    <a:ahLst/>
                    <a:cxnLst>
                      <a:cxn ang="0">
                        <a:pos x="10" y="4"/>
                      </a:cxn>
                      <a:cxn ang="0">
                        <a:pos x="36" y="18"/>
                      </a:cxn>
                      <a:cxn ang="0">
                        <a:pos x="46" y="30"/>
                      </a:cxn>
                      <a:cxn ang="0">
                        <a:pos x="76" y="52"/>
                      </a:cxn>
                      <a:cxn ang="0">
                        <a:pos x="92" y="66"/>
                      </a:cxn>
                      <a:cxn ang="0">
                        <a:pos x="122" y="98"/>
                      </a:cxn>
                      <a:cxn ang="0">
                        <a:pos x="136" y="128"/>
                      </a:cxn>
                      <a:cxn ang="0">
                        <a:pos x="148" y="132"/>
                      </a:cxn>
                      <a:cxn ang="0">
                        <a:pos x="154" y="150"/>
                      </a:cxn>
                      <a:cxn ang="0">
                        <a:pos x="176" y="152"/>
                      </a:cxn>
                      <a:cxn ang="0">
                        <a:pos x="170" y="196"/>
                      </a:cxn>
                      <a:cxn ang="0">
                        <a:pos x="180" y="224"/>
                      </a:cxn>
                      <a:cxn ang="0">
                        <a:pos x="198" y="232"/>
                      </a:cxn>
                      <a:cxn ang="0">
                        <a:pos x="216" y="234"/>
                      </a:cxn>
                      <a:cxn ang="0">
                        <a:pos x="236" y="242"/>
                      </a:cxn>
                      <a:cxn ang="0">
                        <a:pos x="254" y="236"/>
                      </a:cxn>
                      <a:cxn ang="0">
                        <a:pos x="272" y="248"/>
                      </a:cxn>
                      <a:cxn ang="0">
                        <a:pos x="296" y="256"/>
                      </a:cxn>
                      <a:cxn ang="0">
                        <a:pos x="314" y="264"/>
                      </a:cxn>
                      <a:cxn ang="0">
                        <a:pos x="352" y="266"/>
                      </a:cxn>
                      <a:cxn ang="0">
                        <a:pos x="342" y="274"/>
                      </a:cxn>
                      <a:cxn ang="0">
                        <a:pos x="322" y="272"/>
                      </a:cxn>
                      <a:cxn ang="0">
                        <a:pos x="300" y="270"/>
                      </a:cxn>
                      <a:cxn ang="0">
                        <a:pos x="288" y="266"/>
                      </a:cxn>
                      <a:cxn ang="0">
                        <a:pos x="252" y="264"/>
                      </a:cxn>
                      <a:cxn ang="0">
                        <a:pos x="234" y="260"/>
                      </a:cxn>
                      <a:cxn ang="0">
                        <a:pos x="172" y="242"/>
                      </a:cxn>
                      <a:cxn ang="0">
                        <a:pos x="160" y="216"/>
                      </a:cxn>
                      <a:cxn ang="0">
                        <a:pos x="126" y="200"/>
                      </a:cxn>
                      <a:cxn ang="0">
                        <a:pos x="108" y="186"/>
                      </a:cxn>
                      <a:cxn ang="0">
                        <a:pos x="94" y="158"/>
                      </a:cxn>
                      <a:cxn ang="0">
                        <a:pos x="68" y="108"/>
                      </a:cxn>
                      <a:cxn ang="0">
                        <a:pos x="64" y="102"/>
                      </a:cxn>
                      <a:cxn ang="0">
                        <a:pos x="58" y="100"/>
                      </a:cxn>
                      <a:cxn ang="0">
                        <a:pos x="54" y="88"/>
                      </a:cxn>
                      <a:cxn ang="0">
                        <a:pos x="38" y="58"/>
                      </a:cxn>
                      <a:cxn ang="0">
                        <a:pos x="20" y="40"/>
                      </a:cxn>
                      <a:cxn ang="0">
                        <a:pos x="4" y="22"/>
                      </a:cxn>
                      <a:cxn ang="0">
                        <a:pos x="10" y="2"/>
                      </a:cxn>
                      <a:cxn ang="0">
                        <a:pos x="10" y="4"/>
                      </a:cxn>
                    </a:cxnLst>
                    <a:rect l="0" t="0" r="r" b="b"/>
                    <a:pathLst>
                      <a:path w="355" h="277">
                        <a:moveTo>
                          <a:pt x="10" y="4"/>
                        </a:moveTo>
                        <a:cubicBezTo>
                          <a:pt x="22" y="0"/>
                          <a:pt x="24" y="14"/>
                          <a:pt x="36" y="18"/>
                        </a:cubicBezTo>
                        <a:cubicBezTo>
                          <a:pt x="37" y="19"/>
                          <a:pt x="45" y="29"/>
                          <a:pt x="46" y="30"/>
                        </a:cubicBezTo>
                        <a:cubicBezTo>
                          <a:pt x="56" y="40"/>
                          <a:pt x="67" y="38"/>
                          <a:pt x="76" y="52"/>
                        </a:cubicBezTo>
                        <a:cubicBezTo>
                          <a:pt x="80" y="58"/>
                          <a:pt x="92" y="66"/>
                          <a:pt x="92" y="66"/>
                        </a:cubicBezTo>
                        <a:cubicBezTo>
                          <a:pt x="96" y="79"/>
                          <a:pt x="112" y="88"/>
                          <a:pt x="122" y="98"/>
                        </a:cubicBezTo>
                        <a:cubicBezTo>
                          <a:pt x="124" y="105"/>
                          <a:pt x="130" y="124"/>
                          <a:pt x="136" y="128"/>
                        </a:cubicBezTo>
                        <a:cubicBezTo>
                          <a:pt x="140" y="130"/>
                          <a:pt x="148" y="132"/>
                          <a:pt x="148" y="132"/>
                        </a:cubicBezTo>
                        <a:cubicBezTo>
                          <a:pt x="150" y="138"/>
                          <a:pt x="154" y="150"/>
                          <a:pt x="154" y="150"/>
                        </a:cubicBezTo>
                        <a:cubicBezTo>
                          <a:pt x="161" y="139"/>
                          <a:pt x="168" y="144"/>
                          <a:pt x="176" y="152"/>
                        </a:cubicBezTo>
                        <a:cubicBezTo>
                          <a:pt x="174" y="167"/>
                          <a:pt x="173" y="181"/>
                          <a:pt x="170" y="196"/>
                        </a:cubicBezTo>
                        <a:cubicBezTo>
                          <a:pt x="171" y="202"/>
                          <a:pt x="174" y="220"/>
                          <a:pt x="180" y="224"/>
                        </a:cubicBezTo>
                        <a:cubicBezTo>
                          <a:pt x="185" y="228"/>
                          <a:pt x="193" y="228"/>
                          <a:pt x="198" y="232"/>
                        </a:cubicBezTo>
                        <a:cubicBezTo>
                          <a:pt x="204" y="230"/>
                          <a:pt x="216" y="234"/>
                          <a:pt x="216" y="234"/>
                        </a:cubicBezTo>
                        <a:cubicBezTo>
                          <a:pt x="223" y="241"/>
                          <a:pt x="225" y="245"/>
                          <a:pt x="236" y="242"/>
                        </a:cubicBezTo>
                        <a:cubicBezTo>
                          <a:pt x="242" y="240"/>
                          <a:pt x="254" y="236"/>
                          <a:pt x="254" y="236"/>
                        </a:cubicBezTo>
                        <a:cubicBezTo>
                          <a:pt x="260" y="240"/>
                          <a:pt x="265" y="246"/>
                          <a:pt x="272" y="248"/>
                        </a:cubicBezTo>
                        <a:cubicBezTo>
                          <a:pt x="277" y="250"/>
                          <a:pt x="291" y="252"/>
                          <a:pt x="296" y="256"/>
                        </a:cubicBezTo>
                        <a:cubicBezTo>
                          <a:pt x="301" y="260"/>
                          <a:pt x="314" y="264"/>
                          <a:pt x="314" y="264"/>
                        </a:cubicBezTo>
                        <a:cubicBezTo>
                          <a:pt x="330" y="263"/>
                          <a:pt x="338" y="261"/>
                          <a:pt x="352" y="266"/>
                        </a:cubicBezTo>
                        <a:cubicBezTo>
                          <a:pt x="355" y="275"/>
                          <a:pt x="350" y="277"/>
                          <a:pt x="342" y="274"/>
                        </a:cubicBezTo>
                        <a:cubicBezTo>
                          <a:pt x="336" y="276"/>
                          <a:pt x="322" y="272"/>
                          <a:pt x="322" y="272"/>
                        </a:cubicBezTo>
                        <a:cubicBezTo>
                          <a:pt x="314" y="275"/>
                          <a:pt x="308" y="272"/>
                          <a:pt x="300" y="270"/>
                        </a:cubicBezTo>
                        <a:cubicBezTo>
                          <a:pt x="296" y="269"/>
                          <a:pt x="288" y="266"/>
                          <a:pt x="288" y="266"/>
                        </a:cubicBezTo>
                        <a:cubicBezTo>
                          <a:pt x="276" y="270"/>
                          <a:pt x="264" y="266"/>
                          <a:pt x="252" y="264"/>
                        </a:cubicBezTo>
                        <a:cubicBezTo>
                          <a:pt x="245" y="259"/>
                          <a:pt x="242" y="257"/>
                          <a:pt x="234" y="260"/>
                        </a:cubicBezTo>
                        <a:cubicBezTo>
                          <a:pt x="211" y="252"/>
                          <a:pt x="192" y="256"/>
                          <a:pt x="172" y="242"/>
                        </a:cubicBezTo>
                        <a:cubicBezTo>
                          <a:pt x="165" y="231"/>
                          <a:pt x="176" y="221"/>
                          <a:pt x="160" y="216"/>
                        </a:cubicBezTo>
                        <a:cubicBezTo>
                          <a:pt x="154" y="233"/>
                          <a:pt x="136" y="203"/>
                          <a:pt x="126" y="200"/>
                        </a:cubicBezTo>
                        <a:cubicBezTo>
                          <a:pt x="120" y="196"/>
                          <a:pt x="114" y="190"/>
                          <a:pt x="108" y="186"/>
                        </a:cubicBezTo>
                        <a:cubicBezTo>
                          <a:pt x="104" y="175"/>
                          <a:pt x="104" y="165"/>
                          <a:pt x="94" y="158"/>
                        </a:cubicBezTo>
                        <a:cubicBezTo>
                          <a:pt x="83" y="142"/>
                          <a:pt x="85" y="119"/>
                          <a:pt x="68" y="108"/>
                        </a:cubicBezTo>
                        <a:cubicBezTo>
                          <a:pt x="67" y="106"/>
                          <a:pt x="66" y="104"/>
                          <a:pt x="64" y="102"/>
                        </a:cubicBezTo>
                        <a:cubicBezTo>
                          <a:pt x="62" y="101"/>
                          <a:pt x="59" y="102"/>
                          <a:pt x="58" y="100"/>
                        </a:cubicBezTo>
                        <a:cubicBezTo>
                          <a:pt x="56" y="97"/>
                          <a:pt x="54" y="88"/>
                          <a:pt x="54" y="88"/>
                        </a:cubicBezTo>
                        <a:cubicBezTo>
                          <a:pt x="59" y="73"/>
                          <a:pt x="52" y="61"/>
                          <a:pt x="38" y="58"/>
                        </a:cubicBezTo>
                        <a:cubicBezTo>
                          <a:pt x="32" y="49"/>
                          <a:pt x="31" y="44"/>
                          <a:pt x="20" y="40"/>
                        </a:cubicBezTo>
                        <a:cubicBezTo>
                          <a:pt x="16" y="27"/>
                          <a:pt x="16" y="26"/>
                          <a:pt x="4" y="22"/>
                        </a:cubicBezTo>
                        <a:cubicBezTo>
                          <a:pt x="1" y="13"/>
                          <a:pt x="0" y="5"/>
                          <a:pt x="10" y="2"/>
                        </a:cubicBezTo>
                        <a:cubicBezTo>
                          <a:pt x="18" y="5"/>
                          <a:pt x="18" y="4"/>
                          <a:pt x="10" y="4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218" name="Freeform 74"/>
                  <p:cNvSpPr>
                    <a:spLocks/>
                  </p:cNvSpPr>
                  <p:nvPr/>
                </p:nvSpPr>
                <p:spPr bwMode="ltGray">
                  <a:xfrm>
                    <a:off x="4515" y="541"/>
                    <a:ext cx="67" cy="68"/>
                  </a:xfrm>
                  <a:custGeom>
                    <a:avLst/>
                    <a:gdLst/>
                    <a:ahLst/>
                    <a:cxnLst>
                      <a:cxn ang="0">
                        <a:pos x="54" y="66"/>
                      </a:cxn>
                      <a:cxn ang="0">
                        <a:pos x="66" y="58"/>
                      </a:cxn>
                      <a:cxn ang="0">
                        <a:pos x="68" y="52"/>
                      </a:cxn>
                      <a:cxn ang="0">
                        <a:pos x="80" y="44"/>
                      </a:cxn>
                      <a:cxn ang="0">
                        <a:pos x="106" y="22"/>
                      </a:cxn>
                      <a:cxn ang="0">
                        <a:pos x="112" y="4"/>
                      </a:cxn>
                      <a:cxn ang="0">
                        <a:pos x="124" y="0"/>
                      </a:cxn>
                      <a:cxn ang="0">
                        <a:pos x="150" y="28"/>
                      </a:cxn>
                      <a:cxn ang="0">
                        <a:pos x="146" y="44"/>
                      </a:cxn>
                      <a:cxn ang="0">
                        <a:pos x="126" y="64"/>
                      </a:cxn>
                      <a:cxn ang="0">
                        <a:pos x="132" y="94"/>
                      </a:cxn>
                      <a:cxn ang="0">
                        <a:pos x="142" y="110"/>
                      </a:cxn>
                      <a:cxn ang="0">
                        <a:pos x="146" y="128"/>
                      </a:cxn>
                      <a:cxn ang="0">
                        <a:pos x="128" y="128"/>
                      </a:cxn>
                      <a:cxn ang="0">
                        <a:pos x="116" y="146"/>
                      </a:cxn>
                      <a:cxn ang="0">
                        <a:pos x="104" y="156"/>
                      </a:cxn>
                      <a:cxn ang="0">
                        <a:pos x="100" y="198"/>
                      </a:cxn>
                      <a:cxn ang="0">
                        <a:pos x="88" y="202"/>
                      </a:cxn>
                      <a:cxn ang="0">
                        <a:pos x="82" y="206"/>
                      </a:cxn>
                      <a:cxn ang="0">
                        <a:pos x="76" y="202"/>
                      </a:cxn>
                      <a:cxn ang="0">
                        <a:pos x="72" y="190"/>
                      </a:cxn>
                      <a:cxn ang="0">
                        <a:pos x="60" y="186"/>
                      </a:cxn>
                      <a:cxn ang="0">
                        <a:pos x="42" y="194"/>
                      </a:cxn>
                      <a:cxn ang="0">
                        <a:pos x="28" y="186"/>
                      </a:cxn>
                      <a:cxn ang="0">
                        <a:pos x="10" y="148"/>
                      </a:cxn>
                      <a:cxn ang="0">
                        <a:pos x="4" y="130"/>
                      </a:cxn>
                      <a:cxn ang="0">
                        <a:pos x="0" y="118"/>
                      </a:cxn>
                      <a:cxn ang="0">
                        <a:pos x="20" y="96"/>
                      </a:cxn>
                      <a:cxn ang="0">
                        <a:pos x="32" y="104"/>
                      </a:cxn>
                      <a:cxn ang="0">
                        <a:pos x="34" y="80"/>
                      </a:cxn>
                      <a:cxn ang="0">
                        <a:pos x="52" y="70"/>
                      </a:cxn>
                      <a:cxn ang="0">
                        <a:pos x="54" y="66"/>
                      </a:cxn>
                    </a:cxnLst>
                    <a:rect l="0" t="0" r="r" b="b"/>
                    <a:pathLst>
                      <a:path w="156" h="206">
                        <a:moveTo>
                          <a:pt x="54" y="66"/>
                        </a:moveTo>
                        <a:cubicBezTo>
                          <a:pt x="58" y="63"/>
                          <a:pt x="64" y="63"/>
                          <a:pt x="66" y="58"/>
                        </a:cubicBezTo>
                        <a:cubicBezTo>
                          <a:pt x="67" y="56"/>
                          <a:pt x="67" y="53"/>
                          <a:pt x="68" y="52"/>
                        </a:cubicBezTo>
                        <a:cubicBezTo>
                          <a:pt x="71" y="49"/>
                          <a:pt x="80" y="44"/>
                          <a:pt x="80" y="44"/>
                        </a:cubicBezTo>
                        <a:cubicBezTo>
                          <a:pt x="113" y="55"/>
                          <a:pt x="85" y="29"/>
                          <a:pt x="106" y="22"/>
                        </a:cubicBezTo>
                        <a:cubicBezTo>
                          <a:pt x="110" y="17"/>
                          <a:pt x="108" y="9"/>
                          <a:pt x="112" y="4"/>
                        </a:cubicBezTo>
                        <a:cubicBezTo>
                          <a:pt x="115" y="1"/>
                          <a:pt x="124" y="0"/>
                          <a:pt x="124" y="0"/>
                        </a:cubicBezTo>
                        <a:cubicBezTo>
                          <a:pt x="138" y="14"/>
                          <a:pt x="126" y="23"/>
                          <a:pt x="150" y="28"/>
                        </a:cubicBezTo>
                        <a:cubicBezTo>
                          <a:pt x="156" y="36"/>
                          <a:pt x="154" y="39"/>
                          <a:pt x="146" y="44"/>
                        </a:cubicBezTo>
                        <a:cubicBezTo>
                          <a:pt x="141" y="52"/>
                          <a:pt x="135" y="61"/>
                          <a:pt x="126" y="64"/>
                        </a:cubicBezTo>
                        <a:cubicBezTo>
                          <a:pt x="118" y="75"/>
                          <a:pt x="128" y="83"/>
                          <a:pt x="132" y="94"/>
                        </a:cubicBezTo>
                        <a:cubicBezTo>
                          <a:pt x="129" y="103"/>
                          <a:pt x="135" y="105"/>
                          <a:pt x="142" y="110"/>
                        </a:cubicBezTo>
                        <a:cubicBezTo>
                          <a:pt x="145" y="119"/>
                          <a:pt x="141" y="120"/>
                          <a:pt x="146" y="128"/>
                        </a:cubicBezTo>
                        <a:cubicBezTo>
                          <a:pt x="142" y="139"/>
                          <a:pt x="135" y="133"/>
                          <a:pt x="128" y="128"/>
                        </a:cubicBezTo>
                        <a:cubicBezTo>
                          <a:pt x="116" y="132"/>
                          <a:pt x="122" y="136"/>
                          <a:pt x="116" y="146"/>
                        </a:cubicBezTo>
                        <a:cubicBezTo>
                          <a:pt x="113" y="151"/>
                          <a:pt x="108" y="152"/>
                          <a:pt x="104" y="156"/>
                        </a:cubicBezTo>
                        <a:cubicBezTo>
                          <a:pt x="107" y="167"/>
                          <a:pt x="112" y="191"/>
                          <a:pt x="100" y="198"/>
                        </a:cubicBezTo>
                        <a:cubicBezTo>
                          <a:pt x="96" y="200"/>
                          <a:pt x="92" y="200"/>
                          <a:pt x="88" y="202"/>
                        </a:cubicBezTo>
                        <a:cubicBezTo>
                          <a:pt x="86" y="203"/>
                          <a:pt x="84" y="205"/>
                          <a:pt x="82" y="206"/>
                        </a:cubicBezTo>
                        <a:cubicBezTo>
                          <a:pt x="80" y="205"/>
                          <a:pt x="77" y="204"/>
                          <a:pt x="76" y="202"/>
                        </a:cubicBezTo>
                        <a:cubicBezTo>
                          <a:pt x="74" y="198"/>
                          <a:pt x="76" y="191"/>
                          <a:pt x="72" y="190"/>
                        </a:cubicBezTo>
                        <a:cubicBezTo>
                          <a:pt x="68" y="189"/>
                          <a:pt x="60" y="186"/>
                          <a:pt x="60" y="186"/>
                        </a:cubicBezTo>
                        <a:cubicBezTo>
                          <a:pt x="53" y="188"/>
                          <a:pt x="49" y="192"/>
                          <a:pt x="42" y="194"/>
                        </a:cubicBezTo>
                        <a:cubicBezTo>
                          <a:pt x="34" y="189"/>
                          <a:pt x="37" y="183"/>
                          <a:pt x="28" y="186"/>
                        </a:cubicBezTo>
                        <a:cubicBezTo>
                          <a:pt x="12" y="181"/>
                          <a:pt x="19" y="161"/>
                          <a:pt x="10" y="148"/>
                        </a:cubicBezTo>
                        <a:cubicBezTo>
                          <a:pt x="5" y="121"/>
                          <a:pt x="11" y="147"/>
                          <a:pt x="4" y="130"/>
                        </a:cubicBezTo>
                        <a:cubicBezTo>
                          <a:pt x="2" y="126"/>
                          <a:pt x="0" y="118"/>
                          <a:pt x="0" y="118"/>
                        </a:cubicBezTo>
                        <a:cubicBezTo>
                          <a:pt x="2" y="95"/>
                          <a:pt x="0" y="83"/>
                          <a:pt x="20" y="96"/>
                        </a:cubicBezTo>
                        <a:cubicBezTo>
                          <a:pt x="23" y="105"/>
                          <a:pt x="23" y="110"/>
                          <a:pt x="32" y="104"/>
                        </a:cubicBezTo>
                        <a:cubicBezTo>
                          <a:pt x="35" y="95"/>
                          <a:pt x="29" y="88"/>
                          <a:pt x="34" y="80"/>
                        </a:cubicBezTo>
                        <a:cubicBezTo>
                          <a:pt x="36" y="76"/>
                          <a:pt x="48" y="73"/>
                          <a:pt x="52" y="70"/>
                        </a:cubicBezTo>
                        <a:cubicBezTo>
                          <a:pt x="57" y="63"/>
                          <a:pt x="58" y="62"/>
                          <a:pt x="54" y="66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219" name="Freeform 75"/>
                  <p:cNvSpPr>
                    <a:spLocks/>
                  </p:cNvSpPr>
                  <p:nvPr/>
                </p:nvSpPr>
                <p:spPr bwMode="ltGray">
                  <a:xfrm>
                    <a:off x="4580" y="572"/>
                    <a:ext cx="47" cy="13"/>
                  </a:xfrm>
                  <a:custGeom>
                    <a:avLst/>
                    <a:gdLst/>
                    <a:ahLst/>
                    <a:cxnLst>
                      <a:cxn ang="0">
                        <a:pos x="4" y="32"/>
                      </a:cxn>
                      <a:cxn ang="0">
                        <a:pos x="18" y="10"/>
                      </a:cxn>
                      <a:cxn ang="0">
                        <a:pos x="46" y="20"/>
                      </a:cxn>
                      <a:cxn ang="0">
                        <a:pos x="72" y="14"/>
                      </a:cxn>
                      <a:cxn ang="0">
                        <a:pos x="90" y="0"/>
                      </a:cxn>
                      <a:cxn ang="0">
                        <a:pos x="76" y="26"/>
                      </a:cxn>
                      <a:cxn ang="0">
                        <a:pos x="60" y="38"/>
                      </a:cxn>
                      <a:cxn ang="0">
                        <a:pos x="42" y="32"/>
                      </a:cxn>
                      <a:cxn ang="0">
                        <a:pos x="14" y="30"/>
                      </a:cxn>
                      <a:cxn ang="0">
                        <a:pos x="4" y="32"/>
                      </a:cxn>
                    </a:cxnLst>
                    <a:rect l="0" t="0" r="r" b="b"/>
                    <a:pathLst>
                      <a:path w="109" h="38">
                        <a:moveTo>
                          <a:pt x="4" y="32"/>
                        </a:moveTo>
                        <a:cubicBezTo>
                          <a:pt x="7" y="22"/>
                          <a:pt x="7" y="14"/>
                          <a:pt x="18" y="10"/>
                        </a:cubicBezTo>
                        <a:cubicBezTo>
                          <a:pt x="28" y="12"/>
                          <a:pt x="37" y="14"/>
                          <a:pt x="46" y="20"/>
                        </a:cubicBezTo>
                        <a:cubicBezTo>
                          <a:pt x="62" y="15"/>
                          <a:pt x="54" y="17"/>
                          <a:pt x="72" y="14"/>
                        </a:cubicBezTo>
                        <a:cubicBezTo>
                          <a:pt x="77" y="9"/>
                          <a:pt x="90" y="0"/>
                          <a:pt x="90" y="0"/>
                        </a:cubicBezTo>
                        <a:cubicBezTo>
                          <a:pt x="109" y="6"/>
                          <a:pt x="85" y="23"/>
                          <a:pt x="76" y="26"/>
                        </a:cubicBezTo>
                        <a:cubicBezTo>
                          <a:pt x="71" y="33"/>
                          <a:pt x="68" y="35"/>
                          <a:pt x="60" y="38"/>
                        </a:cubicBezTo>
                        <a:cubicBezTo>
                          <a:pt x="54" y="36"/>
                          <a:pt x="42" y="32"/>
                          <a:pt x="42" y="32"/>
                        </a:cubicBezTo>
                        <a:cubicBezTo>
                          <a:pt x="33" y="23"/>
                          <a:pt x="26" y="26"/>
                          <a:pt x="14" y="30"/>
                        </a:cubicBezTo>
                        <a:cubicBezTo>
                          <a:pt x="1" y="28"/>
                          <a:pt x="0" y="24"/>
                          <a:pt x="4" y="32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220" name="Freeform 76"/>
                  <p:cNvSpPr>
                    <a:spLocks/>
                  </p:cNvSpPr>
                  <p:nvPr/>
                </p:nvSpPr>
                <p:spPr bwMode="ltGray">
                  <a:xfrm>
                    <a:off x="4578" y="588"/>
                    <a:ext cx="32" cy="34"/>
                  </a:xfrm>
                  <a:custGeom>
                    <a:avLst/>
                    <a:gdLst/>
                    <a:ahLst/>
                    <a:cxnLst>
                      <a:cxn ang="0">
                        <a:pos x="8" y="18"/>
                      </a:cxn>
                      <a:cxn ang="0">
                        <a:pos x="18" y="0"/>
                      </a:cxn>
                      <a:cxn ang="0">
                        <a:pos x="34" y="18"/>
                      </a:cxn>
                      <a:cxn ang="0">
                        <a:pos x="62" y="4"/>
                      </a:cxn>
                      <a:cxn ang="0">
                        <a:pos x="46" y="34"/>
                      </a:cxn>
                      <a:cxn ang="0">
                        <a:pos x="54" y="48"/>
                      </a:cxn>
                      <a:cxn ang="0">
                        <a:pos x="58" y="60"/>
                      </a:cxn>
                      <a:cxn ang="0">
                        <a:pos x="46" y="74"/>
                      </a:cxn>
                      <a:cxn ang="0">
                        <a:pos x="34" y="60"/>
                      </a:cxn>
                      <a:cxn ang="0">
                        <a:pos x="22" y="48"/>
                      </a:cxn>
                      <a:cxn ang="0">
                        <a:pos x="28" y="68"/>
                      </a:cxn>
                      <a:cxn ang="0">
                        <a:pos x="30" y="74"/>
                      </a:cxn>
                      <a:cxn ang="0">
                        <a:pos x="20" y="104"/>
                      </a:cxn>
                      <a:cxn ang="0">
                        <a:pos x="12" y="102"/>
                      </a:cxn>
                      <a:cxn ang="0">
                        <a:pos x="8" y="90"/>
                      </a:cxn>
                      <a:cxn ang="0">
                        <a:pos x="0" y="54"/>
                      </a:cxn>
                      <a:cxn ang="0">
                        <a:pos x="2" y="30"/>
                      </a:cxn>
                      <a:cxn ang="0">
                        <a:pos x="8" y="18"/>
                      </a:cxn>
                    </a:cxnLst>
                    <a:rect l="0" t="0" r="r" b="b"/>
                    <a:pathLst>
                      <a:path w="76" h="104">
                        <a:moveTo>
                          <a:pt x="8" y="18"/>
                        </a:moveTo>
                        <a:cubicBezTo>
                          <a:pt x="10" y="8"/>
                          <a:pt x="9" y="3"/>
                          <a:pt x="18" y="0"/>
                        </a:cubicBezTo>
                        <a:cubicBezTo>
                          <a:pt x="28" y="3"/>
                          <a:pt x="25" y="12"/>
                          <a:pt x="34" y="18"/>
                        </a:cubicBezTo>
                        <a:cubicBezTo>
                          <a:pt x="46" y="16"/>
                          <a:pt x="51" y="8"/>
                          <a:pt x="62" y="4"/>
                        </a:cubicBezTo>
                        <a:cubicBezTo>
                          <a:pt x="76" y="9"/>
                          <a:pt x="56" y="31"/>
                          <a:pt x="46" y="34"/>
                        </a:cubicBezTo>
                        <a:cubicBezTo>
                          <a:pt x="51" y="56"/>
                          <a:pt x="43" y="29"/>
                          <a:pt x="54" y="48"/>
                        </a:cubicBezTo>
                        <a:cubicBezTo>
                          <a:pt x="56" y="52"/>
                          <a:pt x="58" y="60"/>
                          <a:pt x="58" y="60"/>
                        </a:cubicBezTo>
                        <a:cubicBezTo>
                          <a:pt x="55" y="68"/>
                          <a:pt x="54" y="71"/>
                          <a:pt x="46" y="74"/>
                        </a:cubicBezTo>
                        <a:cubicBezTo>
                          <a:pt x="38" y="71"/>
                          <a:pt x="37" y="68"/>
                          <a:pt x="34" y="60"/>
                        </a:cubicBezTo>
                        <a:cubicBezTo>
                          <a:pt x="33" y="50"/>
                          <a:pt x="32" y="33"/>
                          <a:pt x="22" y="48"/>
                        </a:cubicBezTo>
                        <a:cubicBezTo>
                          <a:pt x="25" y="60"/>
                          <a:pt x="23" y="53"/>
                          <a:pt x="28" y="68"/>
                        </a:cubicBezTo>
                        <a:cubicBezTo>
                          <a:pt x="29" y="70"/>
                          <a:pt x="30" y="74"/>
                          <a:pt x="30" y="74"/>
                        </a:cubicBezTo>
                        <a:cubicBezTo>
                          <a:pt x="24" y="84"/>
                          <a:pt x="22" y="93"/>
                          <a:pt x="20" y="104"/>
                        </a:cubicBezTo>
                        <a:cubicBezTo>
                          <a:pt x="17" y="103"/>
                          <a:pt x="14" y="104"/>
                          <a:pt x="12" y="102"/>
                        </a:cubicBezTo>
                        <a:cubicBezTo>
                          <a:pt x="9" y="99"/>
                          <a:pt x="8" y="90"/>
                          <a:pt x="8" y="90"/>
                        </a:cubicBezTo>
                        <a:cubicBezTo>
                          <a:pt x="13" y="75"/>
                          <a:pt x="14" y="64"/>
                          <a:pt x="0" y="54"/>
                        </a:cubicBezTo>
                        <a:cubicBezTo>
                          <a:pt x="1" y="46"/>
                          <a:pt x="1" y="38"/>
                          <a:pt x="2" y="30"/>
                        </a:cubicBezTo>
                        <a:cubicBezTo>
                          <a:pt x="2" y="27"/>
                          <a:pt x="13" y="2"/>
                          <a:pt x="8" y="1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221" name="Freeform 77"/>
                  <p:cNvSpPr>
                    <a:spLocks/>
                  </p:cNvSpPr>
                  <p:nvPr/>
                </p:nvSpPr>
                <p:spPr bwMode="ltGray">
                  <a:xfrm>
                    <a:off x="4632" y="569"/>
                    <a:ext cx="16" cy="20"/>
                  </a:xfrm>
                  <a:custGeom>
                    <a:avLst/>
                    <a:gdLst/>
                    <a:ahLst/>
                    <a:cxnLst>
                      <a:cxn ang="0">
                        <a:pos x="3" y="28"/>
                      </a:cxn>
                      <a:cxn ang="0">
                        <a:pos x="13" y="0"/>
                      </a:cxn>
                      <a:cxn ang="0">
                        <a:pos x="15" y="28"/>
                      </a:cxn>
                      <a:cxn ang="0">
                        <a:pos x="37" y="38"/>
                      </a:cxn>
                      <a:cxn ang="0">
                        <a:pos x="19" y="44"/>
                      </a:cxn>
                      <a:cxn ang="0">
                        <a:pos x="5" y="58"/>
                      </a:cxn>
                      <a:cxn ang="0">
                        <a:pos x="1" y="34"/>
                      </a:cxn>
                      <a:cxn ang="0">
                        <a:pos x="3" y="28"/>
                      </a:cxn>
                    </a:cxnLst>
                    <a:rect l="0" t="0" r="r" b="b"/>
                    <a:pathLst>
                      <a:path w="37" h="61">
                        <a:moveTo>
                          <a:pt x="3" y="28"/>
                        </a:moveTo>
                        <a:cubicBezTo>
                          <a:pt x="5" y="14"/>
                          <a:pt x="2" y="7"/>
                          <a:pt x="13" y="0"/>
                        </a:cubicBezTo>
                        <a:cubicBezTo>
                          <a:pt x="26" y="9"/>
                          <a:pt x="23" y="17"/>
                          <a:pt x="15" y="28"/>
                        </a:cubicBezTo>
                        <a:cubicBezTo>
                          <a:pt x="25" y="31"/>
                          <a:pt x="33" y="27"/>
                          <a:pt x="37" y="38"/>
                        </a:cubicBezTo>
                        <a:cubicBezTo>
                          <a:pt x="30" y="45"/>
                          <a:pt x="28" y="47"/>
                          <a:pt x="19" y="44"/>
                        </a:cubicBezTo>
                        <a:cubicBezTo>
                          <a:pt x="13" y="54"/>
                          <a:pt x="18" y="61"/>
                          <a:pt x="5" y="58"/>
                        </a:cubicBezTo>
                        <a:cubicBezTo>
                          <a:pt x="0" y="50"/>
                          <a:pt x="3" y="44"/>
                          <a:pt x="1" y="34"/>
                        </a:cubicBezTo>
                        <a:cubicBezTo>
                          <a:pt x="2" y="32"/>
                          <a:pt x="3" y="28"/>
                          <a:pt x="3" y="2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222" name="Freeform 78"/>
                  <p:cNvSpPr>
                    <a:spLocks/>
                  </p:cNvSpPr>
                  <p:nvPr/>
                </p:nvSpPr>
                <p:spPr bwMode="ltGray">
                  <a:xfrm>
                    <a:off x="4636" y="600"/>
                    <a:ext cx="20" cy="10"/>
                  </a:xfrm>
                  <a:custGeom>
                    <a:avLst/>
                    <a:gdLst/>
                    <a:ahLst/>
                    <a:cxnLst>
                      <a:cxn ang="0">
                        <a:pos x="7" y="0"/>
                      </a:cxn>
                      <a:cxn ang="0">
                        <a:pos x="29" y="0"/>
                      </a:cxn>
                      <a:cxn ang="0">
                        <a:pos x="49" y="16"/>
                      </a:cxn>
                      <a:cxn ang="0">
                        <a:pos x="35" y="14"/>
                      </a:cxn>
                      <a:cxn ang="0">
                        <a:pos x="3" y="16"/>
                      </a:cxn>
                      <a:cxn ang="0">
                        <a:pos x="7" y="0"/>
                      </a:cxn>
                    </a:cxnLst>
                    <a:rect l="0" t="0" r="r" b="b"/>
                    <a:pathLst>
                      <a:path w="49" h="29">
                        <a:moveTo>
                          <a:pt x="7" y="0"/>
                        </a:moveTo>
                        <a:cubicBezTo>
                          <a:pt x="15" y="6"/>
                          <a:pt x="19" y="2"/>
                          <a:pt x="29" y="0"/>
                        </a:cubicBezTo>
                        <a:cubicBezTo>
                          <a:pt x="45" y="5"/>
                          <a:pt x="40" y="3"/>
                          <a:pt x="49" y="16"/>
                        </a:cubicBezTo>
                        <a:cubicBezTo>
                          <a:pt x="46" y="29"/>
                          <a:pt x="42" y="21"/>
                          <a:pt x="35" y="14"/>
                        </a:cubicBezTo>
                        <a:cubicBezTo>
                          <a:pt x="26" y="15"/>
                          <a:pt x="12" y="19"/>
                          <a:pt x="3" y="16"/>
                        </a:cubicBezTo>
                        <a:cubicBezTo>
                          <a:pt x="0" y="6"/>
                          <a:pt x="7" y="10"/>
                          <a:pt x="7" y="0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223" name="Freeform 79"/>
                  <p:cNvSpPr>
                    <a:spLocks/>
                  </p:cNvSpPr>
                  <p:nvPr/>
                </p:nvSpPr>
                <p:spPr bwMode="ltGray">
                  <a:xfrm>
                    <a:off x="4657" y="585"/>
                    <a:ext cx="26" cy="17"/>
                  </a:xfrm>
                  <a:custGeom>
                    <a:avLst/>
                    <a:gdLst/>
                    <a:ahLst/>
                    <a:cxnLst>
                      <a:cxn ang="0">
                        <a:pos x="21" y="38"/>
                      </a:cxn>
                      <a:cxn ang="0">
                        <a:pos x="15" y="26"/>
                      </a:cxn>
                      <a:cxn ang="0">
                        <a:pos x="3" y="22"/>
                      </a:cxn>
                      <a:cxn ang="0">
                        <a:pos x="13" y="8"/>
                      </a:cxn>
                      <a:cxn ang="0">
                        <a:pos x="25" y="0"/>
                      </a:cxn>
                      <a:cxn ang="0">
                        <a:pos x="49" y="10"/>
                      </a:cxn>
                      <a:cxn ang="0">
                        <a:pos x="53" y="20"/>
                      </a:cxn>
                      <a:cxn ang="0">
                        <a:pos x="61" y="32"/>
                      </a:cxn>
                      <a:cxn ang="0">
                        <a:pos x="41" y="38"/>
                      </a:cxn>
                      <a:cxn ang="0">
                        <a:pos x="23" y="44"/>
                      </a:cxn>
                      <a:cxn ang="0">
                        <a:pos x="21" y="38"/>
                      </a:cxn>
                    </a:cxnLst>
                    <a:rect l="0" t="0" r="r" b="b"/>
                    <a:pathLst>
                      <a:path w="61" h="48">
                        <a:moveTo>
                          <a:pt x="21" y="38"/>
                        </a:moveTo>
                        <a:cubicBezTo>
                          <a:pt x="19" y="34"/>
                          <a:pt x="19" y="29"/>
                          <a:pt x="15" y="26"/>
                        </a:cubicBezTo>
                        <a:cubicBezTo>
                          <a:pt x="12" y="24"/>
                          <a:pt x="3" y="22"/>
                          <a:pt x="3" y="22"/>
                        </a:cubicBezTo>
                        <a:cubicBezTo>
                          <a:pt x="0" y="12"/>
                          <a:pt x="5" y="12"/>
                          <a:pt x="13" y="8"/>
                        </a:cubicBezTo>
                        <a:cubicBezTo>
                          <a:pt x="17" y="6"/>
                          <a:pt x="25" y="0"/>
                          <a:pt x="25" y="0"/>
                        </a:cubicBezTo>
                        <a:cubicBezTo>
                          <a:pt x="37" y="2"/>
                          <a:pt x="41" y="2"/>
                          <a:pt x="49" y="10"/>
                        </a:cubicBezTo>
                        <a:cubicBezTo>
                          <a:pt x="45" y="21"/>
                          <a:pt x="46" y="12"/>
                          <a:pt x="53" y="20"/>
                        </a:cubicBezTo>
                        <a:cubicBezTo>
                          <a:pt x="56" y="24"/>
                          <a:pt x="61" y="32"/>
                          <a:pt x="61" y="32"/>
                        </a:cubicBezTo>
                        <a:cubicBezTo>
                          <a:pt x="56" y="47"/>
                          <a:pt x="53" y="42"/>
                          <a:pt x="41" y="38"/>
                        </a:cubicBezTo>
                        <a:cubicBezTo>
                          <a:pt x="27" y="47"/>
                          <a:pt x="34" y="48"/>
                          <a:pt x="23" y="44"/>
                        </a:cubicBezTo>
                        <a:cubicBezTo>
                          <a:pt x="22" y="42"/>
                          <a:pt x="21" y="38"/>
                          <a:pt x="21" y="3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224" name="Freeform 80"/>
                  <p:cNvSpPr>
                    <a:spLocks/>
                  </p:cNvSpPr>
                  <p:nvPr/>
                </p:nvSpPr>
                <p:spPr bwMode="ltGray">
                  <a:xfrm>
                    <a:off x="4664" y="593"/>
                    <a:ext cx="122" cy="61"/>
                  </a:xfrm>
                  <a:custGeom>
                    <a:avLst/>
                    <a:gdLst/>
                    <a:ahLst/>
                    <a:cxnLst>
                      <a:cxn ang="0">
                        <a:pos x="46" y="28"/>
                      </a:cxn>
                      <a:cxn ang="0">
                        <a:pos x="36" y="14"/>
                      </a:cxn>
                      <a:cxn ang="0">
                        <a:pos x="26" y="30"/>
                      </a:cxn>
                      <a:cxn ang="0">
                        <a:pos x="0" y="24"/>
                      </a:cxn>
                      <a:cxn ang="0">
                        <a:pos x="10" y="42"/>
                      </a:cxn>
                      <a:cxn ang="0">
                        <a:pos x="16" y="62"/>
                      </a:cxn>
                      <a:cxn ang="0">
                        <a:pos x="24" y="48"/>
                      </a:cxn>
                      <a:cxn ang="0">
                        <a:pos x="30" y="44"/>
                      </a:cxn>
                      <a:cxn ang="0">
                        <a:pos x="48" y="56"/>
                      </a:cxn>
                      <a:cxn ang="0">
                        <a:pos x="70" y="62"/>
                      </a:cxn>
                      <a:cxn ang="0">
                        <a:pos x="88" y="72"/>
                      </a:cxn>
                      <a:cxn ang="0">
                        <a:pos x="106" y="102"/>
                      </a:cxn>
                      <a:cxn ang="0">
                        <a:pos x="104" y="122"/>
                      </a:cxn>
                      <a:cxn ang="0">
                        <a:pos x="98" y="134"/>
                      </a:cxn>
                      <a:cxn ang="0">
                        <a:pos x="122" y="128"/>
                      </a:cxn>
                      <a:cxn ang="0">
                        <a:pos x="140" y="140"/>
                      </a:cxn>
                      <a:cxn ang="0">
                        <a:pos x="168" y="148"/>
                      </a:cxn>
                      <a:cxn ang="0">
                        <a:pos x="174" y="146"/>
                      </a:cxn>
                      <a:cxn ang="0">
                        <a:pos x="168" y="134"/>
                      </a:cxn>
                      <a:cxn ang="0">
                        <a:pos x="178" y="136"/>
                      </a:cxn>
                      <a:cxn ang="0">
                        <a:pos x="186" y="118"/>
                      </a:cxn>
                      <a:cxn ang="0">
                        <a:pos x="202" y="122"/>
                      </a:cxn>
                      <a:cxn ang="0">
                        <a:pos x="214" y="130"/>
                      </a:cxn>
                      <a:cxn ang="0">
                        <a:pos x="244" y="168"/>
                      </a:cxn>
                      <a:cxn ang="0">
                        <a:pos x="262" y="178"/>
                      </a:cxn>
                      <a:cxn ang="0">
                        <a:pos x="284" y="170"/>
                      </a:cxn>
                      <a:cxn ang="0">
                        <a:pos x="268" y="160"/>
                      </a:cxn>
                      <a:cxn ang="0">
                        <a:pos x="256" y="138"/>
                      </a:cxn>
                      <a:cxn ang="0">
                        <a:pos x="250" y="132"/>
                      </a:cxn>
                      <a:cxn ang="0">
                        <a:pos x="248" y="122"/>
                      </a:cxn>
                      <a:cxn ang="0">
                        <a:pos x="236" y="116"/>
                      </a:cxn>
                      <a:cxn ang="0">
                        <a:pos x="240" y="96"/>
                      </a:cxn>
                      <a:cxn ang="0">
                        <a:pos x="220" y="86"/>
                      </a:cxn>
                      <a:cxn ang="0">
                        <a:pos x="210" y="70"/>
                      </a:cxn>
                      <a:cxn ang="0">
                        <a:pos x="190" y="54"/>
                      </a:cxn>
                      <a:cxn ang="0">
                        <a:pos x="168" y="38"/>
                      </a:cxn>
                      <a:cxn ang="0">
                        <a:pos x="156" y="34"/>
                      </a:cxn>
                      <a:cxn ang="0">
                        <a:pos x="120" y="16"/>
                      </a:cxn>
                      <a:cxn ang="0">
                        <a:pos x="102" y="4"/>
                      </a:cxn>
                      <a:cxn ang="0">
                        <a:pos x="96" y="0"/>
                      </a:cxn>
                      <a:cxn ang="0">
                        <a:pos x="70" y="10"/>
                      </a:cxn>
                      <a:cxn ang="0">
                        <a:pos x="56" y="32"/>
                      </a:cxn>
                      <a:cxn ang="0">
                        <a:pos x="46" y="28"/>
                      </a:cxn>
                    </a:cxnLst>
                    <a:rect l="0" t="0" r="r" b="b"/>
                    <a:pathLst>
                      <a:path w="286" h="182">
                        <a:moveTo>
                          <a:pt x="46" y="28"/>
                        </a:moveTo>
                        <a:cubicBezTo>
                          <a:pt x="41" y="14"/>
                          <a:pt x="46" y="17"/>
                          <a:pt x="36" y="14"/>
                        </a:cubicBezTo>
                        <a:cubicBezTo>
                          <a:pt x="31" y="17"/>
                          <a:pt x="26" y="30"/>
                          <a:pt x="26" y="30"/>
                        </a:cubicBezTo>
                        <a:cubicBezTo>
                          <a:pt x="12" y="25"/>
                          <a:pt x="19" y="21"/>
                          <a:pt x="0" y="24"/>
                        </a:cubicBezTo>
                        <a:cubicBezTo>
                          <a:pt x="2" y="33"/>
                          <a:pt x="2" y="37"/>
                          <a:pt x="10" y="42"/>
                        </a:cubicBezTo>
                        <a:cubicBezTo>
                          <a:pt x="12" y="49"/>
                          <a:pt x="14" y="55"/>
                          <a:pt x="16" y="62"/>
                        </a:cubicBezTo>
                        <a:cubicBezTo>
                          <a:pt x="24" y="59"/>
                          <a:pt x="27" y="57"/>
                          <a:pt x="24" y="48"/>
                        </a:cubicBezTo>
                        <a:cubicBezTo>
                          <a:pt x="26" y="47"/>
                          <a:pt x="28" y="43"/>
                          <a:pt x="30" y="44"/>
                        </a:cubicBezTo>
                        <a:cubicBezTo>
                          <a:pt x="48" y="48"/>
                          <a:pt x="36" y="52"/>
                          <a:pt x="48" y="56"/>
                        </a:cubicBezTo>
                        <a:cubicBezTo>
                          <a:pt x="74" y="65"/>
                          <a:pt x="47" y="56"/>
                          <a:pt x="70" y="62"/>
                        </a:cubicBezTo>
                        <a:cubicBezTo>
                          <a:pt x="77" y="64"/>
                          <a:pt x="88" y="72"/>
                          <a:pt x="88" y="72"/>
                        </a:cubicBezTo>
                        <a:cubicBezTo>
                          <a:pt x="96" y="84"/>
                          <a:pt x="102" y="87"/>
                          <a:pt x="106" y="102"/>
                        </a:cubicBezTo>
                        <a:cubicBezTo>
                          <a:pt x="105" y="109"/>
                          <a:pt x="106" y="115"/>
                          <a:pt x="104" y="122"/>
                        </a:cubicBezTo>
                        <a:cubicBezTo>
                          <a:pt x="103" y="126"/>
                          <a:pt x="94" y="132"/>
                          <a:pt x="98" y="134"/>
                        </a:cubicBezTo>
                        <a:cubicBezTo>
                          <a:pt x="106" y="137"/>
                          <a:pt x="122" y="128"/>
                          <a:pt x="122" y="128"/>
                        </a:cubicBezTo>
                        <a:cubicBezTo>
                          <a:pt x="130" y="131"/>
                          <a:pt x="133" y="135"/>
                          <a:pt x="140" y="140"/>
                        </a:cubicBezTo>
                        <a:cubicBezTo>
                          <a:pt x="148" y="145"/>
                          <a:pt x="159" y="145"/>
                          <a:pt x="168" y="148"/>
                        </a:cubicBezTo>
                        <a:cubicBezTo>
                          <a:pt x="170" y="147"/>
                          <a:pt x="173" y="148"/>
                          <a:pt x="174" y="146"/>
                        </a:cubicBezTo>
                        <a:cubicBezTo>
                          <a:pt x="176" y="142"/>
                          <a:pt x="164" y="136"/>
                          <a:pt x="168" y="134"/>
                        </a:cubicBezTo>
                        <a:cubicBezTo>
                          <a:pt x="171" y="132"/>
                          <a:pt x="175" y="135"/>
                          <a:pt x="178" y="136"/>
                        </a:cubicBezTo>
                        <a:cubicBezTo>
                          <a:pt x="182" y="131"/>
                          <a:pt x="186" y="118"/>
                          <a:pt x="186" y="118"/>
                        </a:cubicBezTo>
                        <a:cubicBezTo>
                          <a:pt x="189" y="119"/>
                          <a:pt x="199" y="120"/>
                          <a:pt x="202" y="122"/>
                        </a:cubicBezTo>
                        <a:cubicBezTo>
                          <a:pt x="206" y="124"/>
                          <a:pt x="214" y="130"/>
                          <a:pt x="214" y="130"/>
                        </a:cubicBezTo>
                        <a:cubicBezTo>
                          <a:pt x="224" y="145"/>
                          <a:pt x="228" y="158"/>
                          <a:pt x="244" y="168"/>
                        </a:cubicBezTo>
                        <a:cubicBezTo>
                          <a:pt x="250" y="172"/>
                          <a:pt x="262" y="178"/>
                          <a:pt x="262" y="178"/>
                        </a:cubicBezTo>
                        <a:cubicBezTo>
                          <a:pt x="265" y="178"/>
                          <a:pt x="286" y="182"/>
                          <a:pt x="284" y="170"/>
                        </a:cubicBezTo>
                        <a:cubicBezTo>
                          <a:pt x="283" y="164"/>
                          <a:pt x="268" y="160"/>
                          <a:pt x="268" y="160"/>
                        </a:cubicBezTo>
                        <a:cubicBezTo>
                          <a:pt x="261" y="150"/>
                          <a:pt x="270" y="143"/>
                          <a:pt x="256" y="138"/>
                        </a:cubicBezTo>
                        <a:cubicBezTo>
                          <a:pt x="254" y="136"/>
                          <a:pt x="251" y="135"/>
                          <a:pt x="250" y="132"/>
                        </a:cubicBezTo>
                        <a:cubicBezTo>
                          <a:pt x="248" y="129"/>
                          <a:pt x="250" y="125"/>
                          <a:pt x="248" y="122"/>
                        </a:cubicBezTo>
                        <a:cubicBezTo>
                          <a:pt x="246" y="118"/>
                          <a:pt x="240" y="118"/>
                          <a:pt x="236" y="116"/>
                        </a:cubicBezTo>
                        <a:cubicBezTo>
                          <a:pt x="230" y="107"/>
                          <a:pt x="227" y="100"/>
                          <a:pt x="240" y="96"/>
                        </a:cubicBezTo>
                        <a:cubicBezTo>
                          <a:pt x="236" y="83"/>
                          <a:pt x="236" y="84"/>
                          <a:pt x="220" y="86"/>
                        </a:cubicBezTo>
                        <a:cubicBezTo>
                          <a:pt x="209" y="82"/>
                          <a:pt x="208" y="82"/>
                          <a:pt x="210" y="70"/>
                        </a:cubicBezTo>
                        <a:cubicBezTo>
                          <a:pt x="207" y="60"/>
                          <a:pt x="199" y="57"/>
                          <a:pt x="190" y="54"/>
                        </a:cubicBezTo>
                        <a:cubicBezTo>
                          <a:pt x="181" y="45"/>
                          <a:pt x="181" y="42"/>
                          <a:pt x="168" y="38"/>
                        </a:cubicBezTo>
                        <a:cubicBezTo>
                          <a:pt x="164" y="37"/>
                          <a:pt x="156" y="34"/>
                          <a:pt x="156" y="34"/>
                        </a:cubicBezTo>
                        <a:cubicBezTo>
                          <a:pt x="146" y="24"/>
                          <a:pt x="134" y="21"/>
                          <a:pt x="120" y="16"/>
                        </a:cubicBezTo>
                        <a:cubicBezTo>
                          <a:pt x="113" y="14"/>
                          <a:pt x="108" y="8"/>
                          <a:pt x="102" y="4"/>
                        </a:cubicBezTo>
                        <a:cubicBezTo>
                          <a:pt x="100" y="3"/>
                          <a:pt x="96" y="0"/>
                          <a:pt x="96" y="0"/>
                        </a:cubicBezTo>
                        <a:cubicBezTo>
                          <a:pt x="83" y="2"/>
                          <a:pt x="79" y="1"/>
                          <a:pt x="70" y="10"/>
                        </a:cubicBezTo>
                        <a:cubicBezTo>
                          <a:pt x="67" y="19"/>
                          <a:pt x="63" y="27"/>
                          <a:pt x="56" y="32"/>
                        </a:cubicBezTo>
                        <a:cubicBezTo>
                          <a:pt x="49" y="30"/>
                          <a:pt x="52" y="31"/>
                          <a:pt x="46" y="2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225" name="Freeform 81"/>
                  <p:cNvSpPr>
                    <a:spLocks/>
                  </p:cNvSpPr>
                  <p:nvPr/>
                </p:nvSpPr>
                <p:spPr bwMode="ltGray">
                  <a:xfrm>
                    <a:off x="4770" y="599"/>
                    <a:ext cx="33" cy="26"/>
                  </a:xfrm>
                  <a:custGeom>
                    <a:avLst/>
                    <a:gdLst/>
                    <a:ahLst/>
                    <a:cxnLst>
                      <a:cxn ang="0">
                        <a:pos x="1" y="58"/>
                      </a:cxn>
                      <a:cxn ang="0">
                        <a:pos x="27" y="60"/>
                      </a:cxn>
                      <a:cxn ang="0">
                        <a:pos x="45" y="48"/>
                      </a:cxn>
                      <a:cxn ang="0">
                        <a:pos x="57" y="30"/>
                      </a:cxn>
                      <a:cxn ang="0">
                        <a:pos x="43" y="14"/>
                      </a:cxn>
                      <a:cxn ang="0">
                        <a:pos x="43" y="4"/>
                      </a:cxn>
                      <a:cxn ang="0">
                        <a:pos x="71" y="26"/>
                      </a:cxn>
                      <a:cxn ang="0">
                        <a:pos x="67" y="54"/>
                      </a:cxn>
                      <a:cxn ang="0">
                        <a:pos x="33" y="78"/>
                      </a:cxn>
                      <a:cxn ang="0">
                        <a:pos x="9" y="66"/>
                      </a:cxn>
                      <a:cxn ang="0">
                        <a:pos x="3" y="62"/>
                      </a:cxn>
                      <a:cxn ang="0">
                        <a:pos x="1" y="58"/>
                      </a:cxn>
                    </a:cxnLst>
                    <a:rect l="0" t="0" r="r" b="b"/>
                    <a:pathLst>
                      <a:path w="78" h="78">
                        <a:moveTo>
                          <a:pt x="1" y="58"/>
                        </a:moveTo>
                        <a:cubicBezTo>
                          <a:pt x="6" y="44"/>
                          <a:pt x="18" y="57"/>
                          <a:pt x="27" y="60"/>
                        </a:cubicBezTo>
                        <a:cubicBezTo>
                          <a:pt x="35" y="57"/>
                          <a:pt x="38" y="52"/>
                          <a:pt x="45" y="48"/>
                        </a:cubicBezTo>
                        <a:cubicBezTo>
                          <a:pt x="48" y="40"/>
                          <a:pt x="51" y="36"/>
                          <a:pt x="57" y="30"/>
                        </a:cubicBezTo>
                        <a:cubicBezTo>
                          <a:pt x="55" y="23"/>
                          <a:pt x="43" y="14"/>
                          <a:pt x="43" y="14"/>
                        </a:cubicBezTo>
                        <a:cubicBezTo>
                          <a:pt x="33" y="0"/>
                          <a:pt x="30" y="1"/>
                          <a:pt x="43" y="4"/>
                        </a:cubicBezTo>
                        <a:cubicBezTo>
                          <a:pt x="54" y="11"/>
                          <a:pt x="58" y="22"/>
                          <a:pt x="71" y="26"/>
                        </a:cubicBezTo>
                        <a:cubicBezTo>
                          <a:pt x="78" y="37"/>
                          <a:pt x="78" y="46"/>
                          <a:pt x="67" y="54"/>
                        </a:cubicBezTo>
                        <a:cubicBezTo>
                          <a:pt x="51" y="49"/>
                          <a:pt x="53" y="71"/>
                          <a:pt x="33" y="78"/>
                        </a:cubicBezTo>
                        <a:cubicBezTo>
                          <a:pt x="16" y="72"/>
                          <a:pt x="25" y="76"/>
                          <a:pt x="9" y="66"/>
                        </a:cubicBezTo>
                        <a:cubicBezTo>
                          <a:pt x="7" y="65"/>
                          <a:pt x="3" y="62"/>
                          <a:pt x="3" y="62"/>
                        </a:cubicBezTo>
                        <a:cubicBezTo>
                          <a:pt x="0" y="54"/>
                          <a:pt x="13" y="42"/>
                          <a:pt x="1" y="5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226" name="Freeform 82"/>
                  <p:cNvSpPr>
                    <a:spLocks/>
                  </p:cNvSpPr>
                  <p:nvPr/>
                </p:nvSpPr>
                <p:spPr bwMode="ltGray">
                  <a:xfrm>
                    <a:off x="4840" y="544"/>
                    <a:ext cx="8" cy="6"/>
                  </a:xfrm>
                  <a:custGeom>
                    <a:avLst/>
                    <a:gdLst/>
                    <a:ahLst/>
                    <a:cxnLst>
                      <a:cxn ang="0">
                        <a:pos x="3" y="4"/>
                      </a:cxn>
                      <a:cxn ang="0">
                        <a:pos x="3" y="14"/>
                      </a:cxn>
                      <a:cxn ang="0">
                        <a:pos x="3" y="4"/>
                      </a:cxn>
                    </a:cxnLst>
                    <a:rect l="0" t="0" r="r" b="b"/>
                    <a:pathLst>
                      <a:path w="17" h="18">
                        <a:moveTo>
                          <a:pt x="3" y="4"/>
                        </a:moveTo>
                        <a:cubicBezTo>
                          <a:pt x="17" y="7"/>
                          <a:pt x="16" y="18"/>
                          <a:pt x="3" y="14"/>
                        </a:cubicBezTo>
                        <a:cubicBezTo>
                          <a:pt x="0" y="6"/>
                          <a:pt x="7" y="0"/>
                          <a:pt x="3" y="4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227" name="Freeform 83"/>
                  <p:cNvSpPr>
                    <a:spLocks/>
                  </p:cNvSpPr>
                  <p:nvPr/>
                </p:nvSpPr>
                <p:spPr bwMode="ltGray">
                  <a:xfrm>
                    <a:off x="4747" y="494"/>
                    <a:ext cx="8" cy="5"/>
                  </a:xfrm>
                  <a:custGeom>
                    <a:avLst/>
                    <a:gdLst/>
                    <a:ahLst/>
                    <a:cxnLst>
                      <a:cxn ang="0">
                        <a:pos x="7" y="12"/>
                      </a:cxn>
                      <a:cxn ang="0">
                        <a:pos x="17" y="2"/>
                      </a:cxn>
                      <a:cxn ang="0">
                        <a:pos x="9" y="12"/>
                      </a:cxn>
                      <a:cxn ang="0">
                        <a:pos x="7" y="12"/>
                      </a:cxn>
                    </a:cxnLst>
                    <a:rect l="0" t="0" r="r" b="b"/>
                    <a:pathLst>
                      <a:path w="20" h="15">
                        <a:moveTo>
                          <a:pt x="7" y="12"/>
                        </a:moveTo>
                        <a:cubicBezTo>
                          <a:pt x="0" y="1"/>
                          <a:pt x="6" y="0"/>
                          <a:pt x="17" y="2"/>
                        </a:cubicBezTo>
                        <a:cubicBezTo>
                          <a:pt x="20" y="10"/>
                          <a:pt x="18" y="15"/>
                          <a:pt x="9" y="12"/>
                        </a:cubicBezTo>
                        <a:cubicBezTo>
                          <a:pt x="4" y="4"/>
                          <a:pt x="4" y="4"/>
                          <a:pt x="7" y="12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228" name="Freeform 84"/>
                  <p:cNvSpPr>
                    <a:spLocks/>
                  </p:cNvSpPr>
                  <p:nvPr/>
                </p:nvSpPr>
                <p:spPr bwMode="ltGray">
                  <a:xfrm>
                    <a:off x="4676" y="536"/>
                    <a:ext cx="8" cy="5"/>
                  </a:xfrm>
                  <a:custGeom>
                    <a:avLst/>
                    <a:gdLst/>
                    <a:ahLst/>
                    <a:cxnLst>
                      <a:cxn ang="0">
                        <a:pos x="7" y="12"/>
                      </a:cxn>
                      <a:cxn ang="0">
                        <a:pos x="15" y="2"/>
                      </a:cxn>
                      <a:cxn ang="0">
                        <a:pos x="15" y="14"/>
                      </a:cxn>
                      <a:cxn ang="0">
                        <a:pos x="7" y="12"/>
                      </a:cxn>
                    </a:cxnLst>
                    <a:rect l="0" t="0" r="r" b="b"/>
                    <a:pathLst>
                      <a:path w="20" h="15">
                        <a:moveTo>
                          <a:pt x="7" y="12"/>
                        </a:moveTo>
                        <a:cubicBezTo>
                          <a:pt x="0" y="2"/>
                          <a:pt x="3" y="0"/>
                          <a:pt x="15" y="2"/>
                        </a:cubicBezTo>
                        <a:cubicBezTo>
                          <a:pt x="16" y="4"/>
                          <a:pt x="20" y="12"/>
                          <a:pt x="15" y="14"/>
                        </a:cubicBezTo>
                        <a:cubicBezTo>
                          <a:pt x="12" y="15"/>
                          <a:pt x="7" y="12"/>
                          <a:pt x="7" y="12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229" name="Freeform 85"/>
                  <p:cNvSpPr>
                    <a:spLocks/>
                  </p:cNvSpPr>
                  <p:nvPr/>
                </p:nvSpPr>
                <p:spPr bwMode="ltGray">
                  <a:xfrm>
                    <a:off x="4598" y="523"/>
                    <a:ext cx="34" cy="27"/>
                  </a:xfrm>
                  <a:custGeom>
                    <a:avLst/>
                    <a:gdLst/>
                    <a:ahLst/>
                    <a:cxnLst>
                      <a:cxn ang="0">
                        <a:pos x="0" y="50"/>
                      </a:cxn>
                      <a:cxn ang="0">
                        <a:pos x="14" y="24"/>
                      </a:cxn>
                      <a:cxn ang="0">
                        <a:pos x="26" y="20"/>
                      </a:cxn>
                      <a:cxn ang="0">
                        <a:pos x="48" y="18"/>
                      </a:cxn>
                      <a:cxn ang="0">
                        <a:pos x="58" y="0"/>
                      </a:cxn>
                      <a:cxn ang="0">
                        <a:pos x="80" y="40"/>
                      </a:cxn>
                      <a:cxn ang="0">
                        <a:pos x="70" y="56"/>
                      </a:cxn>
                      <a:cxn ang="0">
                        <a:pos x="54" y="62"/>
                      </a:cxn>
                      <a:cxn ang="0">
                        <a:pos x="48" y="80"/>
                      </a:cxn>
                      <a:cxn ang="0">
                        <a:pos x="32" y="68"/>
                      </a:cxn>
                      <a:cxn ang="0">
                        <a:pos x="38" y="52"/>
                      </a:cxn>
                      <a:cxn ang="0">
                        <a:pos x="30" y="28"/>
                      </a:cxn>
                      <a:cxn ang="0">
                        <a:pos x="20" y="48"/>
                      </a:cxn>
                      <a:cxn ang="0">
                        <a:pos x="8" y="56"/>
                      </a:cxn>
                      <a:cxn ang="0">
                        <a:pos x="0" y="50"/>
                      </a:cxn>
                    </a:cxnLst>
                    <a:rect l="0" t="0" r="r" b="b"/>
                    <a:pathLst>
                      <a:path w="80" h="80">
                        <a:moveTo>
                          <a:pt x="0" y="50"/>
                        </a:moveTo>
                        <a:cubicBezTo>
                          <a:pt x="1" y="47"/>
                          <a:pt x="12" y="25"/>
                          <a:pt x="14" y="24"/>
                        </a:cubicBezTo>
                        <a:cubicBezTo>
                          <a:pt x="17" y="22"/>
                          <a:pt x="26" y="20"/>
                          <a:pt x="26" y="20"/>
                        </a:cubicBezTo>
                        <a:cubicBezTo>
                          <a:pt x="34" y="23"/>
                          <a:pt x="40" y="21"/>
                          <a:pt x="48" y="18"/>
                        </a:cubicBezTo>
                        <a:cubicBezTo>
                          <a:pt x="52" y="12"/>
                          <a:pt x="54" y="6"/>
                          <a:pt x="58" y="0"/>
                        </a:cubicBezTo>
                        <a:cubicBezTo>
                          <a:pt x="70" y="4"/>
                          <a:pt x="76" y="28"/>
                          <a:pt x="80" y="40"/>
                        </a:cubicBezTo>
                        <a:cubicBezTo>
                          <a:pt x="75" y="54"/>
                          <a:pt x="80" y="50"/>
                          <a:pt x="70" y="56"/>
                        </a:cubicBezTo>
                        <a:cubicBezTo>
                          <a:pt x="61" y="53"/>
                          <a:pt x="59" y="54"/>
                          <a:pt x="54" y="62"/>
                        </a:cubicBezTo>
                        <a:cubicBezTo>
                          <a:pt x="57" y="71"/>
                          <a:pt x="56" y="75"/>
                          <a:pt x="48" y="80"/>
                        </a:cubicBezTo>
                        <a:cubicBezTo>
                          <a:pt x="40" y="77"/>
                          <a:pt x="39" y="72"/>
                          <a:pt x="32" y="68"/>
                        </a:cubicBezTo>
                        <a:cubicBezTo>
                          <a:pt x="26" y="59"/>
                          <a:pt x="30" y="57"/>
                          <a:pt x="38" y="52"/>
                        </a:cubicBezTo>
                        <a:cubicBezTo>
                          <a:pt x="41" y="42"/>
                          <a:pt x="39" y="34"/>
                          <a:pt x="30" y="28"/>
                        </a:cubicBezTo>
                        <a:cubicBezTo>
                          <a:pt x="20" y="31"/>
                          <a:pt x="30" y="40"/>
                          <a:pt x="20" y="48"/>
                        </a:cubicBezTo>
                        <a:cubicBezTo>
                          <a:pt x="16" y="51"/>
                          <a:pt x="8" y="56"/>
                          <a:pt x="8" y="56"/>
                        </a:cubicBezTo>
                        <a:cubicBezTo>
                          <a:pt x="2" y="50"/>
                          <a:pt x="5" y="50"/>
                          <a:pt x="0" y="50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230" name="Freeform 86"/>
                  <p:cNvSpPr>
                    <a:spLocks/>
                  </p:cNvSpPr>
                  <p:nvPr/>
                </p:nvSpPr>
                <p:spPr bwMode="ltGray">
                  <a:xfrm>
                    <a:off x="4587" y="466"/>
                    <a:ext cx="40" cy="58"/>
                  </a:xfrm>
                  <a:custGeom>
                    <a:avLst/>
                    <a:gdLst/>
                    <a:ahLst/>
                    <a:cxnLst>
                      <a:cxn ang="0">
                        <a:pos x="14" y="96"/>
                      </a:cxn>
                      <a:cxn ang="0">
                        <a:pos x="26" y="128"/>
                      </a:cxn>
                      <a:cxn ang="0">
                        <a:pos x="32" y="108"/>
                      </a:cxn>
                      <a:cxn ang="0">
                        <a:pos x="52" y="100"/>
                      </a:cxn>
                      <a:cxn ang="0">
                        <a:pos x="46" y="124"/>
                      </a:cxn>
                      <a:cxn ang="0">
                        <a:pos x="66" y="126"/>
                      </a:cxn>
                      <a:cxn ang="0">
                        <a:pos x="76" y="142"/>
                      </a:cxn>
                      <a:cxn ang="0">
                        <a:pos x="58" y="148"/>
                      </a:cxn>
                      <a:cxn ang="0">
                        <a:pos x="74" y="174"/>
                      </a:cxn>
                      <a:cxn ang="0">
                        <a:pos x="84" y="154"/>
                      </a:cxn>
                      <a:cxn ang="0">
                        <a:pos x="82" y="112"/>
                      </a:cxn>
                      <a:cxn ang="0">
                        <a:pos x="60" y="106"/>
                      </a:cxn>
                      <a:cxn ang="0">
                        <a:pos x="50" y="82"/>
                      </a:cxn>
                      <a:cxn ang="0">
                        <a:pos x="34" y="82"/>
                      </a:cxn>
                      <a:cxn ang="0">
                        <a:pos x="30" y="70"/>
                      </a:cxn>
                      <a:cxn ang="0">
                        <a:pos x="42" y="42"/>
                      </a:cxn>
                      <a:cxn ang="0">
                        <a:pos x="30" y="0"/>
                      </a:cxn>
                      <a:cxn ang="0">
                        <a:pos x="18" y="22"/>
                      </a:cxn>
                      <a:cxn ang="0">
                        <a:pos x="4" y="46"/>
                      </a:cxn>
                      <a:cxn ang="0">
                        <a:pos x="14" y="76"/>
                      </a:cxn>
                      <a:cxn ang="0">
                        <a:pos x="14" y="96"/>
                      </a:cxn>
                    </a:cxnLst>
                    <a:rect l="0" t="0" r="r" b="b"/>
                    <a:pathLst>
                      <a:path w="94" h="174">
                        <a:moveTo>
                          <a:pt x="14" y="96"/>
                        </a:moveTo>
                        <a:cubicBezTo>
                          <a:pt x="11" y="109"/>
                          <a:pt x="15" y="120"/>
                          <a:pt x="26" y="128"/>
                        </a:cubicBezTo>
                        <a:cubicBezTo>
                          <a:pt x="34" y="120"/>
                          <a:pt x="35" y="119"/>
                          <a:pt x="32" y="108"/>
                        </a:cubicBezTo>
                        <a:cubicBezTo>
                          <a:pt x="35" y="92"/>
                          <a:pt x="39" y="92"/>
                          <a:pt x="52" y="100"/>
                        </a:cubicBezTo>
                        <a:cubicBezTo>
                          <a:pt x="59" y="110"/>
                          <a:pt x="49" y="114"/>
                          <a:pt x="46" y="124"/>
                        </a:cubicBezTo>
                        <a:cubicBezTo>
                          <a:pt x="50" y="137"/>
                          <a:pt x="57" y="129"/>
                          <a:pt x="66" y="126"/>
                        </a:cubicBezTo>
                        <a:cubicBezTo>
                          <a:pt x="77" y="129"/>
                          <a:pt x="79" y="131"/>
                          <a:pt x="76" y="142"/>
                        </a:cubicBezTo>
                        <a:cubicBezTo>
                          <a:pt x="67" y="139"/>
                          <a:pt x="65" y="141"/>
                          <a:pt x="58" y="148"/>
                        </a:cubicBezTo>
                        <a:cubicBezTo>
                          <a:pt x="60" y="160"/>
                          <a:pt x="62" y="170"/>
                          <a:pt x="74" y="174"/>
                        </a:cubicBezTo>
                        <a:cubicBezTo>
                          <a:pt x="77" y="165"/>
                          <a:pt x="74" y="157"/>
                          <a:pt x="84" y="154"/>
                        </a:cubicBezTo>
                        <a:cubicBezTo>
                          <a:pt x="91" y="143"/>
                          <a:pt x="94" y="122"/>
                          <a:pt x="82" y="112"/>
                        </a:cubicBezTo>
                        <a:cubicBezTo>
                          <a:pt x="77" y="108"/>
                          <a:pt x="66" y="108"/>
                          <a:pt x="60" y="106"/>
                        </a:cubicBezTo>
                        <a:cubicBezTo>
                          <a:pt x="65" y="92"/>
                          <a:pt x="66" y="87"/>
                          <a:pt x="50" y="82"/>
                        </a:cubicBezTo>
                        <a:cubicBezTo>
                          <a:pt x="48" y="82"/>
                          <a:pt x="37" y="86"/>
                          <a:pt x="34" y="82"/>
                        </a:cubicBezTo>
                        <a:cubicBezTo>
                          <a:pt x="32" y="79"/>
                          <a:pt x="30" y="70"/>
                          <a:pt x="30" y="70"/>
                        </a:cubicBezTo>
                        <a:cubicBezTo>
                          <a:pt x="32" y="54"/>
                          <a:pt x="32" y="52"/>
                          <a:pt x="42" y="42"/>
                        </a:cubicBezTo>
                        <a:cubicBezTo>
                          <a:pt x="41" y="30"/>
                          <a:pt x="45" y="5"/>
                          <a:pt x="30" y="0"/>
                        </a:cubicBezTo>
                        <a:cubicBezTo>
                          <a:pt x="14" y="4"/>
                          <a:pt x="16" y="4"/>
                          <a:pt x="18" y="22"/>
                        </a:cubicBezTo>
                        <a:cubicBezTo>
                          <a:pt x="16" y="39"/>
                          <a:pt x="15" y="35"/>
                          <a:pt x="4" y="46"/>
                        </a:cubicBezTo>
                        <a:cubicBezTo>
                          <a:pt x="0" y="59"/>
                          <a:pt x="5" y="67"/>
                          <a:pt x="14" y="76"/>
                        </a:cubicBezTo>
                        <a:cubicBezTo>
                          <a:pt x="15" y="80"/>
                          <a:pt x="17" y="93"/>
                          <a:pt x="14" y="96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231" name="Freeform 87"/>
                  <p:cNvSpPr>
                    <a:spLocks/>
                  </p:cNvSpPr>
                  <p:nvPr/>
                </p:nvSpPr>
                <p:spPr bwMode="ltGray">
                  <a:xfrm>
                    <a:off x="4597" y="508"/>
                    <a:ext cx="14" cy="17"/>
                  </a:xfrm>
                  <a:custGeom>
                    <a:avLst/>
                    <a:gdLst/>
                    <a:ahLst/>
                    <a:cxnLst>
                      <a:cxn ang="0">
                        <a:pos x="6" y="24"/>
                      </a:cxn>
                      <a:cxn ang="0">
                        <a:pos x="12" y="0"/>
                      </a:cxn>
                      <a:cxn ang="0">
                        <a:pos x="20" y="16"/>
                      </a:cxn>
                      <a:cxn ang="0">
                        <a:pos x="22" y="24"/>
                      </a:cxn>
                      <a:cxn ang="0">
                        <a:pos x="28" y="26"/>
                      </a:cxn>
                      <a:cxn ang="0">
                        <a:pos x="32" y="38"/>
                      </a:cxn>
                      <a:cxn ang="0">
                        <a:pos x="18" y="50"/>
                      </a:cxn>
                      <a:cxn ang="0">
                        <a:pos x="6" y="24"/>
                      </a:cxn>
                    </a:cxnLst>
                    <a:rect l="0" t="0" r="r" b="b"/>
                    <a:pathLst>
                      <a:path w="32" h="50">
                        <a:moveTo>
                          <a:pt x="6" y="24"/>
                        </a:moveTo>
                        <a:cubicBezTo>
                          <a:pt x="0" y="15"/>
                          <a:pt x="3" y="6"/>
                          <a:pt x="12" y="0"/>
                        </a:cubicBezTo>
                        <a:cubicBezTo>
                          <a:pt x="23" y="3"/>
                          <a:pt x="23" y="5"/>
                          <a:pt x="20" y="16"/>
                        </a:cubicBezTo>
                        <a:cubicBezTo>
                          <a:pt x="21" y="19"/>
                          <a:pt x="20" y="22"/>
                          <a:pt x="22" y="24"/>
                        </a:cubicBezTo>
                        <a:cubicBezTo>
                          <a:pt x="23" y="26"/>
                          <a:pt x="27" y="24"/>
                          <a:pt x="28" y="26"/>
                        </a:cubicBezTo>
                        <a:cubicBezTo>
                          <a:pt x="30" y="29"/>
                          <a:pt x="32" y="38"/>
                          <a:pt x="32" y="38"/>
                        </a:cubicBezTo>
                        <a:cubicBezTo>
                          <a:pt x="29" y="46"/>
                          <a:pt x="26" y="47"/>
                          <a:pt x="18" y="50"/>
                        </a:cubicBezTo>
                        <a:cubicBezTo>
                          <a:pt x="12" y="41"/>
                          <a:pt x="18" y="24"/>
                          <a:pt x="6" y="24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232" name="Freeform 88"/>
                  <p:cNvSpPr>
                    <a:spLocks/>
                  </p:cNvSpPr>
                  <p:nvPr/>
                </p:nvSpPr>
                <p:spPr bwMode="ltGray">
                  <a:xfrm>
                    <a:off x="4569" y="512"/>
                    <a:ext cx="19" cy="17"/>
                  </a:xfrm>
                  <a:custGeom>
                    <a:avLst/>
                    <a:gdLst/>
                    <a:ahLst/>
                    <a:cxnLst>
                      <a:cxn ang="0">
                        <a:pos x="0" y="44"/>
                      </a:cxn>
                      <a:cxn ang="0">
                        <a:pos x="22" y="20"/>
                      </a:cxn>
                      <a:cxn ang="0">
                        <a:pos x="36" y="0"/>
                      </a:cxn>
                      <a:cxn ang="0">
                        <a:pos x="24" y="28"/>
                      </a:cxn>
                      <a:cxn ang="0">
                        <a:pos x="2" y="50"/>
                      </a:cxn>
                      <a:cxn ang="0">
                        <a:pos x="0" y="44"/>
                      </a:cxn>
                    </a:cxnLst>
                    <a:rect l="0" t="0" r="r" b="b"/>
                    <a:pathLst>
                      <a:path w="43" h="50">
                        <a:moveTo>
                          <a:pt x="0" y="44"/>
                        </a:moveTo>
                        <a:cubicBezTo>
                          <a:pt x="6" y="38"/>
                          <a:pt x="18" y="29"/>
                          <a:pt x="22" y="20"/>
                        </a:cubicBezTo>
                        <a:cubicBezTo>
                          <a:pt x="27" y="10"/>
                          <a:pt x="25" y="4"/>
                          <a:pt x="36" y="0"/>
                        </a:cubicBezTo>
                        <a:cubicBezTo>
                          <a:pt x="43" y="11"/>
                          <a:pt x="36" y="24"/>
                          <a:pt x="24" y="28"/>
                        </a:cubicBezTo>
                        <a:cubicBezTo>
                          <a:pt x="21" y="38"/>
                          <a:pt x="12" y="47"/>
                          <a:pt x="2" y="50"/>
                        </a:cubicBezTo>
                        <a:cubicBezTo>
                          <a:pt x="1" y="48"/>
                          <a:pt x="0" y="44"/>
                          <a:pt x="0" y="44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233" name="Freeform 89"/>
                  <p:cNvSpPr>
                    <a:spLocks/>
                  </p:cNvSpPr>
                  <p:nvPr/>
                </p:nvSpPr>
                <p:spPr bwMode="ltGray">
                  <a:xfrm>
                    <a:off x="4784" y="275"/>
                    <a:ext cx="18" cy="10"/>
                  </a:xfrm>
                  <a:custGeom>
                    <a:avLst/>
                    <a:gdLst/>
                    <a:ahLst/>
                    <a:cxnLst>
                      <a:cxn ang="0">
                        <a:pos x="0" y="25"/>
                      </a:cxn>
                      <a:cxn ang="0">
                        <a:pos x="12" y="29"/>
                      </a:cxn>
                      <a:cxn ang="0">
                        <a:pos x="0" y="25"/>
                      </a:cxn>
                    </a:cxnLst>
                    <a:rect l="0" t="0" r="r" b="b"/>
                    <a:pathLst>
                      <a:path w="41" h="29">
                        <a:moveTo>
                          <a:pt x="0" y="25"/>
                        </a:moveTo>
                        <a:cubicBezTo>
                          <a:pt x="10" y="11"/>
                          <a:pt x="41" y="0"/>
                          <a:pt x="12" y="29"/>
                        </a:cubicBezTo>
                        <a:cubicBezTo>
                          <a:pt x="8" y="28"/>
                          <a:pt x="0" y="25"/>
                          <a:pt x="0" y="25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234" name="Freeform 90"/>
                  <p:cNvSpPr>
                    <a:spLocks/>
                  </p:cNvSpPr>
                  <p:nvPr/>
                </p:nvSpPr>
                <p:spPr bwMode="ltGray">
                  <a:xfrm>
                    <a:off x="4293" y="246"/>
                    <a:ext cx="438" cy="152"/>
                  </a:xfrm>
                  <a:custGeom>
                    <a:avLst/>
                    <a:gdLst/>
                    <a:ahLst/>
                    <a:cxnLst>
                      <a:cxn ang="0">
                        <a:pos x="73" y="1"/>
                      </a:cxn>
                      <a:cxn ang="0">
                        <a:pos x="438" y="0"/>
                      </a:cxn>
                      <a:cxn ang="0">
                        <a:pos x="416" y="54"/>
                      </a:cxn>
                      <a:cxn ang="0">
                        <a:pos x="397" y="68"/>
                      </a:cxn>
                      <a:cxn ang="0">
                        <a:pos x="392" y="70"/>
                      </a:cxn>
                      <a:cxn ang="0">
                        <a:pos x="375" y="73"/>
                      </a:cxn>
                      <a:cxn ang="0">
                        <a:pos x="361" y="88"/>
                      </a:cxn>
                      <a:cxn ang="0">
                        <a:pos x="362" y="99"/>
                      </a:cxn>
                      <a:cxn ang="0">
                        <a:pos x="364" y="107"/>
                      </a:cxn>
                      <a:cxn ang="0">
                        <a:pos x="366" y="113"/>
                      </a:cxn>
                      <a:cxn ang="0">
                        <a:pos x="362" y="122"/>
                      </a:cxn>
                      <a:cxn ang="0">
                        <a:pos x="351" y="120"/>
                      </a:cxn>
                      <a:cxn ang="0">
                        <a:pos x="342" y="129"/>
                      </a:cxn>
                      <a:cxn ang="0">
                        <a:pos x="347" y="105"/>
                      </a:cxn>
                      <a:cxn ang="0">
                        <a:pos x="338" y="100"/>
                      </a:cxn>
                      <a:cxn ang="0">
                        <a:pos x="344" y="93"/>
                      </a:cxn>
                      <a:cxn ang="0">
                        <a:pos x="342" y="89"/>
                      </a:cxn>
                      <a:cxn ang="0">
                        <a:pos x="320" y="94"/>
                      </a:cxn>
                      <a:cxn ang="0">
                        <a:pos x="317" y="85"/>
                      </a:cxn>
                      <a:cxn ang="0">
                        <a:pos x="297" y="94"/>
                      </a:cxn>
                      <a:cxn ang="0">
                        <a:pos x="320" y="103"/>
                      </a:cxn>
                      <a:cxn ang="0">
                        <a:pos x="305" y="117"/>
                      </a:cxn>
                      <a:cxn ang="0">
                        <a:pos x="311" y="126"/>
                      </a:cxn>
                      <a:cxn ang="0">
                        <a:pos x="315" y="138"/>
                      </a:cxn>
                      <a:cxn ang="0">
                        <a:pos x="309" y="139"/>
                      </a:cxn>
                      <a:cxn ang="0">
                        <a:pos x="314" y="144"/>
                      </a:cxn>
                      <a:cxn ang="0">
                        <a:pos x="307" y="152"/>
                      </a:cxn>
                      <a:cxn ang="0">
                        <a:pos x="0" y="149"/>
                      </a:cxn>
                      <a:cxn ang="0">
                        <a:pos x="73" y="1"/>
                      </a:cxn>
                    </a:cxnLst>
                    <a:rect l="0" t="0" r="r" b="b"/>
                    <a:pathLst>
                      <a:path w="438" h="152">
                        <a:moveTo>
                          <a:pt x="73" y="1"/>
                        </a:moveTo>
                        <a:lnTo>
                          <a:pt x="438" y="0"/>
                        </a:lnTo>
                        <a:cubicBezTo>
                          <a:pt x="432" y="15"/>
                          <a:pt x="429" y="42"/>
                          <a:pt x="416" y="54"/>
                        </a:cubicBezTo>
                        <a:cubicBezTo>
                          <a:pt x="410" y="60"/>
                          <a:pt x="405" y="63"/>
                          <a:pt x="397" y="68"/>
                        </a:cubicBezTo>
                        <a:cubicBezTo>
                          <a:pt x="396" y="69"/>
                          <a:pt x="392" y="70"/>
                          <a:pt x="392" y="70"/>
                        </a:cubicBezTo>
                        <a:cubicBezTo>
                          <a:pt x="377" y="63"/>
                          <a:pt x="385" y="68"/>
                          <a:pt x="375" y="73"/>
                        </a:cubicBezTo>
                        <a:cubicBezTo>
                          <a:pt x="371" y="82"/>
                          <a:pt x="371" y="83"/>
                          <a:pt x="361" y="88"/>
                        </a:cubicBezTo>
                        <a:cubicBezTo>
                          <a:pt x="359" y="92"/>
                          <a:pt x="364" y="93"/>
                          <a:pt x="362" y="99"/>
                        </a:cubicBezTo>
                        <a:cubicBezTo>
                          <a:pt x="363" y="102"/>
                          <a:pt x="364" y="105"/>
                          <a:pt x="364" y="107"/>
                        </a:cubicBezTo>
                        <a:cubicBezTo>
                          <a:pt x="365" y="109"/>
                          <a:pt x="366" y="111"/>
                          <a:pt x="366" y="113"/>
                        </a:cubicBezTo>
                        <a:cubicBezTo>
                          <a:pt x="365" y="115"/>
                          <a:pt x="364" y="120"/>
                          <a:pt x="362" y="122"/>
                        </a:cubicBezTo>
                        <a:cubicBezTo>
                          <a:pt x="359" y="123"/>
                          <a:pt x="354" y="119"/>
                          <a:pt x="351" y="120"/>
                        </a:cubicBezTo>
                        <a:cubicBezTo>
                          <a:pt x="347" y="129"/>
                          <a:pt x="352" y="127"/>
                          <a:pt x="342" y="129"/>
                        </a:cubicBezTo>
                        <a:cubicBezTo>
                          <a:pt x="340" y="123"/>
                          <a:pt x="345" y="111"/>
                          <a:pt x="347" y="105"/>
                        </a:cubicBezTo>
                        <a:cubicBezTo>
                          <a:pt x="347" y="100"/>
                          <a:pt x="338" y="102"/>
                          <a:pt x="338" y="100"/>
                        </a:cubicBezTo>
                        <a:cubicBezTo>
                          <a:pt x="338" y="98"/>
                          <a:pt x="344" y="95"/>
                          <a:pt x="344" y="93"/>
                        </a:cubicBezTo>
                        <a:cubicBezTo>
                          <a:pt x="344" y="92"/>
                          <a:pt x="344" y="89"/>
                          <a:pt x="342" y="89"/>
                        </a:cubicBezTo>
                        <a:cubicBezTo>
                          <a:pt x="339" y="89"/>
                          <a:pt x="324" y="94"/>
                          <a:pt x="320" y="94"/>
                        </a:cubicBezTo>
                        <a:cubicBezTo>
                          <a:pt x="317" y="86"/>
                          <a:pt x="328" y="88"/>
                          <a:pt x="317" y="85"/>
                        </a:cubicBezTo>
                        <a:cubicBezTo>
                          <a:pt x="311" y="91"/>
                          <a:pt x="306" y="93"/>
                          <a:pt x="297" y="94"/>
                        </a:cubicBezTo>
                        <a:cubicBezTo>
                          <a:pt x="300" y="104"/>
                          <a:pt x="307" y="101"/>
                          <a:pt x="320" y="103"/>
                        </a:cubicBezTo>
                        <a:cubicBezTo>
                          <a:pt x="318" y="109"/>
                          <a:pt x="311" y="111"/>
                          <a:pt x="305" y="117"/>
                        </a:cubicBezTo>
                        <a:lnTo>
                          <a:pt x="311" y="126"/>
                        </a:lnTo>
                        <a:lnTo>
                          <a:pt x="315" y="138"/>
                        </a:lnTo>
                        <a:lnTo>
                          <a:pt x="309" y="139"/>
                        </a:lnTo>
                        <a:lnTo>
                          <a:pt x="314" y="144"/>
                        </a:lnTo>
                        <a:lnTo>
                          <a:pt x="307" y="152"/>
                        </a:lnTo>
                        <a:lnTo>
                          <a:pt x="0" y="149"/>
                        </a:lnTo>
                        <a:lnTo>
                          <a:pt x="73" y="1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235" name="Freeform 91"/>
                  <p:cNvSpPr>
                    <a:spLocks/>
                  </p:cNvSpPr>
                  <p:nvPr/>
                </p:nvSpPr>
                <p:spPr bwMode="ltGray">
                  <a:xfrm>
                    <a:off x="4731" y="240"/>
                    <a:ext cx="20" cy="55"/>
                  </a:xfrm>
                  <a:custGeom>
                    <a:avLst/>
                    <a:gdLst/>
                    <a:ahLst/>
                    <a:cxnLst>
                      <a:cxn ang="0">
                        <a:pos x="5" y="156"/>
                      </a:cxn>
                      <a:cxn ang="0">
                        <a:pos x="15" y="108"/>
                      </a:cxn>
                      <a:cxn ang="0">
                        <a:pos x="17" y="68"/>
                      </a:cxn>
                      <a:cxn ang="0">
                        <a:pos x="11" y="40"/>
                      </a:cxn>
                      <a:cxn ang="0">
                        <a:pos x="17" y="12"/>
                      </a:cxn>
                      <a:cxn ang="0">
                        <a:pos x="21" y="0"/>
                      </a:cxn>
                      <a:cxn ang="0">
                        <a:pos x="31" y="30"/>
                      </a:cxn>
                      <a:cxn ang="0">
                        <a:pos x="47" y="98"/>
                      </a:cxn>
                      <a:cxn ang="0">
                        <a:pos x="31" y="108"/>
                      </a:cxn>
                      <a:cxn ang="0">
                        <a:pos x="23" y="126"/>
                      </a:cxn>
                      <a:cxn ang="0">
                        <a:pos x="21" y="132"/>
                      </a:cxn>
                      <a:cxn ang="0">
                        <a:pos x="27" y="134"/>
                      </a:cxn>
                      <a:cxn ang="0">
                        <a:pos x="31" y="146"/>
                      </a:cxn>
                      <a:cxn ang="0">
                        <a:pos x="13" y="148"/>
                      </a:cxn>
                      <a:cxn ang="0">
                        <a:pos x="7" y="160"/>
                      </a:cxn>
                      <a:cxn ang="0">
                        <a:pos x="3" y="154"/>
                      </a:cxn>
                      <a:cxn ang="0">
                        <a:pos x="5" y="156"/>
                      </a:cxn>
                    </a:cxnLst>
                    <a:rect l="0" t="0" r="r" b="b"/>
                    <a:pathLst>
                      <a:path w="47" h="165">
                        <a:moveTo>
                          <a:pt x="5" y="156"/>
                        </a:moveTo>
                        <a:cubicBezTo>
                          <a:pt x="0" y="141"/>
                          <a:pt x="1" y="118"/>
                          <a:pt x="15" y="108"/>
                        </a:cubicBezTo>
                        <a:cubicBezTo>
                          <a:pt x="16" y="95"/>
                          <a:pt x="17" y="81"/>
                          <a:pt x="17" y="68"/>
                        </a:cubicBezTo>
                        <a:cubicBezTo>
                          <a:pt x="17" y="58"/>
                          <a:pt x="11" y="40"/>
                          <a:pt x="11" y="40"/>
                        </a:cubicBezTo>
                        <a:cubicBezTo>
                          <a:pt x="14" y="20"/>
                          <a:pt x="11" y="29"/>
                          <a:pt x="17" y="12"/>
                        </a:cubicBezTo>
                        <a:cubicBezTo>
                          <a:pt x="18" y="8"/>
                          <a:pt x="21" y="0"/>
                          <a:pt x="21" y="0"/>
                        </a:cubicBezTo>
                        <a:cubicBezTo>
                          <a:pt x="38" y="6"/>
                          <a:pt x="33" y="7"/>
                          <a:pt x="31" y="30"/>
                        </a:cubicBezTo>
                        <a:cubicBezTo>
                          <a:pt x="38" y="52"/>
                          <a:pt x="40" y="76"/>
                          <a:pt x="47" y="98"/>
                        </a:cubicBezTo>
                        <a:cubicBezTo>
                          <a:pt x="44" y="116"/>
                          <a:pt x="45" y="113"/>
                          <a:pt x="31" y="108"/>
                        </a:cubicBezTo>
                        <a:cubicBezTo>
                          <a:pt x="25" y="118"/>
                          <a:pt x="28" y="112"/>
                          <a:pt x="23" y="126"/>
                        </a:cubicBezTo>
                        <a:cubicBezTo>
                          <a:pt x="22" y="128"/>
                          <a:pt x="21" y="132"/>
                          <a:pt x="21" y="132"/>
                        </a:cubicBezTo>
                        <a:cubicBezTo>
                          <a:pt x="23" y="133"/>
                          <a:pt x="26" y="132"/>
                          <a:pt x="27" y="134"/>
                        </a:cubicBezTo>
                        <a:cubicBezTo>
                          <a:pt x="29" y="137"/>
                          <a:pt x="31" y="146"/>
                          <a:pt x="31" y="146"/>
                        </a:cubicBezTo>
                        <a:cubicBezTo>
                          <a:pt x="27" y="165"/>
                          <a:pt x="23" y="155"/>
                          <a:pt x="13" y="148"/>
                        </a:cubicBezTo>
                        <a:cubicBezTo>
                          <a:pt x="11" y="152"/>
                          <a:pt x="11" y="160"/>
                          <a:pt x="7" y="160"/>
                        </a:cubicBezTo>
                        <a:cubicBezTo>
                          <a:pt x="5" y="160"/>
                          <a:pt x="4" y="156"/>
                          <a:pt x="3" y="154"/>
                        </a:cubicBezTo>
                        <a:cubicBezTo>
                          <a:pt x="3" y="153"/>
                          <a:pt x="4" y="155"/>
                          <a:pt x="5" y="156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236" name="Freeform 92"/>
                  <p:cNvSpPr>
                    <a:spLocks/>
                  </p:cNvSpPr>
                  <p:nvPr/>
                </p:nvSpPr>
                <p:spPr bwMode="ltGray">
                  <a:xfrm>
                    <a:off x="4719" y="287"/>
                    <a:ext cx="59" cy="34"/>
                  </a:xfrm>
                  <a:custGeom>
                    <a:avLst/>
                    <a:gdLst/>
                    <a:ahLst/>
                    <a:cxnLst>
                      <a:cxn ang="0">
                        <a:pos x="26" y="61"/>
                      </a:cxn>
                      <a:cxn ang="0">
                        <a:pos x="30" y="43"/>
                      </a:cxn>
                      <a:cxn ang="0">
                        <a:pos x="50" y="33"/>
                      </a:cxn>
                      <a:cxn ang="0">
                        <a:pos x="54" y="45"/>
                      </a:cxn>
                      <a:cxn ang="0">
                        <a:pos x="66" y="49"/>
                      </a:cxn>
                      <a:cxn ang="0">
                        <a:pos x="80" y="55"/>
                      </a:cxn>
                      <a:cxn ang="0">
                        <a:pos x="116" y="33"/>
                      </a:cxn>
                      <a:cxn ang="0">
                        <a:pos x="130" y="17"/>
                      </a:cxn>
                      <a:cxn ang="0">
                        <a:pos x="138" y="11"/>
                      </a:cxn>
                      <a:cxn ang="0">
                        <a:pos x="106" y="49"/>
                      </a:cxn>
                      <a:cxn ang="0">
                        <a:pos x="84" y="67"/>
                      </a:cxn>
                      <a:cxn ang="0">
                        <a:pos x="66" y="81"/>
                      </a:cxn>
                      <a:cxn ang="0">
                        <a:pos x="48" y="103"/>
                      </a:cxn>
                      <a:cxn ang="0">
                        <a:pos x="26" y="89"/>
                      </a:cxn>
                      <a:cxn ang="0">
                        <a:pos x="20" y="87"/>
                      </a:cxn>
                      <a:cxn ang="0">
                        <a:pos x="22" y="97"/>
                      </a:cxn>
                      <a:cxn ang="0">
                        <a:pos x="0" y="97"/>
                      </a:cxn>
                      <a:cxn ang="0">
                        <a:pos x="10" y="79"/>
                      </a:cxn>
                      <a:cxn ang="0">
                        <a:pos x="26" y="61"/>
                      </a:cxn>
                    </a:cxnLst>
                    <a:rect l="0" t="0" r="r" b="b"/>
                    <a:pathLst>
                      <a:path w="138" h="103">
                        <a:moveTo>
                          <a:pt x="26" y="61"/>
                        </a:moveTo>
                        <a:cubicBezTo>
                          <a:pt x="29" y="53"/>
                          <a:pt x="33" y="51"/>
                          <a:pt x="30" y="43"/>
                        </a:cubicBezTo>
                        <a:cubicBezTo>
                          <a:pt x="33" y="27"/>
                          <a:pt x="37" y="24"/>
                          <a:pt x="50" y="33"/>
                        </a:cubicBezTo>
                        <a:cubicBezTo>
                          <a:pt x="51" y="37"/>
                          <a:pt x="53" y="41"/>
                          <a:pt x="54" y="45"/>
                        </a:cubicBezTo>
                        <a:cubicBezTo>
                          <a:pt x="55" y="49"/>
                          <a:pt x="66" y="49"/>
                          <a:pt x="66" y="49"/>
                        </a:cubicBezTo>
                        <a:cubicBezTo>
                          <a:pt x="75" y="43"/>
                          <a:pt x="77" y="45"/>
                          <a:pt x="80" y="55"/>
                        </a:cubicBezTo>
                        <a:cubicBezTo>
                          <a:pt x="92" y="47"/>
                          <a:pt x="101" y="37"/>
                          <a:pt x="116" y="33"/>
                        </a:cubicBezTo>
                        <a:cubicBezTo>
                          <a:pt x="125" y="19"/>
                          <a:pt x="120" y="24"/>
                          <a:pt x="130" y="17"/>
                        </a:cubicBezTo>
                        <a:cubicBezTo>
                          <a:pt x="134" y="11"/>
                          <a:pt x="134" y="0"/>
                          <a:pt x="138" y="11"/>
                        </a:cubicBezTo>
                        <a:cubicBezTo>
                          <a:pt x="135" y="31"/>
                          <a:pt x="126" y="45"/>
                          <a:pt x="106" y="49"/>
                        </a:cubicBezTo>
                        <a:cubicBezTo>
                          <a:pt x="97" y="55"/>
                          <a:pt x="93" y="61"/>
                          <a:pt x="84" y="67"/>
                        </a:cubicBezTo>
                        <a:cubicBezTo>
                          <a:pt x="80" y="79"/>
                          <a:pt x="79" y="79"/>
                          <a:pt x="66" y="81"/>
                        </a:cubicBezTo>
                        <a:cubicBezTo>
                          <a:pt x="60" y="90"/>
                          <a:pt x="57" y="97"/>
                          <a:pt x="48" y="103"/>
                        </a:cubicBezTo>
                        <a:cubicBezTo>
                          <a:pt x="42" y="94"/>
                          <a:pt x="37" y="93"/>
                          <a:pt x="26" y="89"/>
                        </a:cubicBezTo>
                        <a:cubicBezTo>
                          <a:pt x="24" y="88"/>
                          <a:pt x="20" y="87"/>
                          <a:pt x="20" y="87"/>
                        </a:cubicBezTo>
                        <a:cubicBezTo>
                          <a:pt x="10" y="90"/>
                          <a:pt x="14" y="94"/>
                          <a:pt x="22" y="97"/>
                        </a:cubicBezTo>
                        <a:cubicBezTo>
                          <a:pt x="14" y="103"/>
                          <a:pt x="9" y="100"/>
                          <a:pt x="0" y="97"/>
                        </a:cubicBezTo>
                        <a:cubicBezTo>
                          <a:pt x="2" y="87"/>
                          <a:pt x="1" y="82"/>
                          <a:pt x="10" y="79"/>
                        </a:cubicBezTo>
                        <a:cubicBezTo>
                          <a:pt x="15" y="63"/>
                          <a:pt x="14" y="69"/>
                          <a:pt x="26" y="61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237" name="Freeform 93"/>
                  <p:cNvSpPr>
                    <a:spLocks/>
                  </p:cNvSpPr>
                  <p:nvPr/>
                </p:nvSpPr>
                <p:spPr bwMode="ltGray">
                  <a:xfrm>
                    <a:off x="4656" y="319"/>
                    <a:ext cx="80" cy="72"/>
                  </a:xfrm>
                  <a:custGeom>
                    <a:avLst/>
                    <a:gdLst/>
                    <a:ahLst/>
                    <a:cxnLst>
                      <a:cxn ang="0">
                        <a:pos x="158" y="24"/>
                      </a:cxn>
                      <a:cxn ang="0">
                        <a:pos x="160" y="6"/>
                      </a:cxn>
                      <a:cxn ang="0">
                        <a:pos x="170" y="0"/>
                      </a:cxn>
                      <a:cxn ang="0">
                        <a:pos x="182" y="24"/>
                      </a:cxn>
                      <a:cxn ang="0">
                        <a:pos x="188" y="42"/>
                      </a:cxn>
                      <a:cxn ang="0">
                        <a:pos x="178" y="58"/>
                      </a:cxn>
                      <a:cxn ang="0">
                        <a:pos x="170" y="76"/>
                      </a:cxn>
                      <a:cxn ang="0">
                        <a:pos x="162" y="126"/>
                      </a:cxn>
                      <a:cxn ang="0">
                        <a:pos x="144" y="136"/>
                      </a:cxn>
                      <a:cxn ang="0">
                        <a:pos x="120" y="138"/>
                      </a:cxn>
                      <a:cxn ang="0">
                        <a:pos x="112" y="124"/>
                      </a:cxn>
                      <a:cxn ang="0">
                        <a:pos x="102" y="146"/>
                      </a:cxn>
                      <a:cxn ang="0">
                        <a:pos x="90" y="150"/>
                      </a:cxn>
                      <a:cxn ang="0">
                        <a:pos x="80" y="132"/>
                      </a:cxn>
                      <a:cxn ang="0">
                        <a:pos x="58" y="144"/>
                      </a:cxn>
                      <a:cxn ang="0">
                        <a:pos x="76" y="142"/>
                      </a:cxn>
                      <a:cxn ang="0">
                        <a:pos x="78" y="160"/>
                      </a:cxn>
                      <a:cxn ang="0">
                        <a:pos x="58" y="166"/>
                      </a:cxn>
                      <a:cxn ang="0">
                        <a:pos x="34" y="166"/>
                      </a:cxn>
                      <a:cxn ang="0">
                        <a:pos x="36" y="154"/>
                      </a:cxn>
                      <a:cxn ang="0">
                        <a:pos x="46" y="144"/>
                      </a:cxn>
                      <a:cxn ang="0">
                        <a:pos x="34" y="148"/>
                      </a:cxn>
                      <a:cxn ang="0">
                        <a:pos x="26" y="166"/>
                      </a:cxn>
                      <a:cxn ang="0">
                        <a:pos x="30" y="190"/>
                      </a:cxn>
                      <a:cxn ang="0">
                        <a:pos x="14" y="200"/>
                      </a:cxn>
                      <a:cxn ang="0">
                        <a:pos x="0" y="214"/>
                      </a:cxn>
                      <a:cxn ang="0">
                        <a:pos x="8" y="188"/>
                      </a:cxn>
                      <a:cxn ang="0">
                        <a:pos x="0" y="164"/>
                      </a:cxn>
                      <a:cxn ang="0">
                        <a:pos x="14" y="152"/>
                      </a:cxn>
                      <a:cxn ang="0">
                        <a:pos x="32" y="134"/>
                      </a:cxn>
                      <a:cxn ang="0">
                        <a:pos x="44" y="118"/>
                      </a:cxn>
                      <a:cxn ang="0">
                        <a:pos x="72" y="116"/>
                      </a:cxn>
                      <a:cxn ang="0">
                        <a:pos x="84" y="112"/>
                      </a:cxn>
                      <a:cxn ang="0">
                        <a:pos x="114" y="78"/>
                      </a:cxn>
                      <a:cxn ang="0">
                        <a:pos x="120" y="92"/>
                      </a:cxn>
                      <a:cxn ang="0">
                        <a:pos x="132" y="76"/>
                      </a:cxn>
                      <a:cxn ang="0">
                        <a:pos x="150" y="54"/>
                      </a:cxn>
                      <a:cxn ang="0">
                        <a:pos x="154" y="42"/>
                      </a:cxn>
                      <a:cxn ang="0">
                        <a:pos x="148" y="38"/>
                      </a:cxn>
                      <a:cxn ang="0">
                        <a:pos x="152" y="32"/>
                      </a:cxn>
                      <a:cxn ang="0">
                        <a:pos x="158" y="24"/>
                      </a:cxn>
                    </a:cxnLst>
                    <a:rect l="0" t="0" r="r" b="b"/>
                    <a:pathLst>
                      <a:path w="188" h="214">
                        <a:moveTo>
                          <a:pt x="158" y="24"/>
                        </a:moveTo>
                        <a:cubicBezTo>
                          <a:pt x="156" y="18"/>
                          <a:pt x="160" y="6"/>
                          <a:pt x="160" y="6"/>
                        </a:cubicBezTo>
                        <a:cubicBezTo>
                          <a:pt x="167" y="16"/>
                          <a:pt x="167" y="8"/>
                          <a:pt x="170" y="0"/>
                        </a:cubicBezTo>
                        <a:cubicBezTo>
                          <a:pt x="181" y="4"/>
                          <a:pt x="179" y="14"/>
                          <a:pt x="182" y="24"/>
                        </a:cubicBezTo>
                        <a:cubicBezTo>
                          <a:pt x="184" y="30"/>
                          <a:pt x="188" y="42"/>
                          <a:pt x="188" y="42"/>
                        </a:cubicBezTo>
                        <a:cubicBezTo>
                          <a:pt x="183" y="56"/>
                          <a:pt x="188" y="52"/>
                          <a:pt x="178" y="58"/>
                        </a:cubicBezTo>
                        <a:cubicBezTo>
                          <a:pt x="174" y="63"/>
                          <a:pt x="170" y="76"/>
                          <a:pt x="170" y="76"/>
                        </a:cubicBezTo>
                        <a:cubicBezTo>
                          <a:pt x="169" y="100"/>
                          <a:pt x="173" y="110"/>
                          <a:pt x="162" y="126"/>
                        </a:cubicBezTo>
                        <a:cubicBezTo>
                          <a:pt x="150" y="118"/>
                          <a:pt x="155" y="132"/>
                          <a:pt x="144" y="136"/>
                        </a:cubicBezTo>
                        <a:cubicBezTo>
                          <a:pt x="135" y="134"/>
                          <a:pt x="129" y="135"/>
                          <a:pt x="120" y="138"/>
                        </a:cubicBezTo>
                        <a:cubicBezTo>
                          <a:pt x="114" y="129"/>
                          <a:pt x="122" y="127"/>
                          <a:pt x="112" y="124"/>
                        </a:cubicBezTo>
                        <a:cubicBezTo>
                          <a:pt x="108" y="130"/>
                          <a:pt x="108" y="142"/>
                          <a:pt x="102" y="146"/>
                        </a:cubicBezTo>
                        <a:cubicBezTo>
                          <a:pt x="98" y="148"/>
                          <a:pt x="90" y="150"/>
                          <a:pt x="90" y="150"/>
                        </a:cubicBezTo>
                        <a:cubicBezTo>
                          <a:pt x="87" y="141"/>
                          <a:pt x="89" y="135"/>
                          <a:pt x="80" y="132"/>
                        </a:cubicBezTo>
                        <a:cubicBezTo>
                          <a:pt x="68" y="134"/>
                          <a:pt x="65" y="134"/>
                          <a:pt x="58" y="144"/>
                        </a:cubicBezTo>
                        <a:cubicBezTo>
                          <a:pt x="66" y="150"/>
                          <a:pt x="68" y="147"/>
                          <a:pt x="76" y="142"/>
                        </a:cubicBezTo>
                        <a:cubicBezTo>
                          <a:pt x="81" y="146"/>
                          <a:pt x="85" y="155"/>
                          <a:pt x="78" y="160"/>
                        </a:cubicBezTo>
                        <a:cubicBezTo>
                          <a:pt x="75" y="162"/>
                          <a:pt x="62" y="165"/>
                          <a:pt x="58" y="166"/>
                        </a:cubicBezTo>
                        <a:cubicBezTo>
                          <a:pt x="48" y="173"/>
                          <a:pt x="44" y="173"/>
                          <a:pt x="34" y="166"/>
                        </a:cubicBezTo>
                        <a:cubicBezTo>
                          <a:pt x="35" y="162"/>
                          <a:pt x="34" y="158"/>
                          <a:pt x="36" y="154"/>
                        </a:cubicBezTo>
                        <a:cubicBezTo>
                          <a:pt x="38" y="150"/>
                          <a:pt x="55" y="146"/>
                          <a:pt x="46" y="144"/>
                        </a:cubicBezTo>
                        <a:cubicBezTo>
                          <a:pt x="42" y="143"/>
                          <a:pt x="34" y="148"/>
                          <a:pt x="34" y="148"/>
                        </a:cubicBezTo>
                        <a:cubicBezTo>
                          <a:pt x="32" y="155"/>
                          <a:pt x="28" y="159"/>
                          <a:pt x="26" y="166"/>
                        </a:cubicBezTo>
                        <a:cubicBezTo>
                          <a:pt x="36" y="182"/>
                          <a:pt x="36" y="173"/>
                          <a:pt x="30" y="190"/>
                        </a:cubicBezTo>
                        <a:cubicBezTo>
                          <a:pt x="28" y="196"/>
                          <a:pt x="14" y="200"/>
                          <a:pt x="14" y="200"/>
                        </a:cubicBezTo>
                        <a:cubicBezTo>
                          <a:pt x="5" y="214"/>
                          <a:pt x="11" y="210"/>
                          <a:pt x="0" y="214"/>
                        </a:cubicBezTo>
                        <a:cubicBezTo>
                          <a:pt x="2" y="202"/>
                          <a:pt x="5" y="198"/>
                          <a:pt x="8" y="188"/>
                        </a:cubicBezTo>
                        <a:cubicBezTo>
                          <a:pt x="6" y="178"/>
                          <a:pt x="3" y="173"/>
                          <a:pt x="0" y="164"/>
                        </a:cubicBezTo>
                        <a:cubicBezTo>
                          <a:pt x="3" y="156"/>
                          <a:pt x="7" y="157"/>
                          <a:pt x="14" y="152"/>
                        </a:cubicBezTo>
                        <a:cubicBezTo>
                          <a:pt x="18" y="141"/>
                          <a:pt x="23" y="140"/>
                          <a:pt x="32" y="134"/>
                        </a:cubicBezTo>
                        <a:cubicBezTo>
                          <a:pt x="37" y="127"/>
                          <a:pt x="37" y="123"/>
                          <a:pt x="44" y="118"/>
                        </a:cubicBezTo>
                        <a:cubicBezTo>
                          <a:pt x="64" y="121"/>
                          <a:pt x="55" y="122"/>
                          <a:pt x="72" y="116"/>
                        </a:cubicBezTo>
                        <a:cubicBezTo>
                          <a:pt x="76" y="115"/>
                          <a:pt x="84" y="112"/>
                          <a:pt x="84" y="112"/>
                        </a:cubicBezTo>
                        <a:cubicBezTo>
                          <a:pt x="105" y="119"/>
                          <a:pt x="97" y="84"/>
                          <a:pt x="114" y="78"/>
                        </a:cubicBezTo>
                        <a:cubicBezTo>
                          <a:pt x="117" y="87"/>
                          <a:pt x="110" y="89"/>
                          <a:pt x="120" y="92"/>
                        </a:cubicBezTo>
                        <a:cubicBezTo>
                          <a:pt x="125" y="85"/>
                          <a:pt x="125" y="81"/>
                          <a:pt x="132" y="76"/>
                        </a:cubicBezTo>
                        <a:cubicBezTo>
                          <a:pt x="138" y="68"/>
                          <a:pt x="146" y="65"/>
                          <a:pt x="150" y="54"/>
                        </a:cubicBezTo>
                        <a:cubicBezTo>
                          <a:pt x="151" y="50"/>
                          <a:pt x="154" y="42"/>
                          <a:pt x="154" y="42"/>
                        </a:cubicBezTo>
                        <a:cubicBezTo>
                          <a:pt x="152" y="41"/>
                          <a:pt x="148" y="40"/>
                          <a:pt x="148" y="38"/>
                        </a:cubicBezTo>
                        <a:cubicBezTo>
                          <a:pt x="148" y="36"/>
                          <a:pt x="161" y="33"/>
                          <a:pt x="152" y="32"/>
                        </a:cubicBezTo>
                        <a:lnTo>
                          <a:pt x="158" y="24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238" name="Freeform 94"/>
                  <p:cNvSpPr>
                    <a:spLocks/>
                  </p:cNvSpPr>
                  <p:nvPr/>
                </p:nvSpPr>
                <p:spPr bwMode="ltGray">
                  <a:xfrm>
                    <a:off x="4709" y="340"/>
                    <a:ext cx="6" cy="4"/>
                  </a:xfrm>
                  <a:custGeom>
                    <a:avLst/>
                    <a:gdLst/>
                    <a:ahLst/>
                    <a:cxnLst>
                      <a:cxn ang="0">
                        <a:pos x="0" y="9"/>
                      </a:cxn>
                      <a:cxn ang="0">
                        <a:pos x="4" y="13"/>
                      </a:cxn>
                      <a:cxn ang="0">
                        <a:pos x="0" y="9"/>
                      </a:cxn>
                    </a:cxnLst>
                    <a:rect l="0" t="0" r="r" b="b"/>
                    <a:pathLst>
                      <a:path w="13" h="13">
                        <a:moveTo>
                          <a:pt x="0" y="9"/>
                        </a:moveTo>
                        <a:cubicBezTo>
                          <a:pt x="6" y="0"/>
                          <a:pt x="13" y="7"/>
                          <a:pt x="4" y="13"/>
                        </a:cubicBezTo>
                        <a:cubicBezTo>
                          <a:pt x="0" y="6"/>
                          <a:pt x="0" y="5"/>
                          <a:pt x="0" y="9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239" name="Freeform 95"/>
                  <p:cNvSpPr>
                    <a:spLocks/>
                  </p:cNvSpPr>
                  <p:nvPr/>
                </p:nvSpPr>
                <p:spPr bwMode="ltGray">
                  <a:xfrm>
                    <a:off x="4261" y="389"/>
                    <a:ext cx="347" cy="189"/>
                  </a:xfrm>
                  <a:custGeom>
                    <a:avLst/>
                    <a:gdLst/>
                    <a:ahLst/>
                    <a:cxnLst>
                      <a:cxn ang="0">
                        <a:pos x="812" y="26"/>
                      </a:cxn>
                      <a:cxn ang="0">
                        <a:pos x="778" y="78"/>
                      </a:cxn>
                      <a:cxn ang="0">
                        <a:pos x="748" y="122"/>
                      </a:cxn>
                      <a:cxn ang="0">
                        <a:pos x="722" y="142"/>
                      </a:cxn>
                      <a:cxn ang="0">
                        <a:pos x="634" y="180"/>
                      </a:cxn>
                      <a:cxn ang="0">
                        <a:pos x="632" y="210"/>
                      </a:cxn>
                      <a:cxn ang="0">
                        <a:pos x="604" y="230"/>
                      </a:cxn>
                      <a:cxn ang="0">
                        <a:pos x="620" y="178"/>
                      </a:cxn>
                      <a:cxn ang="0">
                        <a:pos x="576" y="188"/>
                      </a:cxn>
                      <a:cxn ang="0">
                        <a:pos x="556" y="218"/>
                      </a:cxn>
                      <a:cxn ang="0">
                        <a:pos x="596" y="280"/>
                      </a:cxn>
                      <a:cxn ang="0">
                        <a:pos x="594" y="368"/>
                      </a:cxn>
                      <a:cxn ang="0">
                        <a:pos x="542" y="406"/>
                      </a:cxn>
                      <a:cxn ang="0">
                        <a:pos x="522" y="386"/>
                      </a:cxn>
                      <a:cxn ang="0">
                        <a:pos x="482" y="348"/>
                      </a:cxn>
                      <a:cxn ang="0">
                        <a:pos x="462" y="348"/>
                      </a:cxn>
                      <a:cxn ang="0">
                        <a:pos x="450" y="394"/>
                      </a:cxn>
                      <a:cxn ang="0">
                        <a:pos x="500" y="464"/>
                      </a:cxn>
                      <a:cxn ang="0">
                        <a:pos x="510" y="524"/>
                      </a:cxn>
                      <a:cxn ang="0">
                        <a:pos x="526" y="560"/>
                      </a:cxn>
                      <a:cxn ang="0">
                        <a:pos x="492" y="544"/>
                      </a:cxn>
                      <a:cxn ang="0">
                        <a:pos x="470" y="518"/>
                      </a:cxn>
                      <a:cxn ang="0">
                        <a:pos x="422" y="424"/>
                      </a:cxn>
                      <a:cxn ang="0">
                        <a:pos x="426" y="310"/>
                      </a:cxn>
                      <a:cxn ang="0">
                        <a:pos x="422" y="268"/>
                      </a:cxn>
                      <a:cxn ang="0">
                        <a:pos x="412" y="276"/>
                      </a:cxn>
                      <a:cxn ang="0">
                        <a:pos x="386" y="266"/>
                      </a:cxn>
                      <a:cxn ang="0">
                        <a:pos x="360" y="170"/>
                      </a:cxn>
                      <a:cxn ang="0">
                        <a:pos x="330" y="166"/>
                      </a:cxn>
                      <a:cxn ang="0">
                        <a:pos x="288" y="172"/>
                      </a:cxn>
                      <a:cxn ang="0">
                        <a:pos x="242" y="232"/>
                      </a:cxn>
                      <a:cxn ang="0">
                        <a:pos x="196" y="268"/>
                      </a:cxn>
                      <a:cxn ang="0">
                        <a:pos x="184" y="274"/>
                      </a:cxn>
                      <a:cxn ang="0">
                        <a:pos x="160" y="328"/>
                      </a:cxn>
                      <a:cxn ang="0">
                        <a:pos x="152" y="354"/>
                      </a:cxn>
                      <a:cxn ang="0">
                        <a:pos x="128" y="404"/>
                      </a:cxn>
                      <a:cxn ang="0">
                        <a:pos x="94" y="392"/>
                      </a:cxn>
                      <a:cxn ang="0">
                        <a:pos x="66" y="258"/>
                      </a:cxn>
                      <a:cxn ang="0">
                        <a:pos x="72" y="156"/>
                      </a:cxn>
                      <a:cxn ang="0">
                        <a:pos x="44" y="180"/>
                      </a:cxn>
                      <a:cxn ang="0">
                        <a:pos x="20" y="150"/>
                      </a:cxn>
                      <a:cxn ang="0">
                        <a:pos x="24" y="138"/>
                      </a:cxn>
                      <a:cxn ang="0">
                        <a:pos x="0" y="92"/>
                      </a:cxn>
                      <a:cxn ang="0">
                        <a:pos x="798" y="6"/>
                      </a:cxn>
                    </a:cxnLst>
                    <a:rect l="0" t="0" r="r" b="b"/>
                    <a:pathLst>
                      <a:path w="812" h="564">
                        <a:moveTo>
                          <a:pt x="798" y="6"/>
                        </a:moveTo>
                        <a:cubicBezTo>
                          <a:pt x="801" y="15"/>
                          <a:pt x="809" y="16"/>
                          <a:pt x="812" y="26"/>
                        </a:cubicBezTo>
                        <a:cubicBezTo>
                          <a:pt x="809" y="36"/>
                          <a:pt x="801" y="41"/>
                          <a:pt x="796" y="50"/>
                        </a:cubicBezTo>
                        <a:cubicBezTo>
                          <a:pt x="791" y="61"/>
                          <a:pt x="788" y="71"/>
                          <a:pt x="778" y="78"/>
                        </a:cubicBezTo>
                        <a:cubicBezTo>
                          <a:pt x="773" y="85"/>
                          <a:pt x="771" y="88"/>
                          <a:pt x="774" y="96"/>
                        </a:cubicBezTo>
                        <a:cubicBezTo>
                          <a:pt x="767" y="107"/>
                          <a:pt x="758" y="114"/>
                          <a:pt x="748" y="122"/>
                        </a:cubicBezTo>
                        <a:cubicBezTo>
                          <a:pt x="744" y="125"/>
                          <a:pt x="736" y="130"/>
                          <a:pt x="736" y="130"/>
                        </a:cubicBezTo>
                        <a:cubicBezTo>
                          <a:pt x="740" y="141"/>
                          <a:pt x="731" y="140"/>
                          <a:pt x="722" y="142"/>
                        </a:cubicBezTo>
                        <a:cubicBezTo>
                          <a:pt x="716" y="148"/>
                          <a:pt x="712" y="151"/>
                          <a:pt x="704" y="154"/>
                        </a:cubicBezTo>
                        <a:cubicBezTo>
                          <a:pt x="686" y="150"/>
                          <a:pt x="650" y="169"/>
                          <a:pt x="634" y="180"/>
                        </a:cubicBezTo>
                        <a:cubicBezTo>
                          <a:pt x="636" y="189"/>
                          <a:pt x="631" y="193"/>
                          <a:pt x="640" y="196"/>
                        </a:cubicBezTo>
                        <a:cubicBezTo>
                          <a:pt x="643" y="205"/>
                          <a:pt x="640" y="207"/>
                          <a:pt x="632" y="210"/>
                        </a:cubicBezTo>
                        <a:cubicBezTo>
                          <a:pt x="626" y="219"/>
                          <a:pt x="623" y="226"/>
                          <a:pt x="614" y="232"/>
                        </a:cubicBezTo>
                        <a:cubicBezTo>
                          <a:pt x="611" y="231"/>
                          <a:pt x="606" y="233"/>
                          <a:pt x="604" y="230"/>
                        </a:cubicBezTo>
                        <a:cubicBezTo>
                          <a:pt x="599" y="220"/>
                          <a:pt x="610" y="199"/>
                          <a:pt x="620" y="196"/>
                        </a:cubicBezTo>
                        <a:cubicBezTo>
                          <a:pt x="623" y="187"/>
                          <a:pt x="617" y="187"/>
                          <a:pt x="620" y="178"/>
                        </a:cubicBezTo>
                        <a:cubicBezTo>
                          <a:pt x="617" y="164"/>
                          <a:pt x="609" y="168"/>
                          <a:pt x="598" y="172"/>
                        </a:cubicBezTo>
                        <a:cubicBezTo>
                          <a:pt x="592" y="180"/>
                          <a:pt x="585" y="185"/>
                          <a:pt x="576" y="188"/>
                        </a:cubicBezTo>
                        <a:cubicBezTo>
                          <a:pt x="572" y="194"/>
                          <a:pt x="568" y="200"/>
                          <a:pt x="564" y="206"/>
                        </a:cubicBezTo>
                        <a:cubicBezTo>
                          <a:pt x="561" y="210"/>
                          <a:pt x="556" y="218"/>
                          <a:pt x="556" y="218"/>
                        </a:cubicBezTo>
                        <a:cubicBezTo>
                          <a:pt x="558" y="234"/>
                          <a:pt x="559" y="243"/>
                          <a:pt x="572" y="252"/>
                        </a:cubicBezTo>
                        <a:cubicBezTo>
                          <a:pt x="579" y="262"/>
                          <a:pt x="586" y="273"/>
                          <a:pt x="596" y="280"/>
                        </a:cubicBezTo>
                        <a:cubicBezTo>
                          <a:pt x="598" y="286"/>
                          <a:pt x="602" y="298"/>
                          <a:pt x="602" y="298"/>
                        </a:cubicBezTo>
                        <a:cubicBezTo>
                          <a:pt x="601" y="308"/>
                          <a:pt x="599" y="361"/>
                          <a:pt x="594" y="368"/>
                        </a:cubicBezTo>
                        <a:cubicBezTo>
                          <a:pt x="590" y="374"/>
                          <a:pt x="576" y="378"/>
                          <a:pt x="570" y="382"/>
                        </a:cubicBezTo>
                        <a:cubicBezTo>
                          <a:pt x="563" y="393"/>
                          <a:pt x="550" y="396"/>
                          <a:pt x="542" y="406"/>
                        </a:cubicBezTo>
                        <a:cubicBezTo>
                          <a:pt x="536" y="413"/>
                          <a:pt x="539" y="417"/>
                          <a:pt x="530" y="420"/>
                        </a:cubicBezTo>
                        <a:cubicBezTo>
                          <a:pt x="526" y="408"/>
                          <a:pt x="538" y="391"/>
                          <a:pt x="522" y="386"/>
                        </a:cubicBezTo>
                        <a:cubicBezTo>
                          <a:pt x="516" y="377"/>
                          <a:pt x="510" y="364"/>
                          <a:pt x="502" y="356"/>
                        </a:cubicBezTo>
                        <a:cubicBezTo>
                          <a:pt x="497" y="341"/>
                          <a:pt x="505" y="360"/>
                          <a:pt x="482" y="348"/>
                        </a:cubicBezTo>
                        <a:cubicBezTo>
                          <a:pt x="478" y="346"/>
                          <a:pt x="478" y="339"/>
                          <a:pt x="474" y="336"/>
                        </a:cubicBezTo>
                        <a:cubicBezTo>
                          <a:pt x="470" y="323"/>
                          <a:pt x="466" y="342"/>
                          <a:pt x="462" y="348"/>
                        </a:cubicBezTo>
                        <a:cubicBezTo>
                          <a:pt x="460" y="358"/>
                          <a:pt x="456" y="363"/>
                          <a:pt x="454" y="374"/>
                        </a:cubicBezTo>
                        <a:cubicBezTo>
                          <a:pt x="457" y="383"/>
                          <a:pt x="455" y="387"/>
                          <a:pt x="450" y="394"/>
                        </a:cubicBezTo>
                        <a:cubicBezTo>
                          <a:pt x="454" y="399"/>
                          <a:pt x="464" y="411"/>
                          <a:pt x="466" y="418"/>
                        </a:cubicBezTo>
                        <a:cubicBezTo>
                          <a:pt x="474" y="443"/>
                          <a:pt x="472" y="458"/>
                          <a:pt x="500" y="464"/>
                        </a:cubicBezTo>
                        <a:cubicBezTo>
                          <a:pt x="507" y="469"/>
                          <a:pt x="510" y="474"/>
                          <a:pt x="516" y="480"/>
                        </a:cubicBezTo>
                        <a:cubicBezTo>
                          <a:pt x="511" y="494"/>
                          <a:pt x="513" y="509"/>
                          <a:pt x="510" y="524"/>
                        </a:cubicBezTo>
                        <a:cubicBezTo>
                          <a:pt x="512" y="537"/>
                          <a:pt x="511" y="541"/>
                          <a:pt x="522" y="548"/>
                        </a:cubicBezTo>
                        <a:cubicBezTo>
                          <a:pt x="523" y="552"/>
                          <a:pt x="525" y="556"/>
                          <a:pt x="526" y="560"/>
                        </a:cubicBezTo>
                        <a:cubicBezTo>
                          <a:pt x="527" y="564"/>
                          <a:pt x="514" y="556"/>
                          <a:pt x="514" y="556"/>
                        </a:cubicBezTo>
                        <a:cubicBezTo>
                          <a:pt x="502" y="564"/>
                          <a:pt x="501" y="551"/>
                          <a:pt x="492" y="544"/>
                        </a:cubicBezTo>
                        <a:cubicBezTo>
                          <a:pt x="488" y="541"/>
                          <a:pt x="480" y="536"/>
                          <a:pt x="480" y="536"/>
                        </a:cubicBezTo>
                        <a:cubicBezTo>
                          <a:pt x="471" y="522"/>
                          <a:pt x="474" y="529"/>
                          <a:pt x="470" y="518"/>
                        </a:cubicBezTo>
                        <a:cubicBezTo>
                          <a:pt x="467" y="491"/>
                          <a:pt x="461" y="446"/>
                          <a:pt x="436" y="430"/>
                        </a:cubicBezTo>
                        <a:cubicBezTo>
                          <a:pt x="428" y="433"/>
                          <a:pt x="425" y="433"/>
                          <a:pt x="422" y="424"/>
                        </a:cubicBezTo>
                        <a:cubicBezTo>
                          <a:pt x="427" y="404"/>
                          <a:pt x="432" y="383"/>
                          <a:pt x="438" y="364"/>
                        </a:cubicBezTo>
                        <a:cubicBezTo>
                          <a:pt x="436" y="343"/>
                          <a:pt x="431" y="330"/>
                          <a:pt x="426" y="310"/>
                        </a:cubicBezTo>
                        <a:cubicBezTo>
                          <a:pt x="429" y="302"/>
                          <a:pt x="425" y="300"/>
                          <a:pt x="422" y="292"/>
                        </a:cubicBezTo>
                        <a:cubicBezTo>
                          <a:pt x="424" y="282"/>
                          <a:pt x="428" y="277"/>
                          <a:pt x="422" y="268"/>
                        </a:cubicBezTo>
                        <a:cubicBezTo>
                          <a:pt x="420" y="269"/>
                          <a:pt x="418" y="269"/>
                          <a:pt x="416" y="270"/>
                        </a:cubicBezTo>
                        <a:cubicBezTo>
                          <a:pt x="414" y="272"/>
                          <a:pt x="414" y="275"/>
                          <a:pt x="412" y="276"/>
                        </a:cubicBezTo>
                        <a:cubicBezTo>
                          <a:pt x="408" y="278"/>
                          <a:pt x="400" y="280"/>
                          <a:pt x="400" y="280"/>
                        </a:cubicBezTo>
                        <a:cubicBezTo>
                          <a:pt x="394" y="274"/>
                          <a:pt x="389" y="274"/>
                          <a:pt x="386" y="266"/>
                        </a:cubicBezTo>
                        <a:cubicBezTo>
                          <a:pt x="391" y="251"/>
                          <a:pt x="379" y="206"/>
                          <a:pt x="364" y="196"/>
                        </a:cubicBezTo>
                        <a:cubicBezTo>
                          <a:pt x="357" y="186"/>
                          <a:pt x="358" y="182"/>
                          <a:pt x="360" y="170"/>
                        </a:cubicBezTo>
                        <a:cubicBezTo>
                          <a:pt x="358" y="160"/>
                          <a:pt x="356" y="147"/>
                          <a:pt x="346" y="144"/>
                        </a:cubicBezTo>
                        <a:cubicBezTo>
                          <a:pt x="343" y="154"/>
                          <a:pt x="338" y="160"/>
                          <a:pt x="330" y="166"/>
                        </a:cubicBezTo>
                        <a:cubicBezTo>
                          <a:pt x="323" y="164"/>
                          <a:pt x="308" y="160"/>
                          <a:pt x="308" y="160"/>
                        </a:cubicBezTo>
                        <a:cubicBezTo>
                          <a:pt x="296" y="162"/>
                          <a:pt x="297" y="166"/>
                          <a:pt x="288" y="172"/>
                        </a:cubicBezTo>
                        <a:cubicBezTo>
                          <a:pt x="284" y="185"/>
                          <a:pt x="282" y="191"/>
                          <a:pt x="268" y="196"/>
                        </a:cubicBezTo>
                        <a:cubicBezTo>
                          <a:pt x="264" y="200"/>
                          <a:pt x="243" y="231"/>
                          <a:pt x="242" y="232"/>
                        </a:cubicBezTo>
                        <a:cubicBezTo>
                          <a:pt x="231" y="239"/>
                          <a:pt x="215" y="247"/>
                          <a:pt x="206" y="256"/>
                        </a:cubicBezTo>
                        <a:cubicBezTo>
                          <a:pt x="202" y="260"/>
                          <a:pt x="200" y="265"/>
                          <a:pt x="196" y="268"/>
                        </a:cubicBezTo>
                        <a:cubicBezTo>
                          <a:pt x="194" y="269"/>
                          <a:pt x="192" y="269"/>
                          <a:pt x="190" y="270"/>
                        </a:cubicBezTo>
                        <a:cubicBezTo>
                          <a:pt x="188" y="271"/>
                          <a:pt x="186" y="272"/>
                          <a:pt x="184" y="274"/>
                        </a:cubicBezTo>
                        <a:cubicBezTo>
                          <a:pt x="180" y="278"/>
                          <a:pt x="172" y="286"/>
                          <a:pt x="172" y="286"/>
                        </a:cubicBezTo>
                        <a:cubicBezTo>
                          <a:pt x="167" y="300"/>
                          <a:pt x="165" y="314"/>
                          <a:pt x="160" y="328"/>
                        </a:cubicBezTo>
                        <a:cubicBezTo>
                          <a:pt x="158" y="335"/>
                          <a:pt x="156" y="341"/>
                          <a:pt x="154" y="348"/>
                        </a:cubicBezTo>
                        <a:cubicBezTo>
                          <a:pt x="153" y="350"/>
                          <a:pt x="152" y="354"/>
                          <a:pt x="152" y="354"/>
                        </a:cubicBezTo>
                        <a:cubicBezTo>
                          <a:pt x="152" y="359"/>
                          <a:pt x="156" y="384"/>
                          <a:pt x="146" y="392"/>
                        </a:cubicBezTo>
                        <a:cubicBezTo>
                          <a:pt x="141" y="397"/>
                          <a:pt x="128" y="404"/>
                          <a:pt x="128" y="404"/>
                        </a:cubicBezTo>
                        <a:cubicBezTo>
                          <a:pt x="125" y="412"/>
                          <a:pt x="122" y="421"/>
                          <a:pt x="114" y="424"/>
                        </a:cubicBezTo>
                        <a:cubicBezTo>
                          <a:pt x="100" y="419"/>
                          <a:pt x="97" y="405"/>
                          <a:pt x="94" y="392"/>
                        </a:cubicBezTo>
                        <a:cubicBezTo>
                          <a:pt x="86" y="362"/>
                          <a:pt x="82" y="332"/>
                          <a:pt x="72" y="302"/>
                        </a:cubicBezTo>
                        <a:cubicBezTo>
                          <a:pt x="71" y="281"/>
                          <a:pt x="70" y="275"/>
                          <a:pt x="66" y="258"/>
                        </a:cubicBezTo>
                        <a:cubicBezTo>
                          <a:pt x="66" y="251"/>
                          <a:pt x="68" y="219"/>
                          <a:pt x="64" y="208"/>
                        </a:cubicBezTo>
                        <a:cubicBezTo>
                          <a:pt x="70" y="191"/>
                          <a:pt x="66" y="173"/>
                          <a:pt x="72" y="156"/>
                        </a:cubicBezTo>
                        <a:cubicBezTo>
                          <a:pt x="66" y="139"/>
                          <a:pt x="60" y="168"/>
                          <a:pt x="56" y="172"/>
                        </a:cubicBezTo>
                        <a:cubicBezTo>
                          <a:pt x="53" y="175"/>
                          <a:pt x="44" y="180"/>
                          <a:pt x="44" y="180"/>
                        </a:cubicBezTo>
                        <a:cubicBezTo>
                          <a:pt x="35" y="177"/>
                          <a:pt x="28" y="173"/>
                          <a:pt x="24" y="162"/>
                        </a:cubicBezTo>
                        <a:cubicBezTo>
                          <a:pt x="23" y="158"/>
                          <a:pt x="20" y="150"/>
                          <a:pt x="20" y="150"/>
                        </a:cubicBezTo>
                        <a:cubicBezTo>
                          <a:pt x="30" y="148"/>
                          <a:pt x="30" y="143"/>
                          <a:pt x="38" y="138"/>
                        </a:cubicBezTo>
                        <a:cubicBezTo>
                          <a:pt x="35" y="128"/>
                          <a:pt x="31" y="133"/>
                          <a:pt x="24" y="138"/>
                        </a:cubicBezTo>
                        <a:cubicBezTo>
                          <a:pt x="15" y="135"/>
                          <a:pt x="15" y="132"/>
                          <a:pt x="18" y="124"/>
                        </a:cubicBezTo>
                        <a:cubicBezTo>
                          <a:pt x="11" y="114"/>
                          <a:pt x="9" y="101"/>
                          <a:pt x="0" y="92"/>
                        </a:cubicBezTo>
                        <a:lnTo>
                          <a:pt x="76" y="0"/>
                        </a:lnTo>
                        <a:lnTo>
                          <a:pt x="798" y="6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240" name="Freeform 96"/>
                  <p:cNvSpPr>
                    <a:spLocks/>
                  </p:cNvSpPr>
                  <p:nvPr/>
                </p:nvSpPr>
                <p:spPr bwMode="ltGray">
                  <a:xfrm>
                    <a:off x="4322" y="519"/>
                    <a:ext cx="19" cy="29"/>
                  </a:xfrm>
                  <a:custGeom>
                    <a:avLst/>
                    <a:gdLst/>
                    <a:ahLst/>
                    <a:cxnLst>
                      <a:cxn ang="0">
                        <a:pos x="7" y="11"/>
                      </a:cxn>
                      <a:cxn ang="0">
                        <a:pos x="17" y="3"/>
                      </a:cxn>
                      <a:cxn ang="0">
                        <a:pos x="37" y="33"/>
                      </a:cxn>
                      <a:cxn ang="0">
                        <a:pos x="19" y="85"/>
                      </a:cxn>
                      <a:cxn ang="0">
                        <a:pos x="1" y="69"/>
                      </a:cxn>
                      <a:cxn ang="0">
                        <a:pos x="7" y="11"/>
                      </a:cxn>
                    </a:cxnLst>
                    <a:rect l="0" t="0" r="r" b="b"/>
                    <a:pathLst>
                      <a:path w="43" h="85">
                        <a:moveTo>
                          <a:pt x="7" y="11"/>
                        </a:moveTo>
                        <a:cubicBezTo>
                          <a:pt x="4" y="2"/>
                          <a:pt x="9" y="0"/>
                          <a:pt x="17" y="3"/>
                        </a:cubicBezTo>
                        <a:cubicBezTo>
                          <a:pt x="24" y="13"/>
                          <a:pt x="28" y="24"/>
                          <a:pt x="37" y="33"/>
                        </a:cubicBezTo>
                        <a:cubicBezTo>
                          <a:pt x="43" y="52"/>
                          <a:pt x="40" y="78"/>
                          <a:pt x="19" y="85"/>
                        </a:cubicBezTo>
                        <a:cubicBezTo>
                          <a:pt x="6" y="81"/>
                          <a:pt x="5" y="81"/>
                          <a:pt x="1" y="69"/>
                        </a:cubicBezTo>
                        <a:cubicBezTo>
                          <a:pt x="2" y="66"/>
                          <a:pt x="0" y="4"/>
                          <a:pt x="7" y="11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241" name="Freeform 97"/>
                  <p:cNvSpPr>
                    <a:spLocks/>
                  </p:cNvSpPr>
                  <p:nvPr/>
                </p:nvSpPr>
                <p:spPr bwMode="ltGray">
                  <a:xfrm>
                    <a:off x="4588" y="421"/>
                    <a:ext cx="18" cy="24"/>
                  </a:xfrm>
                  <a:custGeom>
                    <a:avLst/>
                    <a:gdLst/>
                    <a:ahLst/>
                    <a:cxnLst>
                      <a:cxn ang="0">
                        <a:pos x="13" y="28"/>
                      </a:cxn>
                      <a:cxn ang="0">
                        <a:pos x="29" y="2"/>
                      </a:cxn>
                      <a:cxn ang="0">
                        <a:pos x="43" y="4"/>
                      </a:cxn>
                      <a:cxn ang="0">
                        <a:pos x="39" y="26"/>
                      </a:cxn>
                      <a:cxn ang="0">
                        <a:pos x="13" y="74"/>
                      </a:cxn>
                      <a:cxn ang="0">
                        <a:pos x="7" y="60"/>
                      </a:cxn>
                      <a:cxn ang="0">
                        <a:pos x="3" y="36"/>
                      </a:cxn>
                      <a:cxn ang="0">
                        <a:pos x="13" y="28"/>
                      </a:cxn>
                    </a:cxnLst>
                    <a:rect l="0" t="0" r="r" b="b"/>
                    <a:pathLst>
                      <a:path w="44" h="74">
                        <a:moveTo>
                          <a:pt x="13" y="28"/>
                        </a:moveTo>
                        <a:cubicBezTo>
                          <a:pt x="15" y="13"/>
                          <a:pt x="14" y="7"/>
                          <a:pt x="29" y="2"/>
                        </a:cubicBezTo>
                        <a:cubicBezTo>
                          <a:pt x="34" y="3"/>
                          <a:pt x="40" y="0"/>
                          <a:pt x="43" y="4"/>
                        </a:cubicBezTo>
                        <a:cubicBezTo>
                          <a:pt x="44" y="6"/>
                          <a:pt x="41" y="21"/>
                          <a:pt x="39" y="26"/>
                        </a:cubicBezTo>
                        <a:cubicBezTo>
                          <a:pt x="31" y="43"/>
                          <a:pt x="30" y="63"/>
                          <a:pt x="13" y="74"/>
                        </a:cubicBezTo>
                        <a:cubicBezTo>
                          <a:pt x="4" y="71"/>
                          <a:pt x="4" y="68"/>
                          <a:pt x="7" y="60"/>
                        </a:cubicBezTo>
                        <a:cubicBezTo>
                          <a:pt x="5" y="50"/>
                          <a:pt x="0" y="46"/>
                          <a:pt x="3" y="36"/>
                        </a:cubicBezTo>
                        <a:cubicBezTo>
                          <a:pt x="4" y="32"/>
                          <a:pt x="8" y="23"/>
                          <a:pt x="13" y="2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242" name="Freeform 98"/>
                  <p:cNvSpPr>
                    <a:spLocks/>
                  </p:cNvSpPr>
                  <p:nvPr/>
                </p:nvSpPr>
                <p:spPr bwMode="ltGray">
                  <a:xfrm>
                    <a:off x="4639" y="409"/>
                    <a:ext cx="9" cy="10"/>
                  </a:xfrm>
                  <a:custGeom>
                    <a:avLst/>
                    <a:gdLst/>
                    <a:ahLst/>
                    <a:cxnLst>
                      <a:cxn ang="0">
                        <a:pos x="7" y="16"/>
                      </a:cxn>
                      <a:cxn ang="0">
                        <a:pos x="5" y="30"/>
                      </a:cxn>
                      <a:cxn ang="0">
                        <a:pos x="7" y="16"/>
                      </a:cxn>
                    </a:cxnLst>
                    <a:rect l="0" t="0" r="r" b="b"/>
                    <a:pathLst>
                      <a:path w="20" h="30">
                        <a:moveTo>
                          <a:pt x="7" y="16"/>
                        </a:moveTo>
                        <a:cubicBezTo>
                          <a:pt x="18" y="0"/>
                          <a:pt x="20" y="20"/>
                          <a:pt x="5" y="30"/>
                        </a:cubicBezTo>
                        <a:cubicBezTo>
                          <a:pt x="0" y="23"/>
                          <a:pt x="1" y="22"/>
                          <a:pt x="7" y="16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243" name="Freeform 99"/>
                  <p:cNvSpPr>
                    <a:spLocks/>
                  </p:cNvSpPr>
                  <p:nvPr/>
                </p:nvSpPr>
                <p:spPr bwMode="ltGray">
                  <a:xfrm>
                    <a:off x="3709" y="315"/>
                    <a:ext cx="433" cy="354"/>
                  </a:xfrm>
                  <a:custGeom>
                    <a:avLst/>
                    <a:gdLst/>
                    <a:ahLst/>
                    <a:cxnLst>
                      <a:cxn ang="0">
                        <a:pos x="481" y="464"/>
                      </a:cxn>
                      <a:cxn ang="0">
                        <a:pos x="486" y="451"/>
                      </a:cxn>
                      <a:cxn ang="0">
                        <a:pos x="500" y="413"/>
                      </a:cxn>
                      <a:cxn ang="0">
                        <a:pos x="309" y="287"/>
                      </a:cxn>
                      <a:cxn ang="0">
                        <a:pos x="282" y="346"/>
                      </a:cxn>
                      <a:cxn ang="0">
                        <a:pos x="303" y="556"/>
                      </a:cxn>
                      <a:cxn ang="0">
                        <a:pos x="282" y="494"/>
                      </a:cxn>
                      <a:cxn ang="0">
                        <a:pos x="242" y="439"/>
                      </a:cxn>
                      <a:cxn ang="0">
                        <a:pos x="245" y="413"/>
                      </a:cxn>
                      <a:cxn ang="0">
                        <a:pos x="247" y="394"/>
                      </a:cxn>
                      <a:cxn ang="0">
                        <a:pos x="220" y="375"/>
                      </a:cxn>
                      <a:cxn ang="0">
                        <a:pos x="194" y="346"/>
                      </a:cxn>
                      <a:cxn ang="0">
                        <a:pos x="148" y="354"/>
                      </a:cxn>
                      <a:cxn ang="0">
                        <a:pos x="126" y="365"/>
                      </a:cxn>
                      <a:cxn ang="0">
                        <a:pos x="78" y="365"/>
                      </a:cxn>
                      <a:cxn ang="0">
                        <a:pos x="22" y="312"/>
                      </a:cxn>
                      <a:cxn ang="0">
                        <a:pos x="11" y="295"/>
                      </a:cxn>
                      <a:cxn ang="0">
                        <a:pos x="0" y="264"/>
                      </a:cxn>
                      <a:cxn ang="0">
                        <a:pos x="24" y="213"/>
                      </a:cxn>
                      <a:cxn ang="0">
                        <a:pos x="32" y="181"/>
                      </a:cxn>
                      <a:cxn ang="0">
                        <a:pos x="51" y="143"/>
                      </a:cxn>
                      <a:cxn ang="0">
                        <a:pos x="81" y="116"/>
                      </a:cxn>
                      <a:cxn ang="0">
                        <a:pos x="167" y="67"/>
                      </a:cxn>
                      <a:cxn ang="0">
                        <a:pos x="220" y="30"/>
                      </a:cxn>
                      <a:cxn ang="0">
                        <a:pos x="258" y="6"/>
                      </a:cxn>
                      <a:cxn ang="0">
                        <a:pos x="363" y="2"/>
                      </a:cxn>
                      <a:cxn ang="0">
                        <a:pos x="398" y="0"/>
                      </a:cxn>
                      <a:cxn ang="0">
                        <a:pos x="384" y="34"/>
                      </a:cxn>
                      <a:cxn ang="0">
                        <a:pos x="443" y="84"/>
                      </a:cxn>
                      <a:cxn ang="0">
                        <a:pos x="497" y="74"/>
                      </a:cxn>
                      <a:cxn ang="0">
                        <a:pos x="529" y="82"/>
                      </a:cxn>
                      <a:cxn ang="0">
                        <a:pos x="559" y="97"/>
                      </a:cxn>
                      <a:cxn ang="0">
                        <a:pos x="572" y="188"/>
                      </a:cxn>
                      <a:cxn ang="0">
                        <a:pos x="572" y="240"/>
                      </a:cxn>
                      <a:cxn ang="0">
                        <a:pos x="599" y="283"/>
                      </a:cxn>
                      <a:cxn ang="0">
                        <a:pos x="645" y="300"/>
                      </a:cxn>
                      <a:cxn ang="0">
                        <a:pos x="680" y="295"/>
                      </a:cxn>
                      <a:cxn ang="0">
                        <a:pos x="664" y="340"/>
                      </a:cxn>
                      <a:cxn ang="0">
                        <a:pos x="599" y="407"/>
                      </a:cxn>
                      <a:cxn ang="0">
                        <a:pos x="548" y="485"/>
                      </a:cxn>
                      <a:cxn ang="0">
                        <a:pos x="556" y="508"/>
                      </a:cxn>
                      <a:cxn ang="0">
                        <a:pos x="435" y="556"/>
                      </a:cxn>
                    </a:cxnLst>
                    <a:rect l="0" t="0" r="r" b="b"/>
                    <a:pathLst>
                      <a:path w="682" h="557">
                        <a:moveTo>
                          <a:pt x="435" y="556"/>
                        </a:moveTo>
                        <a:lnTo>
                          <a:pt x="481" y="464"/>
                        </a:lnTo>
                        <a:lnTo>
                          <a:pt x="473" y="449"/>
                        </a:lnTo>
                        <a:lnTo>
                          <a:pt x="486" y="451"/>
                        </a:lnTo>
                        <a:lnTo>
                          <a:pt x="495" y="441"/>
                        </a:lnTo>
                        <a:lnTo>
                          <a:pt x="500" y="413"/>
                        </a:lnTo>
                        <a:lnTo>
                          <a:pt x="500" y="371"/>
                        </a:lnTo>
                        <a:lnTo>
                          <a:pt x="309" y="287"/>
                        </a:lnTo>
                        <a:lnTo>
                          <a:pt x="296" y="308"/>
                        </a:lnTo>
                        <a:lnTo>
                          <a:pt x="282" y="346"/>
                        </a:lnTo>
                        <a:lnTo>
                          <a:pt x="396" y="557"/>
                        </a:lnTo>
                        <a:lnTo>
                          <a:pt x="303" y="556"/>
                        </a:lnTo>
                        <a:lnTo>
                          <a:pt x="304" y="536"/>
                        </a:lnTo>
                        <a:cubicBezTo>
                          <a:pt x="284" y="520"/>
                          <a:pt x="296" y="510"/>
                          <a:pt x="282" y="494"/>
                        </a:cubicBezTo>
                        <a:cubicBezTo>
                          <a:pt x="276" y="475"/>
                          <a:pt x="267" y="468"/>
                          <a:pt x="253" y="451"/>
                        </a:cubicBezTo>
                        <a:cubicBezTo>
                          <a:pt x="249" y="447"/>
                          <a:pt x="245" y="443"/>
                          <a:pt x="242" y="439"/>
                        </a:cubicBezTo>
                        <a:lnTo>
                          <a:pt x="237" y="432"/>
                        </a:lnTo>
                        <a:cubicBezTo>
                          <a:pt x="237" y="432"/>
                          <a:pt x="245" y="413"/>
                          <a:pt x="245" y="413"/>
                        </a:cubicBezTo>
                        <a:cubicBezTo>
                          <a:pt x="247" y="409"/>
                          <a:pt x="250" y="401"/>
                          <a:pt x="250" y="401"/>
                        </a:cubicBezTo>
                        <a:cubicBezTo>
                          <a:pt x="249" y="399"/>
                          <a:pt x="247" y="397"/>
                          <a:pt x="247" y="394"/>
                        </a:cubicBezTo>
                        <a:cubicBezTo>
                          <a:pt x="248" y="390"/>
                          <a:pt x="253" y="382"/>
                          <a:pt x="253" y="382"/>
                        </a:cubicBezTo>
                        <a:cubicBezTo>
                          <a:pt x="243" y="370"/>
                          <a:pt x="237" y="371"/>
                          <a:pt x="220" y="375"/>
                        </a:cubicBezTo>
                        <a:cubicBezTo>
                          <a:pt x="217" y="371"/>
                          <a:pt x="210" y="369"/>
                          <a:pt x="207" y="365"/>
                        </a:cubicBezTo>
                        <a:cubicBezTo>
                          <a:pt x="185" y="337"/>
                          <a:pt x="216" y="363"/>
                          <a:pt x="194" y="346"/>
                        </a:cubicBezTo>
                        <a:cubicBezTo>
                          <a:pt x="167" y="349"/>
                          <a:pt x="179" y="346"/>
                          <a:pt x="156" y="352"/>
                        </a:cubicBezTo>
                        <a:cubicBezTo>
                          <a:pt x="153" y="353"/>
                          <a:pt x="148" y="354"/>
                          <a:pt x="148" y="354"/>
                        </a:cubicBezTo>
                        <a:cubicBezTo>
                          <a:pt x="146" y="356"/>
                          <a:pt x="145" y="359"/>
                          <a:pt x="142" y="361"/>
                        </a:cubicBezTo>
                        <a:cubicBezTo>
                          <a:pt x="138" y="363"/>
                          <a:pt x="126" y="365"/>
                          <a:pt x="126" y="365"/>
                        </a:cubicBezTo>
                        <a:cubicBezTo>
                          <a:pt x="105" y="354"/>
                          <a:pt x="116" y="355"/>
                          <a:pt x="94" y="361"/>
                        </a:cubicBezTo>
                        <a:cubicBezTo>
                          <a:pt x="89" y="362"/>
                          <a:pt x="78" y="365"/>
                          <a:pt x="78" y="365"/>
                        </a:cubicBezTo>
                        <a:cubicBezTo>
                          <a:pt x="62" y="383"/>
                          <a:pt x="46" y="346"/>
                          <a:pt x="35" y="337"/>
                        </a:cubicBezTo>
                        <a:cubicBezTo>
                          <a:pt x="32" y="330"/>
                          <a:pt x="24" y="320"/>
                          <a:pt x="22" y="312"/>
                        </a:cubicBezTo>
                        <a:cubicBezTo>
                          <a:pt x="20" y="308"/>
                          <a:pt x="22" y="303"/>
                          <a:pt x="19" y="300"/>
                        </a:cubicBezTo>
                        <a:cubicBezTo>
                          <a:pt x="17" y="297"/>
                          <a:pt x="13" y="297"/>
                          <a:pt x="11" y="295"/>
                        </a:cubicBezTo>
                        <a:cubicBezTo>
                          <a:pt x="3" y="277"/>
                          <a:pt x="15" y="306"/>
                          <a:pt x="5" y="276"/>
                        </a:cubicBezTo>
                        <a:cubicBezTo>
                          <a:pt x="4" y="272"/>
                          <a:pt x="0" y="264"/>
                          <a:pt x="0" y="264"/>
                        </a:cubicBezTo>
                        <a:cubicBezTo>
                          <a:pt x="3" y="253"/>
                          <a:pt x="2" y="248"/>
                          <a:pt x="13" y="243"/>
                        </a:cubicBezTo>
                        <a:cubicBezTo>
                          <a:pt x="20" y="221"/>
                          <a:pt x="17" y="231"/>
                          <a:pt x="24" y="213"/>
                        </a:cubicBezTo>
                        <a:cubicBezTo>
                          <a:pt x="26" y="209"/>
                          <a:pt x="30" y="200"/>
                          <a:pt x="30" y="200"/>
                        </a:cubicBezTo>
                        <a:cubicBezTo>
                          <a:pt x="26" y="192"/>
                          <a:pt x="24" y="191"/>
                          <a:pt x="32" y="181"/>
                        </a:cubicBezTo>
                        <a:cubicBezTo>
                          <a:pt x="36" y="177"/>
                          <a:pt x="43" y="169"/>
                          <a:pt x="43" y="169"/>
                        </a:cubicBezTo>
                        <a:cubicBezTo>
                          <a:pt x="37" y="155"/>
                          <a:pt x="36" y="153"/>
                          <a:pt x="51" y="143"/>
                        </a:cubicBezTo>
                        <a:cubicBezTo>
                          <a:pt x="56" y="140"/>
                          <a:pt x="67" y="135"/>
                          <a:pt x="67" y="135"/>
                        </a:cubicBezTo>
                        <a:cubicBezTo>
                          <a:pt x="73" y="129"/>
                          <a:pt x="75" y="122"/>
                          <a:pt x="81" y="116"/>
                        </a:cubicBezTo>
                        <a:cubicBezTo>
                          <a:pt x="89" y="107"/>
                          <a:pt x="102" y="105"/>
                          <a:pt x="113" y="99"/>
                        </a:cubicBezTo>
                        <a:cubicBezTo>
                          <a:pt x="125" y="85"/>
                          <a:pt x="149" y="76"/>
                          <a:pt x="167" y="67"/>
                        </a:cubicBezTo>
                        <a:cubicBezTo>
                          <a:pt x="174" y="59"/>
                          <a:pt x="175" y="50"/>
                          <a:pt x="188" y="46"/>
                        </a:cubicBezTo>
                        <a:cubicBezTo>
                          <a:pt x="198" y="39"/>
                          <a:pt x="208" y="36"/>
                          <a:pt x="220" y="30"/>
                        </a:cubicBezTo>
                        <a:cubicBezTo>
                          <a:pt x="223" y="28"/>
                          <a:pt x="228" y="25"/>
                          <a:pt x="228" y="25"/>
                        </a:cubicBezTo>
                        <a:cubicBezTo>
                          <a:pt x="237" y="16"/>
                          <a:pt x="245" y="10"/>
                          <a:pt x="258" y="6"/>
                        </a:cubicBezTo>
                        <a:cubicBezTo>
                          <a:pt x="269" y="31"/>
                          <a:pt x="301" y="6"/>
                          <a:pt x="320" y="4"/>
                        </a:cubicBezTo>
                        <a:cubicBezTo>
                          <a:pt x="334" y="3"/>
                          <a:pt x="349" y="3"/>
                          <a:pt x="363" y="2"/>
                        </a:cubicBezTo>
                        <a:cubicBezTo>
                          <a:pt x="369" y="3"/>
                          <a:pt x="376" y="5"/>
                          <a:pt x="382" y="4"/>
                        </a:cubicBezTo>
                        <a:cubicBezTo>
                          <a:pt x="387" y="4"/>
                          <a:pt x="398" y="0"/>
                          <a:pt x="398" y="0"/>
                        </a:cubicBezTo>
                        <a:cubicBezTo>
                          <a:pt x="415" y="8"/>
                          <a:pt x="406" y="16"/>
                          <a:pt x="400" y="30"/>
                        </a:cubicBezTo>
                        <a:cubicBezTo>
                          <a:pt x="398" y="34"/>
                          <a:pt x="384" y="34"/>
                          <a:pt x="384" y="34"/>
                        </a:cubicBezTo>
                        <a:cubicBezTo>
                          <a:pt x="379" y="47"/>
                          <a:pt x="398" y="51"/>
                          <a:pt x="411" y="55"/>
                        </a:cubicBezTo>
                        <a:cubicBezTo>
                          <a:pt x="419" y="72"/>
                          <a:pt x="421" y="79"/>
                          <a:pt x="443" y="84"/>
                        </a:cubicBezTo>
                        <a:cubicBezTo>
                          <a:pt x="461" y="71"/>
                          <a:pt x="435" y="65"/>
                          <a:pt x="468" y="57"/>
                        </a:cubicBezTo>
                        <a:cubicBezTo>
                          <a:pt x="482" y="61"/>
                          <a:pt x="485" y="70"/>
                          <a:pt x="497" y="74"/>
                        </a:cubicBezTo>
                        <a:cubicBezTo>
                          <a:pt x="505" y="76"/>
                          <a:pt x="513" y="78"/>
                          <a:pt x="521" y="80"/>
                        </a:cubicBezTo>
                        <a:cubicBezTo>
                          <a:pt x="524" y="81"/>
                          <a:pt x="529" y="82"/>
                          <a:pt x="529" y="82"/>
                        </a:cubicBezTo>
                        <a:cubicBezTo>
                          <a:pt x="547" y="78"/>
                          <a:pt x="547" y="76"/>
                          <a:pt x="562" y="84"/>
                        </a:cubicBezTo>
                        <a:cubicBezTo>
                          <a:pt x="566" y="95"/>
                          <a:pt x="565" y="86"/>
                          <a:pt x="559" y="97"/>
                        </a:cubicBezTo>
                        <a:cubicBezTo>
                          <a:pt x="557" y="101"/>
                          <a:pt x="554" y="110"/>
                          <a:pt x="554" y="110"/>
                        </a:cubicBezTo>
                        <a:cubicBezTo>
                          <a:pt x="556" y="132"/>
                          <a:pt x="556" y="168"/>
                          <a:pt x="572" y="188"/>
                        </a:cubicBezTo>
                        <a:cubicBezTo>
                          <a:pt x="568" y="198"/>
                          <a:pt x="564" y="208"/>
                          <a:pt x="562" y="219"/>
                        </a:cubicBezTo>
                        <a:cubicBezTo>
                          <a:pt x="564" y="227"/>
                          <a:pt x="569" y="233"/>
                          <a:pt x="572" y="240"/>
                        </a:cubicBezTo>
                        <a:cubicBezTo>
                          <a:pt x="573" y="247"/>
                          <a:pt x="572" y="254"/>
                          <a:pt x="575" y="259"/>
                        </a:cubicBezTo>
                        <a:cubicBezTo>
                          <a:pt x="577" y="263"/>
                          <a:pt x="595" y="272"/>
                          <a:pt x="599" y="283"/>
                        </a:cubicBezTo>
                        <a:cubicBezTo>
                          <a:pt x="594" y="295"/>
                          <a:pt x="603" y="306"/>
                          <a:pt x="618" y="310"/>
                        </a:cubicBezTo>
                        <a:cubicBezTo>
                          <a:pt x="630" y="307"/>
                          <a:pt x="638" y="308"/>
                          <a:pt x="645" y="300"/>
                        </a:cubicBezTo>
                        <a:cubicBezTo>
                          <a:pt x="660" y="302"/>
                          <a:pt x="663" y="303"/>
                          <a:pt x="672" y="293"/>
                        </a:cubicBezTo>
                        <a:cubicBezTo>
                          <a:pt x="675" y="294"/>
                          <a:pt x="679" y="293"/>
                          <a:pt x="680" y="295"/>
                        </a:cubicBezTo>
                        <a:cubicBezTo>
                          <a:pt x="682" y="301"/>
                          <a:pt x="674" y="321"/>
                          <a:pt x="672" y="327"/>
                        </a:cubicBezTo>
                        <a:cubicBezTo>
                          <a:pt x="668" y="340"/>
                          <a:pt x="671" y="326"/>
                          <a:pt x="664" y="340"/>
                        </a:cubicBezTo>
                        <a:cubicBezTo>
                          <a:pt x="652" y="360"/>
                          <a:pt x="646" y="381"/>
                          <a:pt x="621" y="394"/>
                        </a:cubicBezTo>
                        <a:cubicBezTo>
                          <a:pt x="614" y="402"/>
                          <a:pt x="609" y="402"/>
                          <a:pt x="599" y="407"/>
                        </a:cubicBezTo>
                        <a:cubicBezTo>
                          <a:pt x="590" y="418"/>
                          <a:pt x="579" y="429"/>
                          <a:pt x="567" y="439"/>
                        </a:cubicBezTo>
                        <a:cubicBezTo>
                          <a:pt x="560" y="454"/>
                          <a:pt x="555" y="470"/>
                          <a:pt x="548" y="485"/>
                        </a:cubicBezTo>
                        <a:cubicBezTo>
                          <a:pt x="549" y="489"/>
                          <a:pt x="550" y="492"/>
                          <a:pt x="551" y="496"/>
                        </a:cubicBezTo>
                        <a:cubicBezTo>
                          <a:pt x="552" y="500"/>
                          <a:pt x="556" y="508"/>
                          <a:pt x="556" y="508"/>
                        </a:cubicBezTo>
                        <a:cubicBezTo>
                          <a:pt x="559" y="524"/>
                          <a:pt x="562" y="546"/>
                          <a:pt x="576" y="557"/>
                        </a:cubicBezTo>
                        <a:lnTo>
                          <a:pt x="435" y="556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244" name="Freeform 100"/>
                  <p:cNvSpPr>
                    <a:spLocks/>
                  </p:cNvSpPr>
                  <p:nvPr/>
                </p:nvSpPr>
                <p:spPr bwMode="ltGray">
                  <a:xfrm>
                    <a:off x="3877" y="448"/>
                    <a:ext cx="163" cy="221"/>
                  </a:xfrm>
                  <a:custGeom>
                    <a:avLst/>
                    <a:gdLst/>
                    <a:ahLst/>
                    <a:cxnLst>
                      <a:cxn ang="0">
                        <a:pos x="243" y="347"/>
                      </a:cxn>
                      <a:cxn ang="0">
                        <a:pos x="233" y="301"/>
                      </a:cxn>
                      <a:cxn ang="0">
                        <a:pos x="217" y="288"/>
                      </a:cxn>
                      <a:cxn ang="0">
                        <a:pos x="215" y="269"/>
                      </a:cxn>
                      <a:cxn ang="0">
                        <a:pos x="209" y="254"/>
                      </a:cxn>
                      <a:cxn ang="0">
                        <a:pos x="209" y="229"/>
                      </a:cxn>
                      <a:cxn ang="0">
                        <a:pos x="207" y="214"/>
                      </a:cxn>
                      <a:cxn ang="0">
                        <a:pos x="228" y="202"/>
                      </a:cxn>
                      <a:cxn ang="0">
                        <a:pos x="257" y="197"/>
                      </a:cxn>
                      <a:cxn ang="0">
                        <a:pos x="257" y="136"/>
                      </a:cxn>
                      <a:cxn ang="0">
                        <a:pos x="54" y="96"/>
                      </a:cxn>
                      <a:cxn ang="0">
                        <a:pos x="32" y="98"/>
                      </a:cxn>
                      <a:cxn ang="0">
                        <a:pos x="16" y="102"/>
                      </a:cxn>
                      <a:cxn ang="0">
                        <a:pos x="0" y="149"/>
                      </a:cxn>
                      <a:cxn ang="0">
                        <a:pos x="93" y="346"/>
                      </a:cxn>
                      <a:cxn ang="0">
                        <a:pos x="243" y="347"/>
                      </a:cxn>
                    </a:cxnLst>
                    <a:rect l="0" t="0" r="r" b="b"/>
                    <a:pathLst>
                      <a:path w="257" h="347">
                        <a:moveTo>
                          <a:pt x="243" y="347"/>
                        </a:moveTo>
                        <a:lnTo>
                          <a:pt x="233" y="301"/>
                        </a:lnTo>
                        <a:lnTo>
                          <a:pt x="217" y="288"/>
                        </a:lnTo>
                        <a:lnTo>
                          <a:pt x="215" y="269"/>
                        </a:lnTo>
                        <a:lnTo>
                          <a:pt x="209" y="254"/>
                        </a:lnTo>
                        <a:lnTo>
                          <a:pt x="209" y="229"/>
                        </a:lnTo>
                        <a:lnTo>
                          <a:pt x="207" y="214"/>
                        </a:lnTo>
                        <a:lnTo>
                          <a:pt x="228" y="202"/>
                        </a:lnTo>
                        <a:lnTo>
                          <a:pt x="257" y="197"/>
                        </a:lnTo>
                        <a:lnTo>
                          <a:pt x="257" y="136"/>
                        </a:lnTo>
                        <a:cubicBezTo>
                          <a:pt x="209" y="119"/>
                          <a:pt x="13" y="0"/>
                          <a:pt x="54" y="96"/>
                        </a:cubicBezTo>
                        <a:cubicBezTo>
                          <a:pt x="36" y="106"/>
                          <a:pt x="57" y="97"/>
                          <a:pt x="32" y="98"/>
                        </a:cubicBezTo>
                        <a:cubicBezTo>
                          <a:pt x="27" y="99"/>
                          <a:pt x="16" y="102"/>
                          <a:pt x="16" y="102"/>
                        </a:cubicBezTo>
                        <a:lnTo>
                          <a:pt x="0" y="149"/>
                        </a:lnTo>
                        <a:lnTo>
                          <a:pt x="93" y="346"/>
                        </a:lnTo>
                        <a:lnTo>
                          <a:pt x="243" y="347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245" name="Freeform 101"/>
                  <p:cNvSpPr>
                    <a:spLocks/>
                  </p:cNvSpPr>
                  <p:nvPr/>
                </p:nvSpPr>
                <p:spPr bwMode="ltGray">
                  <a:xfrm>
                    <a:off x="4164" y="611"/>
                    <a:ext cx="7" cy="12"/>
                  </a:xfrm>
                  <a:custGeom>
                    <a:avLst/>
                    <a:gdLst/>
                    <a:ahLst/>
                    <a:cxnLst>
                      <a:cxn ang="0">
                        <a:pos x="7" y="25"/>
                      </a:cxn>
                      <a:cxn ang="0">
                        <a:pos x="19" y="21"/>
                      </a:cxn>
                      <a:cxn ang="0">
                        <a:pos x="7" y="25"/>
                      </a:cxn>
                    </a:cxnLst>
                    <a:rect l="0" t="0" r="r" b="b"/>
                    <a:pathLst>
                      <a:path w="19" h="37">
                        <a:moveTo>
                          <a:pt x="7" y="25"/>
                        </a:moveTo>
                        <a:cubicBezTo>
                          <a:pt x="0" y="4"/>
                          <a:pt x="12" y="0"/>
                          <a:pt x="19" y="21"/>
                        </a:cubicBezTo>
                        <a:cubicBezTo>
                          <a:pt x="14" y="37"/>
                          <a:pt x="18" y="36"/>
                          <a:pt x="7" y="25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246" name="Freeform 102"/>
                  <p:cNvSpPr>
                    <a:spLocks/>
                  </p:cNvSpPr>
                  <p:nvPr/>
                </p:nvSpPr>
                <p:spPr bwMode="ltGray">
                  <a:xfrm>
                    <a:off x="4155" y="497"/>
                    <a:ext cx="9" cy="7"/>
                  </a:xfrm>
                  <a:custGeom>
                    <a:avLst/>
                    <a:gdLst/>
                    <a:ahLst/>
                    <a:cxnLst>
                      <a:cxn ang="0">
                        <a:pos x="12" y="12"/>
                      </a:cxn>
                      <a:cxn ang="0">
                        <a:pos x="16" y="0"/>
                      </a:cxn>
                      <a:cxn ang="0">
                        <a:pos x="20" y="12"/>
                      </a:cxn>
                      <a:cxn ang="0">
                        <a:pos x="8" y="20"/>
                      </a:cxn>
                      <a:cxn ang="0">
                        <a:pos x="12" y="12"/>
                      </a:cxn>
                    </a:cxnLst>
                    <a:rect l="0" t="0" r="r" b="b"/>
                    <a:pathLst>
                      <a:path w="22" h="20">
                        <a:moveTo>
                          <a:pt x="12" y="12"/>
                        </a:moveTo>
                        <a:cubicBezTo>
                          <a:pt x="13" y="8"/>
                          <a:pt x="12" y="0"/>
                          <a:pt x="16" y="0"/>
                        </a:cubicBezTo>
                        <a:cubicBezTo>
                          <a:pt x="20" y="0"/>
                          <a:pt x="22" y="8"/>
                          <a:pt x="20" y="12"/>
                        </a:cubicBezTo>
                        <a:cubicBezTo>
                          <a:pt x="18" y="16"/>
                          <a:pt x="12" y="17"/>
                          <a:pt x="8" y="20"/>
                        </a:cubicBezTo>
                        <a:cubicBezTo>
                          <a:pt x="3" y="5"/>
                          <a:pt x="0" y="6"/>
                          <a:pt x="12" y="12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247" name="Freeform 103"/>
                  <p:cNvSpPr>
                    <a:spLocks/>
                  </p:cNvSpPr>
                  <p:nvPr/>
                </p:nvSpPr>
                <p:spPr bwMode="ltGray">
                  <a:xfrm>
                    <a:off x="3760" y="357"/>
                    <a:ext cx="25" cy="10"/>
                  </a:xfrm>
                  <a:custGeom>
                    <a:avLst/>
                    <a:gdLst/>
                    <a:ahLst/>
                    <a:cxnLst>
                      <a:cxn ang="0">
                        <a:pos x="24" y="18"/>
                      </a:cxn>
                      <a:cxn ang="0">
                        <a:pos x="32" y="6"/>
                      </a:cxn>
                      <a:cxn ang="0">
                        <a:pos x="36" y="30"/>
                      </a:cxn>
                      <a:cxn ang="0">
                        <a:pos x="24" y="18"/>
                      </a:cxn>
                    </a:cxnLst>
                    <a:rect l="0" t="0" r="r" b="b"/>
                    <a:pathLst>
                      <a:path w="57" h="30">
                        <a:moveTo>
                          <a:pt x="24" y="18"/>
                        </a:moveTo>
                        <a:cubicBezTo>
                          <a:pt x="0" y="10"/>
                          <a:pt x="9" y="0"/>
                          <a:pt x="32" y="6"/>
                        </a:cubicBezTo>
                        <a:cubicBezTo>
                          <a:pt x="46" y="15"/>
                          <a:pt x="57" y="23"/>
                          <a:pt x="36" y="30"/>
                        </a:cubicBezTo>
                        <a:cubicBezTo>
                          <a:pt x="21" y="25"/>
                          <a:pt x="24" y="30"/>
                          <a:pt x="24" y="1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248" name="Freeform 104"/>
                  <p:cNvSpPr>
                    <a:spLocks/>
                  </p:cNvSpPr>
                  <p:nvPr/>
                </p:nvSpPr>
                <p:spPr bwMode="ltGray">
                  <a:xfrm>
                    <a:off x="4062" y="265"/>
                    <a:ext cx="295" cy="233"/>
                  </a:xfrm>
                  <a:custGeom>
                    <a:avLst/>
                    <a:gdLst/>
                    <a:ahLst/>
                    <a:cxnLst>
                      <a:cxn ang="0">
                        <a:pos x="473" y="464"/>
                      </a:cxn>
                      <a:cxn ang="0">
                        <a:pos x="393" y="452"/>
                      </a:cxn>
                      <a:cxn ang="0">
                        <a:pos x="325" y="412"/>
                      </a:cxn>
                      <a:cxn ang="0">
                        <a:pos x="265" y="400"/>
                      </a:cxn>
                      <a:cxn ang="0">
                        <a:pos x="237" y="416"/>
                      </a:cxn>
                      <a:cxn ang="0">
                        <a:pos x="261" y="428"/>
                      </a:cxn>
                      <a:cxn ang="0">
                        <a:pos x="293" y="468"/>
                      </a:cxn>
                      <a:cxn ang="0">
                        <a:pos x="321" y="476"/>
                      </a:cxn>
                      <a:cxn ang="0">
                        <a:pos x="333" y="536"/>
                      </a:cxn>
                      <a:cxn ang="0">
                        <a:pos x="313" y="552"/>
                      </a:cxn>
                      <a:cxn ang="0">
                        <a:pos x="261" y="616"/>
                      </a:cxn>
                      <a:cxn ang="0">
                        <a:pos x="225" y="628"/>
                      </a:cxn>
                      <a:cxn ang="0">
                        <a:pos x="97" y="696"/>
                      </a:cxn>
                      <a:cxn ang="0">
                        <a:pos x="77" y="616"/>
                      </a:cxn>
                      <a:cxn ang="0">
                        <a:pos x="45" y="524"/>
                      </a:cxn>
                      <a:cxn ang="0">
                        <a:pos x="33" y="448"/>
                      </a:cxn>
                      <a:cxn ang="0">
                        <a:pos x="53" y="344"/>
                      </a:cxn>
                      <a:cxn ang="0">
                        <a:pos x="17" y="392"/>
                      </a:cxn>
                      <a:cxn ang="0">
                        <a:pos x="81" y="280"/>
                      </a:cxn>
                      <a:cxn ang="0">
                        <a:pos x="113" y="204"/>
                      </a:cxn>
                      <a:cxn ang="0">
                        <a:pos x="37" y="204"/>
                      </a:cxn>
                      <a:cxn ang="0">
                        <a:pos x="1" y="196"/>
                      </a:cxn>
                      <a:cxn ang="0">
                        <a:pos x="25" y="140"/>
                      </a:cxn>
                      <a:cxn ang="0">
                        <a:pos x="97" y="112"/>
                      </a:cxn>
                      <a:cxn ang="0">
                        <a:pos x="221" y="124"/>
                      </a:cxn>
                      <a:cxn ang="0">
                        <a:pos x="229" y="64"/>
                      </a:cxn>
                      <a:cxn ang="0">
                        <a:pos x="261" y="0"/>
                      </a:cxn>
                      <a:cxn ang="0">
                        <a:pos x="357" y="44"/>
                      </a:cxn>
                      <a:cxn ang="0">
                        <a:pos x="329" y="88"/>
                      </a:cxn>
                      <a:cxn ang="0">
                        <a:pos x="301" y="176"/>
                      </a:cxn>
                      <a:cxn ang="0">
                        <a:pos x="361" y="192"/>
                      </a:cxn>
                      <a:cxn ang="0">
                        <a:pos x="373" y="136"/>
                      </a:cxn>
                      <a:cxn ang="0">
                        <a:pos x="417" y="92"/>
                      </a:cxn>
                      <a:cxn ang="0">
                        <a:pos x="497" y="88"/>
                      </a:cxn>
                      <a:cxn ang="0">
                        <a:pos x="529" y="52"/>
                      </a:cxn>
                      <a:cxn ang="0">
                        <a:pos x="541" y="460"/>
                      </a:cxn>
                    </a:cxnLst>
                    <a:rect l="0" t="0" r="r" b="b"/>
                    <a:pathLst>
                      <a:path w="693" h="696">
                        <a:moveTo>
                          <a:pt x="541" y="460"/>
                        </a:moveTo>
                        <a:lnTo>
                          <a:pt x="473" y="464"/>
                        </a:lnTo>
                        <a:lnTo>
                          <a:pt x="441" y="452"/>
                        </a:lnTo>
                        <a:lnTo>
                          <a:pt x="393" y="452"/>
                        </a:lnTo>
                        <a:cubicBezTo>
                          <a:pt x="365" y="448"/>
                          <a:pt x="360" y="444"/>
                          <a:pt x="337" y="436"/>
                        </a:cubicBezTo>
                        <a:cubicBezTo>
                          <a:pt x="336" y="432"/>
                          <a:pt x="330" y="413"/>
                          <a:pt x="325" y="412"/>
                        </a:cubicBezTo>
                        <a:cubicBezTo>
                          <a:pt x="317" y="411"/>
                          <a:pt x="301" y="420"/>
                          <a:pt x="301" y="420"/>
                        </a:cubicBezTo>
                        <a:cubicBezTo>
                          <a:pt x="289" y="412"/>
                          <a:pt x="277" y="408"/>
                          <a:pt x="265" y="400"/>
                        </a:cubicBezTo>
                        <a:cubicBezTo>
                          <a:pt x="252" y="380"/>
                          <a:pt x="256" y="356"/>
                          <a:pt x="233" y="348"/>
                        </a:cubicBezTo>
                        <a:cubicBezTo>
                          <a:pt x="217" y="372"/>
                          <a:pt x="221" y="392"/>
                          <a:pt x="237" y="416"/>
                        </a:cubicBezTo>
                        <a:cubicBezTo>
                          <a:pt x="234" y="428"/>
                          <a:pt x="228" y="445"/>
                          <a:pt x="237" y="444"/>
                        </a:cubicBezTo>
                        <a:cubicBezTo>
                          <a:pt x="247" y="443"/>
                          <a:pt x="261" y="428"/>
                          <a:pt x="261" y="428"/>
                        </a:cubicBezTo>
                        <a:cubicBezTo>
                          <a:pt x="258" y="450"/>
                          <a:pt x="243" y="475"/>
                          <a:pt x="269" y="484"/>
                        </a:cubicBezTo>
                        <a:cubicBezTo>
                          <a:pt x="277" y="479"/>
                          <a:pt x="288" y="476"/>
                          <a:pt x="293" y="468"/>
                        </a:cubicBezTo>
                        <a:cubicBezTo>
                          <a:pt x="302" y="454"/>
                          <a:pt x="303" y="446"/>
                          <a:pt x="317" y="436"/>
                        </a:cubicBezTo>
                        <a:cubicBezTo>
                          <a:pt x="315" y="448"/>
                          <a:pt x="306" y="467"/>
                          <a:pt x="321" y="476"/>
                        </a:cubicBezTo>
                        <a:cubicBezTo>
                          <a:pt x="328" y="480"/>
                          <a:pt x="345" y="484"/>
                          <a:pt x="345" y="484"/>
                        </a:cubicBezTo>
                        <a:cubicBezTo>
                          <a:pt x="382" y="472"/>
                          <a:pt x="347" y="527"/>
                          <a:pt x="333" y="536"/>
                        </a:cubicBezTo>
                        <a:cubicBezTo>
                          <a:pt x="330" y="540"/>
                          <a:pt x="329" y="545"/>
                          <a:pt x="325" y="548"/>
                        </a:cubicBezTo>
                        <a:cubicBezTo>
                          <a:pt x="322" y="551"/>
                          <a:pt x="316" y="549"/>
                          <a:pt x="313" y="552"/>
                        </a:cubicBezTo>
                        <a:cubicBezTo>
                          <a:pt x="300" y="565"/>
                          <a:pt x="320" y="575"/>
                          <a:pt x="293" y="584"/>
                        </a:cubicBezTo>
                        <a:cubicBezTo>
                          <a:pt x="286" y="595"/>
                          <a:pt x="272" y="610"/>
                          <a:pt x="261" y="616"/>
                        </a:cubicBezTo>
                        <a:cubicBezTo>
                          <a:pt x="254" y="620"/>
                          <a:pt x="245" y="621"/>
                          <a:pt x="237" y="624"/>
                        </a:cubicBezTo>
                        <a:cubicBezTo>
                          <a:pt x="233" y="625"/>
                          <a:pt x="225" y="628"/>
                          <a:pt x="225" y="628"/>
                        </a:cubicBezTo>
                        <a:cubicBezTo>
                          <a:pt x="215" y="659"/>
                          <a:pt x="212" y="652"/>
                          <a:pt x="173" y="656"/>
                        </a:cubicBezTo>
                        <a:cubicBezTo>
                          <a:pt x="140" y="667"/>
                          <a:pt x="132" y="687"/>
                          <a:pt x="97" y="696"/>
                        </a:cubicBezTo>
                        <a:cubicBezTo>
                          <a:pt x="77" y="691"/>
                          <a:pt x="75" y="687"/>
                          <a:pt x="81" y="668"/>
                        </a:cubicBezTo>
                        <a:cubicBezTo>
                          <a:pt x="77" y="646"/>
                          <a:pt x="72" y="639"/>
                          <a:pt x="77" y="616"/>
                        </a:cubicBezTo>
                        <a:cubicBezTo>
                          <a:pt x="73" y="598"/>
                          <a:pt x="71" y="587"/>
                          <a:pt x="61" y="572"/>
                        </a:cubicBezTo>
                        <a:cubicBezTo>
                          <a:pt x="58" y="551"/>
                          <a:pt x="51" y="543"/>
                          <a:pt x="45" y="524"/>
                        </a:cubicBezTo>
                        <a:cubicBezTo>
                          <a:pt x="52" y="502"/>
                          <a:pt x="58" y="496"/>
                          <a:pt x="49" y="472"/>
                        </a:cubicBezTo>
                        <a:cubicBezTo>
                          <a:pt x="46" y="463"/>
                          <a:pt x="33" y="448"/>
                          <a:pt x="33" y="448"/>
                        </a:cubicBezTo>
                        <a:cubicBezTo>
                          <a:pt x="42" y="422"/>
                          <a:pt x="42" y="408"/>
                          <a:pt x="33" y="380"/>
                        </a:cubicBezTo>
                        <a:cubicBezTo>
                          <a:pt x="49" y="369"/>
                          <a:pt x="48" y="362"/>
                          <a:pt x="53" y="344"/>
                        </a:cubicBezTo>
                        <a:cubicBezTo>
                          <a:pt x="47" y="327"/>
                          <a:pt x="49" y="308"/>
                          <a:pt x="33" y="332"/>
                        </a:cubicBezTo>
                        <a:cubicBezTo>
                          <a:pt x="40" y="353"/>
                          <a:pt x="29" y="374"/>
                          <a:pt x="17" y="392"/>
                        </a:cubicBezTo>
                        <a:cubicBezTo>
                          <a:pt x="6" y="360"/>
                          <a:pt x="10" y="340"/>
                          <a:pt x="13" y="304"/>
                        </a:cubicBezTo>
                        <a:cubicBezTo>
                          <a:pt x="44" y="314"/>
                          <a:pt x="54" y="289"/>
                          <a:pt x="81" y="280"/>
                        </a:cubicBezTo>
                        <a:cubicBezTo>
                          <a:pt x="94" y="261"/>
                          <a:pt x="85" y="242"/>
                          <a:pt x="105" y="228"/>
                        </a:cubicBezTo>
                        <a:cubicBezTo>
                          <a:pt x="108" y="220"/>
                          <a:pt x="110" y="212"/>
                          <a:pt x="113" y="204"/>
                        </a:cubicBezTo>
                        <a:cubicBezTo>
                          <a:pt x="116" y="196"/>
                          <a:pt x="89" y="196"/>
                          <a:pt x="89" y="196"/>
                        </a:cubicBezTo>
                        <a:cubicBezTo>
                          <a:pt x="81" y="221"/>
                          <a:pt x="58" y="211"/>
                          <a:pt x="37" y="204"/>
                        </a:cubicBezTo>
                        <a:cubicBezTo>
                          <a:pt x="33" y="207"/>
                          <a:pt x="30" y="213"/>
                          <a:pt x="25" y="212"/>
                        </a:cubicBezTo>
                        <a:cubicBezTo>
                          <a:pt x="16" y="210"/>
                          <a:pt x="1" y="196"/>
                          <a:pt x="1" y="196"/>
                        </a:cubicBezTo>
                        <a:cubicBezTo>
                          <a:pt x="4" y="186"/>
                          <a:pt x="4" y="174"/>
                          <a:pt x="9" y="164"/>
                        </a:cubicBezTo>
                        <a:cubicBezTo>
                          <a:pt x="13" y="155"/>
                          <a:pt x="25" y="140"/>
                          <a:pt x="25" y="140"/>
                        </a:cubicBezTo>
                        <a:cubicBezTo>
                          <a:pt x="0" y="132"/>
                          <a:pt x="25" y="128"/>
                          <a:pt x="37" y="124"/>
                        </a:cubicBezTo>
                        <a:cubicBezTo>
                          <a:pt x="58" y="131"/>
                          <a:pt x="75" y="116"/>
                          <a:pt x="97" y="112"/>
                        </a:cubicBezTo>
                        <a:cubicBezTo>
                          <a:pt x="135" y="87"/>
                          <a:pt x="159" y="122"/>
                          <a:pt x="197" y="132"/>
                        </a:cubicBezTo>
                        <a:cubicBezTo>
                          <a:pt x="205" y="129"/>
                          <a:pt x="213" y="127"/>
                          <a:pt x="221" y="124"/>
                        </a:cubicBezTo>
                        <a:cubicBezTo>
                          <a:pt x="225" y="123"/>
                          <a:pt x="226" y="147"/>
                          <a:pt x="233" y="120"/>
                        </a:cubicBezTo>
                        <a:lnTo>
                          <a:pt x="229" y="64"/>
                        </a:lnTo>
                        <a:lnTo>
                          <a:pt x="209" y="40"/>
                        </a:lnTo>
                        <a:cubicBezTo>
                          <a:pt x="243" y="21"/>
                          <a:pt x="240" y="21"/>
                          <a:pt x="261" y="0"/>
                        </a:cubicBezTo>
                        <a:cubicBezTo>
                          <a:pt x="297" y="16"/>
                          <a:pt x="333" y="32"/>
                          <a:pt x="369" y="48"/>
                        </a:cubicBezTo>
                        <a:cubicBezTo>
                          <a:pt x="373" y="50"/>
                          <a:pt x="361" y="44"/>
                          <a:pt x="357" y="44"/>
                        </a:cubicBezTo>
                        <a:cubicBezTo>
                          <a:pt x="349" y="45"/>
                          <a:pt x="333" y="52"/>
                          <a:pt x="333" y="52"/>
                        </a:cubicBezTo>
                        <a:cubicBezTo>
                          <a:pt x="322" y="68"/>
                          <a:pt x="318" y="71"/>
                          <a:pt x="329" y="88"/>
                        </a:cubicBezTo>
                        <a:cubicBezTo>
                          <a:pt x="308" y="119"/>
                          <a:pt x="323" y="118"/>
                          <a:pt x="333" y="148"/>
                        </a:cubicBezTo>
                        <a:cubicBezTo>
                          <a:pt x="320" y="157"/>
                          <a:pt x="314" y="167"/>
                          <a:pt x="301" y="176"/>
                        </a:cubicBezTo>
                        <a:cubicBezTo>
                          <a:pt x="306" y="213"/>
                          <a:pt x="303" y="213"/>
                          <a:pt x="337" y="220"/>
                        </a:cubicBezTo>
                        <a:cubicBezTo>
                          <a:pt x="358" y="216"/>
                          <a:pt x="368" y="214"/>
                          <a:pt x="361" y="192"/>
                        </a:cubicBezTo>
                        <a:cubicBezTo>
                          <a:pt x="362" y="177"/>
                          <a:pt x="362" y="162"/>
                          <a:pt x="365" y="148"/>
                        </a:cubicBezTo>
                        <a:cubicBezTo>
                          <a:pt x="366" y="143"/>
                          <a:pt x="369" y="133"/>
                          <a:pt x="373" y="136"/>
                        </a:cubicBezTo>
                        <a:cubicBezTo>
                          <a:pt x="379" y="140"/>
                          <a:pt x="376" y="149"/>
                          <a:pt x="377" y="156"/>
                        </a:cubicBezTo>
                        <a:cubicBezTo>
                          <a:pt x="404" y="147"/>
                          <a:pt x="409" y="116"/>
                          <a:pt x="417" y="92"/>
                        </a:cubicBezTo>
                        <a:cubicBezTo>
                          <a:pt x="422" y="76"/>
                          <a:pt x="453" y="74"/>
                          <a:pt x="465" y="72"/>
                        </a:cubicBezTo>
                        <a:cubicBezTo>
                          <a:pt x="472" y="92"/>
                          <a:pt x="477" y="93"/>
                          <a:pt x="497" y="88"/>
                        </a:cubicBezTo>
                        <a:cubicBezTo>
                          <a:pt x="512" y="78"/>
                          <a:pt x="515" y="74"/>
                          <a:pt x="509" y="56"/>
                        </a:cubicBezTo>
                        <a:cubicBezTo>
                          <a:pt x="523" y="46"/>
                          <a:pt x="517" y="46"/>
                          <a:pt x="529" y="52"/>
                        </a:cubicBezTo>
                        <a:lnTo>
                          <a:pt x="693" y="72"/>
                        </a:lnTo>
                        <a:lnTo>
                          <a:pt x="541" y="460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249" name="Freeform 105"/>
                  <p:cNvSpPr>
                    <a:spLocks/>
                  </p:cNvSpPr>
                  <p:nvPr/>
                </p:nvSpPr>
                <p:spPr bwMode="ltGray">
                  <a:xfrm>
                    <a:off x="3861" y="247"/>
                    <a:ext cx="591" cy="95"/>
                  </a:xfrm>
                  <a:custGeom>
                    <a:avLst/>
                    <a:gdLst/>
                    <a:ahLst/>
                    <a:cxnLst>
                      <a:cxn ang="0">
                        <a:pos x="825" y="0"/>
                      </a:cxn>
                      <a:cxn ang="0">
                        <a:pos x="143" y="29"/>
                      </a:cxn>
                      <a:cxn ang="0">
                        <a:pos x="91" y="42"/>
                      </a:cxn>
                      <a:cxn ang="0">
                        <a:pos x="62" y="42"/>
                      </a:cxn>
                      <a:cxn ang="0">
                        <a:pos x="22" y="77"/>
                      </a:cxn>
                      <a:cxn ang="0">
                        <a:pos x="0" y="105"/>
                      </a:cxn>
                      <a:cxn ang="0">
                        <a:pos x="59" y="115"/>
                      </a:cxn>
                      <a:cxn ang="0">
                        <a:pos x="97" y="96"/>
                      </a:cxn>
                      <a:cxn ang="0">
                        <a:pos x="108" y="84"/>
                      </a:cxn>
                      <a:cxn ang="0">
                        <a:pos x="167" y="52"/>
                      </a:cxn>
                      <a:cxn ang="0">
                        <a:pos x="215" y="46"/>
                      </a:cxn>
                      <a:cxn ang="0">
                        <a:pos x="237" y="94"/>
                      </a:cxn>
                      <a:cxn ang="0">
                        <a:pos x="188" y="109"/>
                      </a:cxn>
                      <a:cxn ang="0">
                        <a:pos x="231" y="113"/>
                      </a:cxn>
                      <a:cxn ang="0">
                        <a:pos x="250" y="90"/>
                      </a:cxn>
                      <a:cxn ang="0">
                        <a:pos x="266" y="92"/>
                      </a:cxn>
                      <a:cxn ang="0">
                        <a:pos x="253" y="54"/>
                      </a:cxn>
                      <a:cxn ang="0">
                        <a:pos x="266" y="44"/>
                      </a:cxn>
                      <a:cxn ang="0">
                        <a:pos x="277" y="88"/>
                      </a:cxn>
                      <a:cxn ang="0">
                        <a:pos x="266" y="113"/>
                      </a:cxn>
                      <a:cxn ang="0">
                        <a:pos x="296" y="130"/>
                      </a:cxn>
                      <a:cxn ang="0">
                        <a:pos x="299" y="92"/>
                      </a:cxn>
                      <a:cxn ang="0">
                        <a:pos x="331" y="103"/>
                      </a:cxn>
                      <a:cxn ang="0">
                        <a:pos x="382" y="73"/>
                      </a:cxn>
                      <a:cxn ang="0">
                        <a:pos x="409" y="50"/>
                      </a:cxn>
                      <a:cxn ang="0">
                        <a:pos x="439" y="56"/>
                      </a:cxn>
                      <a:cxn ang="0">
                        <a:pos x="455" y="50"/>
                      </a:cxn>
                      <a:cxn ang="0">
                        <a:pos x="431" y="44"/>
                      </a:cxn>
                      <a:cxn ang="0">
                        <a:pos x="474" y="35"/>
                      </a:cxn>
                      <a:cxn ang="0">
                        <a:pos x="544" y="54"/>
                      </a:cxn>
                      <a:cxn ang="0">
                        <a:pos x="581" y="42"/>
                      </a:cxn>
                      <a:cxn ang="0">
                        <a:pos x="584" y="63"/>
                      </a:cxn>
                      <a:cxn ang="0">
                        <a:pos x="568" y="101"/>
                      </a:cxn>
                      <a:cxn ang="0">
                        <a:pos x="611" y="88"/>
                      </a:cxn>
                      <a:cxn ang="0">
                        <a:pos x="624" y="80"/>
                      </a:cxn>
                      <a:cxn ang="0">
                        <a:pos x="648" y="61"/>
                      </a:cxn>
                      <a:cxn ang="0">
                        <a:pos x="794" y="84"/>
                      </a:cxn>
                    </a:cxnLst>
                    <a:rect l="0" t="0" r="r" b="b"/>
                    <a:pathLst>
                      <a:path w="931" h="149">
                        <a:moveTo>
                          <a:pt x="794" y="84"/>
                        </a:moveTo>
                        <a:cubicBezTo>
                          <a:pt x="813" y="72"/>
                          <a:pt x="931" y="14"/>
                          <a:pt x="825" y="0"/>
                        </a:cubicBezTo>
                        <a:lnTo>
                          <a:pt x="159" y="0"/>
                        </a:lnTo>
                        <a:cubicBezTo>
                          <a:pt x="149" y="12"/>
                          <a:pt x="162" y="18"/>
                          <a:pt x="143" y="29"/>
                        </a:cubicBezTo>
                        <a:cubicBezTo>
                          <a:pt x="130" y="44"/>
                          <a:pt x="133" y="39"/>
                          <a:pt x="116" y="48"/>
                        </a:cubicBezTo>
                        <a:cubicBezTo>
                          <a:pt x="108" y="46"/>
                          <a:pt x="100" y="44"/>
                          <a:pt x="91" y="42"/>
                        </a:cubicBezTo>
                        <a:cubicBezTo>
                          <a:pt x="89" y="41"/>
                          <a:pt x="83" y="40"/>
                          <a:pt x="83" y="40"/>
                        </a:cubicBezTo>
                        <a:cubicBezTo>
                          <a:pt x="76" y="40"/>
                          <a:pt x="68" y="39"/>
                          <a:pt x="62" y="42"/>
                        </a:cubicBezTo>
                        <a:cubicBezTo>
                          <a:pt x="54" y="45"/>
                          <a:pt x="46" y="61"/>
                          <a:pt x="38" y="67"/>
                        </a:cubicBezTo>
                        <a:cubicBezTo>
                          <a:pt x="32" y="71"/>
                          <a:pt x="27" y="74"/>
                          <a:pt x="22" y="77"/>
                        </a:cubicBezTo>
                        <a:cubicBezTo>
                          <a:pt x="16" y="81"/>
                          <a:pt x="5" y="86"/>
                          <a:pt x="5" y="86"/>
                        </a:cubicBezTo>
                        <a:cubicBezTo>
                          <a:pt x="9" y="95"/>
                          <a:pt x="7" y="97"/>
                          <a:pt x="0" y="105"/>
                        </a:cubicBezTo>
                        <a:cubicBezTo>
                          <a:pt x="17" y="107"/>
                          <a:pt x="22" y="107"/>
                          <a:pt x="16" y="120"/>
                        </a:cubicBezTo>
                        <a:cubicBezTo>
                          <a:pt x="27" y="122"/>
                          <a:pt x="48" y="116"/>
                          <a:pt x="59" y="115"/>
                        </a:cubicBezTo>
                        <a:cubicBezTo>
                          <a:pt x="71" y="112"/>
                          <a:pt x="73" y="117"/>
                          <a:pt x="83" y="111"/>
                        </a:cubicBezTo>
                        <a:cubicBezTo>
                          <a:pt x="89" y="96"/>
                          <a:pt x="83" y="100"/>
                          <a:pt x="97" y="96"/>
                        </a:cubicBezTo>
                        <a:cubicBezTo>
                          <a:pt x="100" y="94"/>
                          <a:pt x="103" y="93"/>
                          <a:pt x="105" y="90"/>
                        </a:cubicBezTo>
                        <a:cubicBezTo>
                          <a:pt x="106" y="88"/>
                          <a:pt x="106" y="85"/>
                          <a:pt x="108" y="84"/>
                        </a:cubicBezTo>
                        <a:cubicBezTo>
                          <a:pt x="112" y="80"/>
                          <a:pt x="140" y="69"/>
                          <a:pt x="148" y="67"/>
                        </a:cubicBezTo>
                        <a:cubicBezTo>
                          <a:pt x="160" y="52"/>
                          <a:pt x="153" y="56"/>
                          <a:pt x="167" y="52"/>
                        </a:cubicBezTo>
                        <a:cubicBezTo>
                          <a:pt x="178" y="55"/>
                          <a:pt x="179" y="62"/>
                          <a:pt x="191" y="58"/>
                        </a:cubicBezTo>
                        <a:cubicBezTo>
                          <a:pt x="199" y="52"/>
                          <a:pt x="206" y="51"/>
                          <a:pt x="215" y="46"/>
                        </a:cubicBezTo>
                        <a:cubicBezTo>
                          <a:pt x="226" y="58"/>
                          <a:pt x="217" y="46"/>
                          <a:pt x="223" y="69"/>
                        </a:cubicBezTo>
                        <a:cubicBezTo>
                          <a:pt x="226" y="79"/>
                          <a:pt x="233" y="85"/>
                          <a:pt x="237" y="94"/>
                        </a:cubicBezTo>
                        <a:cubicBezTo>
                          <a:pt x="227" y="100"/>
                          <a:pt x="229" y="104"/>
                          <a:pt x="218" y="107"/>
                        </a:cubicBezTo>
                        <a:cubicBezTo>
                          <a:pt x="207" y="120"/>
                          <a:pt x="203" y="113"/>
                          <a:pt x="188" y="109"/>
                        </a:cubicBezTo>
                        <a:cubicBezTo>
                          <a:pt x="191" y="117"/>
                          <a:pt x="200" y="127"/>
                          <a:pt x="210" y="132"/>
                        </a:cubicBezTo>
                        <a:cubicBezTo>
                          <a:pt x="218" y="114"/>
                          <a:pt x="211" y="122"/>
                          <a:pt x="231" y="113"/>
                        </a:cubicBezTo>
                        <a:cubicBezTo>
                          <a:pt x="237" y="111"/>
                          <a:pt x="248" y="105"/>
                          <a:pt x="248" y="105"/>
                        </a:cubicBezTo>
                        <a:cubicBezTo>
                          <a:pt x="248" y="100"/>
                          <a:pt x="246" y="94"/>
                          <a:pt x="250" y="90"/>
                        </a:cubicBezTo>
                        <a:cubicBezTo>
                          <a:pt x="253" y="88"/>
                          <a:pt x="254" y="96"/>
                          <a:pt x="258" y="96"/>
                        </a:cubicBezTo>
                        <a:cubicBezTo>
                          <a:pt x="262" y="97"/>
                          <a:pt x="264" y="94"/>
                          <a:pt x="266" y="92"/>
                        </a:cubicBezTo>
                        <a:cubicBezTo>
                          <a:pt x="262" y="82"/>
                          <a:pt x="252" y="77"/>
                          <a:pt x="248" y="67"/>
                        </a:cubicBezTo>
                        <a:cubicBezTo>
                          <a:pt x="250" y="63"/>
                          <a:pt x="255" y="58"/>
                          <a:pt x="253" y="54"/>
                        </a:cubicBezTo>
                        <a:cubicBezTo>
                          <a:pt x="251" y="50"/>
                          <a:pt x="248" y="42"/>
                          <a:pt x="248" y="42"/>
                        </a:cubicBezTo>
                        <a:cubicBezTo>
                          <a:pt x="256" y="32"/>
                          <a:pt x="259" y="35"/>
                          <a:pt x="266" y="44"/>
                        </a:cubicBezTo>
                        <a:cubicBezTo>
                          <a:pt x="270" y="56"/>
                          <a:pt x="276" y="61"/>
                          <a:pt x="285" y="71"/>
                        </a:cubicBezTo>
                        <a:cubicBezTo>
                          <a:pt x="281" y="81"/>
                          <a:pt x="289" y="82"/>
                          <a:pt x="277" y="88"/>
                        </a:cubicBezTo>
                        <a:cubicBezTo>
                          <a:pt x="262" y="106"/>
                          <a:pt x="278" y="83"/>
                          <a:pt x="274" y="101"/>
                        </a:cubicBezTo>
                        <a:cubicBezTo>
                          <a:pt x="274" y="105"/>
                          <a:pt x="268" y="109"/>
                          <a:pt x="266" y="113"/>
                        </a:cubicBezTo>
                        <a:cubicBezTo>
                          <a:pt x="270" y="122"/>
                          <a:pt x="268" y="125"/>
                          <a:pt x="261" y="132"/>
                        </a:cubicBezTo>
                        <a:cubicBezTo>
                          <a:pt x="268" y="149"/>
                          <a:pt x="282" y="134"/>
                          <a:pt x="296" y="130"/>
                        </a:cubicBezTo>
                        <a:cubicBezTo>
                          <a:pt x="299" y="122"/>
                          <a:pt x="295" y="119"/>
                          <a:pt x="299" y="111"/>
                        </a:cubicBezTo>
                        <a:cubicBezTo>
                          <a:pt x="296" y="105"/>
                          <a:pt x="288" y="97"/>
                          <a:pt x="299" y="92"/>
                        </a:cubicBezTo>
                        <a:cubicBezTo>
                          <a:pt x="303" y="90"/>
                          <a:pt x="315" y="88"/>
                          <a:pt x="315" y="88"/>
                        </a:cubicBezTo>
                        <a:cubicBezTo>
                          <a:pt x="326" y="91"/>
                          <a:pt x="325" y="95"/>
                          <a:pt x="331" y="103"/>
                        </a:cubicBezTo>
                        <a:cubicBezTo>
                          <a:pt x="339" y="84"/>
                          <a:pt x="331" y="90"/>
                          <a:pt x="361" y="92"/>
                        </a:cubicBezTo>
                        <a:cubicBezTo>
                          <a:pt x="355" y="76"/>
                          <a:pt x="365" y="76"/>
                          <a:pt x="382" y="73"/>
                        </a:cubicBezTo>
                        <a:cubicBezTo>
                          <a:pt x="383" y="71"/>
                          <a:pt x="387" y="57"/>
                          <a:pt x="393" y="54"/>
                        </a:cubicBezTo>
                        <a:cubicBezTo>
                          <a:pt x="398" y="52"/>
                          <a:pt x="409" y="50"/>
                          <a:pt x="409" y="50"/>
                        </a:cubicBezTo>
                        <a:cubicBezTo>
                          <a:pt x="430" y="54"/>
                          <a:pt x="413" y="58"/>
                          <a:pt x="431" y="63"/>
                        </a:cubicBezTo>
                        <a:cubicBezTo>
                          <a:pt x="433" y="61"/>
                          <a:pt x="435" y="57"/>
                          <a:pt x="439" y="56"/>
                        </a:cubicBezTo>
                        <a:cubicBezTo>
                          <a:pt x="445" y="55"/>
                          <a:pt x="452" y="61"/>
                          <a:pt x="457" y="58"/>
                        </a:cubicBezTo>
                        <a:cubicBezTo>
                          <a:pt x="461" y="57"/>
                          <a:pt x="457" y="52"/>
                          <a:pt x="455" y="50"/>
                        </a:cubicBezTo>
                        <a:cubicBezTo>
                          <a:pt x="451" y="47"/>
                          <a:pt x="444" y="47"/>
                          <a:pt x="439" y="46"/>
                        </a:cubicBezTo>
                        <a:cubicBezTo>
                          <a:pt x="436" y="45"/>
                          <a:pt x="431" y="44"/>
                          <a:pt x="431" y="44"/>
                        </a:cubicBezTo>
                        <a:cubicBezTo>
                          <a:pt x="440" y="38"/>
                          <a:pt x="443" y="36"/>
                          <a:pt x="455" y="40"/>
                        </a:cubicBezTo>
                        <a:cubicBezTo>
                          <a:pt x="461" y="38"/>
                          <a:pt x="467" y="35"/>
                          <a:pt x="474" y="35"/>
                        </a:cubicBezTo>
                        <a:cubicBezTo>
                          <a:pt x="483" y="36"/>
                          <a:pt x="511" y="43"/>
                          <a:pt x="519" y="46"/>
                        </a:cubicBezTo>
                        <a:cubicBezTo>
                          <a:pt x="527" y="49"/>
                          <a:pt x="544" y="54"/>
                          <a:pt x="544" y="54"/>
                        </a:cubicBezTo>
                        <a:cubicBezTo>
                          <a:pt x="548" y="54"/>
                          <a:pt x="560" y="52"/>
                          <a:pt x="565" y="50"/>
                        </a:cubicBezTo>
                        <a:cubicBezTo>
                          <a:pt x="570" y="47"/>
                          <a:pt x="581" y="42"/>
                          <a:pt x="581" y="42"/>
                        </a:cubicBezTo>
                        <a:cubicBezTo>
                          <a:pt x="585" y="42"/>
                          <a:pt x="598" y="44"/>
                          <a:pt x="600" y="48"/>
                        </a:cubicBezTo>
                        <a:cubicBezTo>
                          <a:pt x="603" y="55"/>
                          <a:pt x="589" y="61"/>
                          <a:pt x="584" y="63"/>
                        </a:cubicBezTo>
                        <a:cubicBezTo>
                          <a:pt x="576" y="69"/>
                          <a:pt x="568" y="69"/>
                          <a:pt x="565" y="77"/>
                        </a:cubicBezTo>
                        <a:cubicBezTo>
                          <a:pt x="568" y="86"/>
                          <a:pt x="564" y="92"/>
                          <a:pt x="568" y="101"/>
                        </a:cubicBezTo>
                        <a:cubicBezTo>
                          <a:pt x="574" y="93"/>
                          <a:pt x="577" y="91"/>
                          <a:pt x="589" y="94"/>
                        </a:cubicBezTo>
                        <a:cubicBezTo>
                          <a:pt x="595" y="108"/>
                          <a:pt x="602" y="93"/>
                          <a:pt x="611" y="88"/>
                        </a:cubicBezTo>
                        <a:cubicBezTo>
                          <a:pt x="613" y="86"/>
                          <a:pt x="613" y="83"/>
                          <a:pt x="616" y="82"/>
                        </a:cubicBezTo>
                        <a:cubicBezTo>
                          <a:pt x="618" y="80"/>
                          <a:pt x="622" y="81"/>
                          <a:pt x="624" y="80"/>
                        </a:cubicBezTo>
                        <a:cubicBezTo>
                          <a:pt x="626" y="78"/>
                          <a:pt x="626" y="75"/>
                          <a:pt x="627" y="73"/>
                        </a:cubicBezTo>
                        <a:cubicBezTo>
                          <a:pt x="632" y="65"/>
                          <a:pt x="638" y="63"/>
                          <a:pt x="648" y="61"/>
                        </a:cubicBezTo>
                        <a:cubicBezTo>
                          <a:pt x="664" y="62"/>
                          <a:pt x="684" y="69"/>
                          <a:pt x="700" y="69"/>
                        </a:cubicBezTo>
                        <a:lnTo>
                          <a:pt x="794" y="84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250" name="Freeform 106"/>
                  <p:cNvSpPr>
                    <a:spLocks/>
                  </p:cNvSpPr>
                  <p:nvPr/>
                </p:nvSpPr>
                <p:spPr bwMode="ltGray">
                  <a:xfrm>
                    <a:off x="3981" y="282"/>
                    <a:ext cx="13" cy="10"/>
                  </a:xfrm>
                  <a:custGeom>
                    <a:avLst/>
                    <a:gdLst/>
                    <a:ahLst/>
                    <a:cxnLst>
                      <a:cxn ang="0">
                        <a:pos x="3" y="28"/>
                      </a:cxn>
                      <a:cxn ang="0">
                        <a:pos x="31" y="0"/>
                      </a:cxn>
                      <a:cxn ang="0">
                        <a:pos x="19" y="24"/>
                      </a:cxn>
                      <a:cxn ang="0">
                        <a:pos x="3" y="28"/>
                      </a:cxn>
                    </a:cxnLst>
                    <a:rect l="0" t="0" r="r" b="b"/>
                    <a:pathLst>
                      <a:path w="31" h="30">
                        <a:moveTo>
                          <a:pt x="3" y="28"/>
                        </a:moveTo>
                        <a:cubicBezTo>
                          <a:pt x="8" y="8"/>
                          <a:pt x="12" y="6"/>
                          <a:pt x="31" y="0"/>
                        </a:cubicBezTo>
                        <a:cubicBezTo>
                          <a:pt x="29" y="5"/>
                          <a:pt x="25" y="22"/>
                          <a:pt x="19" y="24"/>
                        </a:cubicBezTo>
                        <a:cubicBezTo>
                          <a:pt x="0" y="30"/>
                          <a:pt x="3" y="9"/>
                          <a:pt x="3" y="2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251" name="Freeform 107"/>
                  <p:cNvSpPr>
                    <a:spLocks/>
                  </p:cNvSpPr>
                  <p:nvPr/>
                </p:nvSpPr>
                <p:spPr bwMode="ltGray">
                  <a:xfrm>
                    <a:off x="3966" y="296"/>
                    <a:ext cx="19" cy="11"/>
                  </a:xfrm>
                  <a:custGeom>
                    <a:avLst/>
                    <a:gdLst/>
                    <a:ahLst/>
                    <a:cxnLst>
                      <a:cxn ang="0">
                        <a:pos x="6" y="32"/>
                      </a:cxn>
                      <a:cxn ang="0">
                        <a:pos x="22" y="0"/>
                      </a:cxn>
                      <a:cxn ang="0">
                        <a:pos x="38" y="4"/>
                      </a:cxn>
                      <a:cxn ang="0">
                        <a:pos x="6" y="32"/>
                      </a:cxn>
                    </a:cxnLst>
                    <a:rect l="0" t="0" r="r" b="b"/>
                    <a:pathLst>
                      <a:path w="44" h="32">
                        <a:moveTo>
                          <a:pt x="6" y="32"/>
                        </a:moveTo>
                        <a:cubicBezTo>
                          <a:pt x="0" y="14"/>
                          <a:pt x="7" y="10"/>
                          <a:pt x="22" y="0"/>
                        </a:cubicBezTo>
                        <a:cubicBezTo>
                          <a:pt x="27" y="1"/>
                          <a:pt x="35" y="0"/>
                          <a:pt x="38" y="4"/>
                        </a:cubicBezTo>
                        <a:cubicBezTo>
                          <a:pt x="44" y="13"/>
                          <a:pt x="16" y="32"/>
                          <a:pt x="6" y="32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252" name="Freeform 108"/>
                  <p:cNvSpPr>
                    <a:spLocks/>
                  </p:cNvSpPr>
                  <p:nvPr/>
                </p:nvSpPr>
                <p:spPr bwMode="ltGray">
                  <a:xfrm>
                    <a:off x="4028" y="337"/>
                    <a:ext cx="32" cy="6"/>
                  </a:xfrm>
                  <a:custGeom>
                    <a:avLst/>
                    <a:gdLst/>
                    <a:ahLst/>
                    <a:cxnLst>
                      <a:cxn ang="0">
                        <a:pos x="37" y="18"/>
                      </a:cxn>
                      <a:cxn ang="0">
                        <a:pos x="25" y="2"/>
                      </a:cxn>
                      <a:cxn ang="0">
                        <a:pos x="37" y="18"/>
                      </a:cxn>
                    </a:cxnLst>
                    <a:rect l="0" t="0" r="r" b="b"/>
                    <a:pathLst>
                      <a:path w="76" h="18">
                        <a:moveTo>
                          <a:pt x="37" y="18"/>
                        </a:moveTo>
                        <a:cubicBezTo>
                          <a:pt x="25" y="14"/>
                          <a:pt x="0" y="10"/>
                          <a:pt x="25" y="2"/>
                        </a:cubicBezTo>
                        <a:cubicBezTo>
                          <a:pt x="76" y="9"/>
                          <a:pt x="46" y="0"/>
                          <a:pt x="37" y="1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253" name="Freeform 109"/>
                  <p:cNvSpPr>
                    <a:spLocks/>
                  </p:cNvSpPr>
                  <p:nvPr/>
                </p:nvSpPr>
                <p:spPr bwMode="ltGray">
                  <a:xfrm>
                    <a:off x="4083" y="336"/>
                    <a:ext cx="18" cy="15"/>
                  </a:xfrm>
                  <a:custGeom>
                    <a:avLst/>
                    <a:gdLst/>
                    <a:ahLst/>
                    <a:cxnLst>
                      <a:cxn ang="0">
                        <a:pos x="0" y="21"/>
                      </a:cxn>
                      <a:cxn ang="0">
                        <a:pos x="12" y="9"/>
                      </a:cxn>
                      <a:cxn ang="0">
                        <a:pos x="0" y="21"/>
                      </a:cxn>
                    </a:cxnLst>
                    <a:rect l="0" t="0" r="r" b="b"/>
                    <a:pathLst>
                      <a:path w="42" h="44">
                        <a:moveTo>
                          <a:pt x="0" y="21"/>
                        </a:moveTo>
                        <a:cubicBezTo>
                          <a:pt x="4" y="17"/>
                          <a:pt x="7" y="11"/>
                          <a:pt x="12" y="9"/>
                        </a:cubicBezTo>
                        <a:cubicBezTo>
                          <a:pt x="42" y="0"/>
                          <a:pt x="23" y="44"/>
                          <a:pt x="0" y="21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254" name="Freeform 110"/>
                  <p:cNvSpPr>
                    <a:spLocks/>
                  </p:cNvSpPr>
                  <p:nvPr/>
                </p:nvSpPr>
                <p:spPr bwMode="ltGray">
                  <a:xfrm>
                    <a:off x="3936" y="295"/>
                    <a:ext cx="14" cy="10"/>
                  </a:xfrm>
                  <a:custGeom>
                    <a:avLst/>
                    <a:gdLst/>
                    <a:ahLst/>
                    <a:cxnLst>
                      <a:cxn ang="0">
                        <a:pos x="7" y="22"/>
                      </a:cxn>
                      <a:cxn ang="0">
                        <a:pos x="31" y="10"/>
                      </a:cxn>
                      <a:cxn ang="0">
                        <a:pos x="7" y="22"/>
                      </a:cxn>
                    </a:cxnLst>
                    <a:rect l="0" t="0" r="r" b="b"/>
                    <a:pathLst>
                      <a:path w="31" h="30">
                        <a:moveTo>
                          <a:pt x="7" y="22"/>
                        </a:moveTo>
                        <a:cubicBezTo>
                          <a:pt x="0" y="0"/>
                          <a:pt x="15" y="6"/>
                          <a:pt x="31" y="10"/>
                        </a:cubicBezTo>
                        <a:cubicBezTo>
                          <a:pt x="14" y="16"/>
                          <a:pt x="15" y="30"/>
                          <a:pt x="7" y="22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</p:grpSp>
          </p:grpSp>
          <p:grpSp>
            <p:nvGrpSpPr>
              <p:cNvPr id="7" name="Group 111"/>
              <p:cNvGrpSpPr>
                <a:grpSpLocks/>
              </p:cNvGrpSpPr>
              <p:nvPr/>
            </p:nvGrpSpPr>
            <p:grpSpPr bwMode="auto">
              <a:xfrm>
                <a:off x="798" y="111"/>
                <a:ext cx="4702" cy="418"/>
                <a:chOff x="798" y="255"/>
                <a:chExt cx="4702" cy="418"/>
              </a:xfrm>
            </p:grpSpPr>
            <p:sp>
              <p:nvSpPr>
                <p:cNvPr id="1030256" name="Line 112"/>
                <p:cNvSpPr>
                  <a:spLocks noChangeShapeType="1"/>
                </p:cNvSpPr>
                <p:nvPr/>
              </p:nvSpPr>
              <p:spPr bwMode="white">
                <a:xfrm>
                  <a:off x="798" y="476"/>
                  <a:ext cx="4702" cy="0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defTabSz="914400"/>
                  <a:endParaRPr lang="en-US">
                    <a:solidFill>
                      <a:srgbClr val="000000"/>
                    </a:solidFill>
                    <a:latin typeface="Tahoma"/>
                  </a:endParaRPr>
                </a:p>
              </p:txBody>
            </p:sp>
            <p:sp>
              <p:nvSpPr>
                <p:cNvPr id="1030257" name="Line 113"/>
                <p:cNvSpPr>
                  <a:spLocks noChangeShapeType="1"/>
                </p:cNvSpPr>
                <p:nvPr/>
              </p:nvSpPr>
              <p:spPr bwMode="white">
                <a:xfrm>
                  <a:off x="1026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defTabSz="914400"/>
                  <a:endParaRPr lang="en-US">
                    <a:solidFill>
                      <a:srgbClr val="000000"/>
                    </a:solidFill>
                    <a:latin typeface="Tahoma"/>
                  </a:endParaRPr>
                </a:p>
              </p:txBody>
            </p:sp>
            <p:sp>
              <p:nvSpPr>
                <p:cNvPr id="1030258" name="Line 114"/>
                <p:cNvSpPr>
                  <a:spLocks noChangeShapeType="1"/>
                </p:cNvSpPr>
                <p:nvPr/>
              </p:nvSpPr>
              <p:spPr bwMode="white">
                <a:xfrm>
                  <a:off x="1254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defTabSz="914400"/>
                  <a:endParaRPr lang="en-US">
                    <a:solidFill>
                      <a:srgbClr val="000000"/>
                    </a:solidFill>
                    <a:latin typeface="Tahoma"/>
                  </a:endParaRPr>
                </a:p>
              </p:txBody>
            </p:sp>
            <p:sp>
              <p:nvSpPr>
                <p:cNvPr id="1030259" name="Line 115"/>
                <p:cNvSpPr>
                  <a:spLocks noChangeShapeType="1"/>
                </p:cNvSpPr>
                <p:nvPr/>
              </p:nvSpPr>
              <p:spPr bwMode="white">
                <a:xfrm>
                  <a:off x="1482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defTabSz="914400"/>
                  <a:endParaRPr lang="en-US">
                    <a:solidFill>
                      <a:srgbClr val="000000"/>
                    </a:solidFill>
                    <a:latin typeface="Tahoma"/>
                  </a:endParaRPr>
                </a:p>
              </p:txBody>
            </p:sp>
            <p:sp>
              <p:nvSpPr>
                <p:cNvPr id="1030260" name="Line 116"/>
                <p:cNvSpPr>
                  <a:spLocks noChangeShapeType="1"/>
                </p:cNvSpPr>
                <p:nvPr/>
              </p:nvSpPr>
              <p:spPr bwMode="white">
                <a:xfrm>
                  <a:off x="1710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defTabSz="914400"/>
                  <a:endParaRPr lang="en-US">
                    <a:solidFill>
                      <a:srgbClr val="000000"/>
                    </a:solidFill>
                    <a:latin typeface="Tahoma"/>
                  </a:endParaRPr>
                </a:p>
              </p:txBody>
            </p:sp>
            <p:sp>
              <p:nvSpPr>
                <p:cNvPr id="1030261" name="Line 117"/>
                <p:cNvSpPr>
                  <a:spLocks noChangeShapeType="1"/>
                </p:cNvSpPr>
                <p:nvPr/>
              </p:nvSpPr>
              <p:spPr bwMode="white">
                <a:xfrm>
                  <a:off x="1938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defTabSz="914400"/>
                  <a:endParaRPr lang="en-US">
                    <a:solidFill>
                      <a:srgbClr val="000000"/>
                    </a:solidFill>
                    <a:latin typeface="Tahoma"/>
                  </a:endParaRPr>
                </a:p>
              </p:txBody>
            </p:sp>
            <p:sp>
              <p:nvSpPr>
                <p:cNvPr id="1030262" name="Line 118"/>
                <p:cNvSpPr>
                  <a:spLocks noChangeShapeType="1"/>
                </p:cNvSpPr>
                <p:nvPr/>
              </p:nvSpPr>
              <p:spPr bwMode="white">
                <a:xfrm>
                  <a:off x="2166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defTabSz="914400"/>
                  <a:endParaRPr lang="en-US">
                    <a:solidFill>
                      <a:srgbClr val="000000"/>
                    </a:solidFill>
                    <a:latin typeface="Tahoma"/>
                  </a:endParaRPr>
                </a:p>
              </p:txBody>
            </p:sp>
            <p:sp>
              <p:nvSpPr>
                <p:cNvPr id="1030263" name="Line 119"/>
                <p:cNvSpPr>
                  <a:spLocks noChangeShapeType="1"/>
                </p:cNvSpPr>
                <p:nvPr/>
              </p:nvSpPr>
              <p:spPr bwMode="white">
                <a:xfrm>
                  <a:off x="2394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defTabSz="914400"/>
                  <a:endParaRPr lang="en-US">
                    <a:solidFill>
                      <a:srgbClr val="000000"/>
                    </a:solidFill>
                    <a:latin typeface="Tahoma"/>
                  </a:endParaRPr>
                </a:p>
              </p:txBody>
            </p:sp>
            <p:sp>
              <p:nvSpPr>
                <p:cNvPr id="1030264" name="Line 120"/>
                <p:cNvSpPr>
                  <a:spLocks noChangeShapeType="1"/>
                </p:cNvSpPr>
                <p:nvPr/>
              </p:nvSpPr>
              <p:spPr bwMode="white">
                <a:xfrm>
                  <a:off x="2622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defTabSz="914400"/>
                  <a:endParaRPr lang="en-US">
                    <a:solidFill>
                      <a:srgbClr val="000000"/>
                    </a:solidFill>
                    <a:latin typeface="Tahoma"/>
                  </a:endParaRPr>
                </a:p>
              </p:txBody>
            </p:sp>
            <p:sp>
              <p:nvSpPr>
                <p:cNvPr id="1030265" name="Line 121"/>
                <p:cNvSpPr>
                  <a:spLocks noChangeShapeType="1"/>
                </p:cNvSpPr>
                <p:nvPr/>
              </p:nvSpPr>
              <p:spPr bwMode="white">
                <a:xfrm>
                  <a:off x="2850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defTabSz="914400"/>
                  <a:endParaRPr lang="en-US">
                    <a:solidFill>
                      <a:srgbClr val="000000"/>
                    </a:solidFill>
                    <a:latin typeface="Tahoma"/>
                  </a:endParaRPr>
                </a:p>
              </p:txBody>
            </p:sp>
            <p:sp>
              <p:nvSpPr>
                <p:cNvPr id="1030266" name="Line 122"/>
                <p:cNvSpPr>
                  <a:spLocks noChangeShapeType="1"/>
                </p:cNvSpPr>
                <p:nvPr/>
              </p:nvSpPr>
              <p:spPr bwMode="white">
                <a:xfrm>
                  <a:off x="3078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defTabSz="914400"/>
                  <a:endParaRPr lang="en-US">
                    <a:solidFill>
                      <a:srgbClr val="000000"/>
                    </a:solidFill>
                    <a:latin typeface="Tahoma"/>
                  </a:endParaRPr>
                </a:p>
              </p:txBody>
            </p:sp>
            <p:sp>
              <p:nvSpPr>
                <p:cNvPr id="1030267" name="Line 123"/>
                <p:cNvSpPr>
                  <a:spLocks noChangeShapeType="1"/>
                </p:cNvSpPr>
                <p:nvPr/>
              </p:nvSpPr>
              <p:spPr bwMode="white">
                <a:xfrm>
                  <a:off x="3306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defTabSz="914400"/>
                  <a:endParaRPr lang="en-US">
                    <a:solidFill>
                      <a:srgbClr val="000000"/>
                    </a:solidFill>
                    <a:latin typeface="Tahoma"/>
                  </a:endParaRPr>
                </a:p>
              </p:txBody>
            </p:sp>
            <p:sp>
              <p:nvSpPr>
                <p:cNvPr id="1030268" name="Line 124"/>
                <p:cNvSpPr>
                  <a:spLocks noChangeShapeType="1"/>
                </p:cNvSpPr>
                <p:nvPr/>
              </p:nvSpPr>
              <p:spPr bwMode="white">
                <a:xfrm>
                  <a:off x="3534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defTabSz="914400"/>
                  <a:endParaRPr lang="en-US">
                    <a:solidFill>
                      <a:srgbClr val="000000"/>
                    </a:solidFill>
                    <a:latin typeface="Tahoma"/>
                  </a:endParaRPr>
                </a:p>
              </p:txBody>
            </p:sp>
            <p:sp>
              <p:nvSpPr>
                <p:cNvPr id="1030269" name="Line 125"/>
                <p:cNvSpPr>
                  <a:spLocks noChangeShapeType="1"/>
                </p:cNvSpPr>
                <p:nvPr/>
              </p:nvSpPr>
              <p:spPr bwMode="white">
                <a:xfrm>
                  <a:off x="3762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defTabSz="914400"/>
                  <a:endParaRPr lang="en-US">
                    <a:solidFill>
                      <a:srgbClr val="000000"/>
                    </a:solidFill>
                    <a:latin typeface="Tahoma"/>
                  </a:endParaRPr>
                </a:p>
              </p:txBody>
            </p:sp>
            <p:sp>
              <p:nvSpPr>
                <p:cNvPr id="1030270" name="Line 126"/>
                <p:cNvSpPr>
                  <a:spLocks noChangeShapeType="1"/>
                </p:cNvSpPr>
                <p:nvPr/>
              </p:nvSpPr>
              <p:spPr bwMode="white">
                <a:xfrm>
                  <a:off x="3990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defTabSz="914400"/>
                  <a:endParaRPr lang="en-US">
                    <a:solidFill>
                      <a:srgbClr val="000000"/>
                    </a:solidFill>
                    <a:latin typeface="Tahoma"/>
                  </a:endParaRPr>
                </a:p>
              </p:txBody>
            </p:sp>
            <p:sp>
              <p:nvSpPr>
                <p:cNvPr id="1030271" name="Line 127"/>
                <p:cNvSpPr>
                  <a:spLocks noChangeShapeType="1"/>
                </p:cNvSpPr>
                <p:nvPr/>
              </p:nvSpPr>
              <p:spPr bwMode="white">
                <a:xfrm>
                  <a:off x="4218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defTabSz="914400"/>
                  <a:endParaRPr lang="en-US">
                    <a:solidFill>
                      <a:srgbClr val="000000"/>
                    </a:solidFill>
                    <a:latin typeface="Tahoma"/>
                  </a:endParaRPr>
                </a:p>
              </p:txBody>
            </p:sp>
            <p:sp>
              <p:nvSpPr>
                <p:cNvPr id="1030272" name="Line 128"/>
                <p:cNvSpPr>
                  <a:spLocks noChangeShapeType="1"/>
                </p:cNvSpPr>
                <p:nvPr/>
              </p:nvSpPr>
              <p:spPr bwMode="white">
                <a:xfrm>
                  <a:off x="4446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defTabSz="914400"/>
                  <a:endParaRPr lang="en-US">
                    <a:solidFill>
                      <a:srgbClr val="000000"/>
                    </a:solidFill>
                    <a:latin typeface="Tahoma"/>
                  </a:endParaRPr>
                </a:p>
              </p:txBody>
            </p:sp>
            <p:sp>
              <p:nvSpPr>
                <p:cNvPr id="1030273" name="Line 129"/>
                <p:cNvSpPr>
                  <a:spLocks noChangeShapeType="1"/>
                </p:cNvSpPr>
                <p:nvPr/>
              </p:nvSpPr>
              <p:spPr bwMode="white">
                <a:xfrm>
                  <a:off x="4674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defTabSz="914400"/>
                  <a:endParaRPr lang="en-US">
                    <a:solidFill>
                      <a:srgbClr val="000000"/>
                    </a:solidFill>
                    <a:latin typeface="Tahoma"/>
                  </a:endParaRPr>
                </a:p>
              </p:txBody>
            </p:sp>
            <p:sp>
              <p:nvSpPr>
                <p:cNvPr id="1030274" name="Line 130"/>
                <p:cNvSpPr>
                  <a:spLocks noChangeShapeType="1"/>
                </p:cNvSpPr>
                <p:nvPr/>
              </p:nvSpPr>
              <p:spPr bwMode="white">
                <a:xfrm>
                  <a:off x="4902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defTabSz="914400"/>
                  <a:endParaRPr lang="en-US">
                    <a:solidFill>
                      <a:srgbClr val="000000"/>
                    </a:solidFill>
                    <a:latin typeface="Tahoma"/>
                  </a:endParaRPr>
                </a:p>
              </p:txBody>
            </p:sp>
            <p:sp>
              <p:nvSpPr>
                <p:cNvPr id="1030275" name="Line 131"/>
                <p:cNvSpPr>
                  <a:spLocks noChangeShapeType="1"/>
                </p:cNvSpPr>
                <p:nvPr/>
              </p:nvSpPr>
              <p:spPr bwMode="white">
                <a:xfrm>
                  <a:off x="5130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defTabSz="914400"/>
                  <a:endParaRPr lang="en-US">
                    <a:solidFill>
                      <a:srgbClr val="000000"/>
                    </a:solidFill>
                    <a:latin typeface="Tahoma"/>
                  </a:endParaRPr>
                </a:p>
              </p:txBody>
            </p:sp>
            <p:sp>
              <p:nvSpPr>
                <p:cNvPr id="1030276" name="Line 132"/>
                <p:cNvSpPr>
                  <a:spLocks noChangeShapeType="1"/>
                </p:cNvSpPr>
                <p:nvPr/>
              </p:nvSpPr>
              <p:spPr bwMode="white">
                <a:xfrm>
                  <a:off x="5358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defTabSz="914400"/>
                  <a:endParaRPr lang="en-US">
                    <a:solidFill>
                      <a:srgbClr val="000000"/>
                    </a:solidFill>
                    <a:latin typeface="Tahoma"/>
                  </a:endParaRPr>
                </a:p>
              </p:txBody>
            </p:sp>
          </p:grpSp>
          <p:grpSp>
            <p:nvGrpSpPr>
              <p:cNvPr id="8" name="Group 133"/>
              <p:cNvGrpSpPr>
                <a:grpSpLocks/>
              </p:cNvGrpSpPr>
              <p:nvPr/>
            </p:nvGrpSpPr>
            <p:grpSpPr bwMode="auto">
              <a:xfrm>
                <a:off x="1208" y="109"/>
                <a:ext cx="3694" cy="423"/>
                <a:chOff x="1034" y="245"/>
                <a:chExt cx="3694" cy="423"/>
              </a:xfrm>
            </p:grpSpPr>
            <p:sp>
              <p:nvSpPr>
                <p:cNvPr id="1030278" name="Line 134"/>
                <p:cNvSpPr>
                  <a:spLocks noChangeShapeType="1"/>
                </p:cNvSpPr>
                <p:nvPr/>
              </p:nvSpPr>
              <p:spPr bwMode="ltGray">
                <a:xfrm>
                  <a:off x="2676" y="246"/>
                  <a:ext cx="0" cy="142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defTabSz="914400"/>
                  <a:endParaRPr lang="en-US">
                    <a:solidFill>
                      <a:srgbClr val="000000"/>
                    </a:solidFill>
                    <a:latin typeface="Tahoma"/>
                  </a:endParaRPr>
                </a:p>
              </p:txBody>
            </p:sp>
            <p:sp>
              <p:nvSpPr>
                <p:cNvPr id="1030279" name="Line 135"/>
                <p:cNvSpPr>
                  <a:spLocks noChangeShapeType="1"/>
                </p:cNvSpPr>
                <p:nvPr/>
              </p:nvSpPr>
              <p:spPr bwMode="ltGray">
                <a:xfrm>
                  <a:off x="2798" y="468"/>
                  <a:ext cx="70" cy="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defTabSz="914400"/>
                  <a:endParaRPr lang="en-US">
                    <a:solidFill>
                      <a:srgbClr val="000000"/>
                    </a:solidFill>
                    <a:latin typeface="Tahoma"/>
                  </a:endParaRPr>
                </a:p>
              </p:txBody>
            </p:sp>
            <p:sp>
              <p:nvSpPr>
                <p:cNvPr id="1030280" name="Line 136"/>
                <p:cNvSpPr>
                  <a:spLocks noChangeShapeType="1"/>
                </p:cNvSpPr>
                <p:nvPr/>
              </p:nvSpPr>
              <p:spPr bwMode="ltGray">
                <a:xfrm>
                  <a:off x="2904" y="486"/>
                  <a:ext cx="0" cy="28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defTabSz="914400"/>
                  <a:endParaRPr lang="en-US">
                    <a:solidFill>
                      <a:srgbClr val="000000"/>
                    </a:solidFill>
                    <a:latin typeface="Tahoma"/>
                  </a:endParaRPr>
                </a:p>
              </p:txBody>
            </p:sp>
            <p:sp>
              <p:nvSpPr>
                <p:cNvPr id="1030281" name="Line 137"/>
                <p:cNvSpPr>
                  <a:spLocks noChangeShapeType="1"/>
                </p:cNvSpPr>
                <p:nvPr/>
              </p:nvSpPr>
              <p:spPr bwMode="ltGray">
                <a:xfrm>
                  <a:off x="3132" y="586"/>
                  <a:ext cx="0" cy="79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defTabSz="914400"/>
                  <a:endParaRPr lang="en-US">
                    <a:solidFill>
                      <a:srgbClr val="000000"/>
                    </a:solidFill>
                    <a:latin typeface="Tahoma"/>
                  </a:endParaRPr>
                </a:p>
              </p:txBody>
            </p:sp>
            <p:sp>
              <p:nvSpPr>
                <p:cNvPr id="1030282" name="Line 138"/>
                <p:cNvSpPr>
                  <a:spLocks noChangeShapeType="1"/>
                </p:cNvSpPr>
                <p:nvPr/>
              </p:nvSpPr>
              <p:spPr bwMode="ltGray">
                <a:xfrm>
                  <a:off x="3816" y="358"/>
                  <a:ext cx="0" cy="18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defTabSz="914400"/>
                  <a:endParaRPr lang="en-US">
                    <a:solidFill>
                      <a:srgbClr val="000000"/>
                    </a:solidFill>
                    <a:latin typeface="Tahoma"/>
                  </a:endParaRPr>
                </a:p>
              </p:txBody>
            </p:sp>
            <p:sp>
              <p:nvSpPr>
                <p:cNvPr id="1030283" name="Line 139"/>
                <p:cNvSpPr>
                  <a:spLocks noChangeShapeType="1"/>
                </p:cNvSpPr>
                <p:nvPr/>
              </p:nvSpPr>
              <p:spPr bwMode="ltGray">
                <a:xfrm>
                  <a:off x="3722" y="468"/>
                  <a:ext cx="348" cy="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defTabSz="914400"/>
                  <a:endParaRPr lang="en-US">
                    <a:solidFill>
                      <a:srgbClr val="000000"/>
                    </a:solidFill>
                    <a:latin typeface="Tahoma"/>
                  </a:endParaRPr>
                </a:p>
              </p:txBody>
            </p:sp>
            <p:sp>
              <p:nvSpPr>
                <p:cNvPr id="1030284" name="Line 140"/>
                <p:cNvSpPr>
                  <a:spLocks noChangeShapeType="1"/>
                </p:cNvSpPr>
                <p:nvPr/>
              </p:nvSpPr>
              <p:spPr bwMode="ltGray">
                <a:xfrm>
                  <a:off x="4044" y="372"/>
                  <a:ext cx="0" cy="294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defTabSz="914400"/>
                  <a:endParaRPr lang="en-US">
                    <a:solidFill>
                      <a:srgbClr val="000000"/>
                    </a:solidFill>
                    <a:latin typeface="Tahoma"/>
                  </a:endParaRPr>
                </a:p>
              </p:txBody>
            </p:sp>
            <p:sp>
              <p:nvSpPr>
                <p:cNvPr id="1030285" name="Line 141"/>
                <p:cNvSpPr>
                  <a:spLocks noChangeShapeType="1"/>
                </p:cNvSpPr>
                <p:nvPr/>
              </p:nvSpPr>
              <p:spPr bwMode="ltGray">
                <a:xfrm flipV="1">
                  <a:off x="4046" y="248"/>
                  <a:ext cx="0" cy="5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defTabSz="914400"/>
                  <a:endParaRPr lang="en-US">
                    <a:solidFill>
                      <a:srgbClr val="000000"/>
                    </a:solidFill>
                    <a:latin typeface="Tahoma"/>
                  </a:endParaRPr>
                </a:p>
              </p:txBody>
            </p:sp>
            <p:sp>
              <p:nvSpPr>
                <p:cNvPr id="1030286" name="Line 142"/>
                <p:cNvSpPr>
                  <a:spLocks noChangeShapeType="1"/>
                </p:cNvSpPr>
                <p:nvPr/>
              </p:nvSpPr>
              <p:spPr bwMode="ltGray">
                <a:xfrm flipV="1">
                  <a:off x="4272" y="246"/>
                  <a:ext cx="0" cy="182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defTabSz="914400"/>
                  <a:endParaRPr lang="en-US">
                    <a:solidFill>
                      <a:srgbClr val="000000"/>
                    </a:solidFill>
                    <a:latin typeface="Tahoma"/>
                  </a:endParaRPr>
                </a:p>
              </p:txBody>
            </p:sp>
            <p:sp>
              <p:nvSpPr>
                <p:cNvPr id="1030287" name="Line 143"/>
                <p:cNvSpPr>
                  <a:spLocks noChangeShapeType="1"/>
                </p:cNvSpPr>
                <p:nvPr/>
              </p:nvSpPr>
              <p:spPr bwMode="ltGray">
                <a:xfrm flipH="1">
                  <a:off x="4422" y="468"/>
                  <a:ext cx="78" cy="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defTabSz="914400"/>
                  <a:endParaRPr lang="en-US">
                    <a:solidFill>
                      <a:srgbClr val="000000"/>
                    </a:solidFill>
                    <a:latin typeface="Tahoma"/>
                  </a:endParaRPr>
                </a:p>
              </p:txBody>
            </p:sp>
            <p:sp>
              <p:nvSpPr>
                <p:cNvPr id="1030288" name="Line 144"/>
                <p:cNvSpPr>
                  <a:spLocks noChangeShapeType="1"/>
                </p:cNvSpPr>
                <p:nvPr/>
              </p:nvSpPr>
              <p:spPr bwMode="ltGray">
                <a:xfrm flipH="1">
                  <a:off x="4290" y="468"/>
                  <a:ext cx="62" cy="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defTabSz="914400"/>
                  <a:endParaRPr lang="en-US">
                    <a:solidFill>
                      <a:srgbClr val="000000"/>
                    </a:solidFill>
                    <a:latin typeface="Tahoma"/>
                  </a:endParaRPr>
                </a:p>
              </p:txBody>
            </p:sp>
            <p:sp>
              <p:nvSpPr>
                <p:cNvPr id="1030289" name="Line 145"/>
                <p:cNvSpPr>
                  <a:spLocks noChangeShapeType="1"/>
                </p:cNvSpPr>
                <p:nvPr/>
              </p:nvSpPr>
              <p:spPr bwMode="ltGray">
                <a:xfrm flipV="1">
                  <a:off x="4500" y="246"/>
                  <a:ext cx="0" cy="27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defTabSz="914400"/>
                  <a:endParaRPr lang="en-US">
                    <a:solidFill>
                      <a:srgbClr val="000000"/>
                    </a:solidFill>
                    <a:latin typeface="Tahoma"/>
                  </a:endParaRPr>
                </a:p>
              </p:txBody>
            </p:sp>
            <p:sp>
              <p:nvSpPr>
                <p:cNvPr id="1030290" name="Line 146"/>
                <p:cNvSpPr>
                  <a:spLocks noChangeShapeType="1"/>
                </p:cNvSpPr>
                <p:nvPr/>
              </p:nvSpPr>
              <p:spPr bwMode="ltGray">
                <a:xfrm>
                  <a:off x="4728" y="606"/>
                  <a:ext cx="0" cy="34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defTabSz="914400"/>
                  <a:endParaRPr lang="en-US">
                    <a:solidFill>
                      <a:srgbClr val="000000"/>
                    </a:solidFill>
                    <a:latin typeface="Tahoma"/>
                  </a:endParaRPr>
                </a:p>
              </p:txBody>
            </p:sp>
            <p:sp>
              <p:nvSpPr>
                <p:cNvPr id="1030291" name="Line 147"/>
                <p:cNvSpPr>
                  <a:spLocks noChangeShapeType="1"/>
                </p:cNvSpPr>
                <p:nvPr/>
              </p:nvSpPr>
              <p:spPr bwMode="ltGray">
                <a:xfrm>
                  <a:off x="1992" y="250"/>
                  <a:ext cx="0" cy="62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defTabSz="914400"/>
                  <a:endParaRPr lang="en-US">
                    <a:solidFill>
                      <a:srgbClr val="000000"/>
                    </a:solidFill>
                    <a:latin typeface="Tahoma"/>
                  </a:endParaRPr>
                </a:p>
              </p:txBody>
            </p:sp>
            <p:sp>
              <p:nvSpPr>
                <p:cNvPr id="1030292" name="Line 148"/>
                <p:cNvSpPr>
                  <a:spLocks noChangeShapeType="1"/>
                </p:cNvSpPr>
                <p:nvPr/>
              </p:nvSpPr>
              <p:spPr bwMode="ltGray">
                <a:xfrm>
                  <a:off x="1764" y="247"/>
                  <a:ext cx="0" cy="337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defTabSz="914400"/>
                  <a:endParaRPr lang="en-US">
                    <a:solidFill>
                      <a:srgbClr val="000000"/>
                    </a:solidFill>
                    <a:latin typeface="Tahoma"/>
                  </a:endParaRPr>
                </a:p>
              </p:txBody>
            </p:sp>
            <p:sp>
              <p:nvSpPr>
                <p:cNvPr id="1030293" name="Line 149"/>
                <p:cNvSpPr>
                  <a:spLocks noChangeShapeType="1"/>
                </p:cNvSpPr>
                <p:nvPr/>
              </p:nvSpPr>
              <p:spPr bwMode="ltGray">
                <a:xfrm flipH="1">
                  <a:off x="1738" y="468"/>
                  <a:ext cx="68" cy="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defTabSz="914400"/>
                  <a:endParaRPr lang="en-US">
                    <a:solidFill>
                      <a:srgbClr val="000000"/>
                    </a:solidFill>
                    <a:latin typeface="Tahoma"/>
                  </a:endParaRPr>
                </a:p>
              </p:txBody>
            </p:sp>
            <p:sp>
              <p:nvSpPr>
                <p:cNvPr id="1030294" name="Line 150"/>
                <p:cNvSpPr>
                  <a:spLocks noChangeShapeType="1"/>
                </p:cNvSpPr>
                <p:nvPr/>
              </p:nvSpPr>
              <p:spPr bwMode="ltGray">
                <a:xfrm>
                  <a:off x="1604" y="468"/>
                  <a:ext cx="60" cy="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defTabSz="914400"/>
                  <a:endParaRPr lang="en-US">
                    <a:solidFill>
                      <a:srgbClr val="000000"/>
                    </a:solidFill>
                    <a:latin typeface="Tahoma"/>
                  </a:endParaRPr>
                </a:p>
              </p:txBody>
            </p:sp>
            <p:sp>
              <p:nvSpPr>
                <p:cNvPr id="1030295" name="Line 151"/>
                <p:cNvSpPr>
                  <a:spLocks noChangeShapeType="1"/>
                </p:cNvSpPr>
                <p:nvPr/>
              </p:nvSpPr>
              <p:spPr bwMode="ltGray">
                <a:xfrm flipH="1">
                  <a:off x="1404" y="468"/>
                  <a:ext cx="82" cy="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defTabSz="914400"/>
                  <a:endParaRPr lang="en-US">
                    <a:solidFill>
                      <a:srgbClr val="000000"/>
                    </a:solidFill>
                    <a:latin typeface="Tahoma"/>
                  </a:endParaRPr>
                </a:p>
              </p:txBody>
            </p:sp>
            <p:sp>
              <p:nvSpPr>
                <p:cNvPr id="1030296" name="Line 152"/>
                <p:cNvSpPr>
                  <a:spLocks noChangeShapeType="1"/>
                </p:cNvSpPr>
                <p:nvPr/>
              </p:nvSpPr>
              <p:spPr bwMode="ltGray">
                <a:xfrm>
                  <a:off x="1034" y="468"/>
                  <a:ext cx="348" cy="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defTabSz="914400"/>
                  <a:endParaRPr lang="en-US">
                    <a:solidFill>
                      <a:srgbClr val="000000"/>
                    </a:solidFill>
                    <a:latin typeface="Tahoma"/>
                  </a:endParaRPr>
                </a:p>
              </p:txBody>
            </p:sp>
            <p:sp>
              <p:nvSpPr>
                <p:cNvPr id="1030297" name="Line 153"/>
                <p:cNvSpPr>
                  <a:spLocks noChangeShapeType="1"/>
                </p:cNvSpPr>
                <p:nvPr/>
              </p:nvSpPr>
              <p:spPr bwMode="ltGray">
                <a:xfrm>
                  <a:off x="1306" y="370"/>
                  <a:ext cx="0" cy="298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defTabSz="914400"/>
                  <a:endParaRPr lang="en-US">
                    <a:solidFill>
                      <a:srgbClr val="000000"/>
                    </a:solidFill>
                    <a:latin typeface="Tahoma"/>
                  </a:endParaRPr>
                </a:p>
              </p:txBody>
            </p:sp>
            <p:sp>
              <p:nvSpPr>
                <p:cNvPr id="1030298" name="Line 154"/>
                <p:cNvSpPr>
                  <a:spLocks noChangeShapeType="1"/>
                </p:cNvSpPr>
                <p:nvPr/>
              </p:nvSpPr>
              <p:spPr bwMode="ltGray">
                <a:xfrm>
                  <a:off x="1080" y="388"/>
                  <a:ext cx="0" cy="156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defTabSz="914400"/>
                  <a:endParaRPr lang="en-US">
                    <a:solidFill>
                      <a:srgbClr val="000000"/>
                    </a:solidFill>
                    <a:latin typeface="Tahoma"/>
                  </a:endParaRPr>
                </a:p>
              </p:txBody>
            </p:sp>
            <p:sp>
              <p:nvSpPr>
                <p:cNvPr id="1030299" name="Line 155"/>
                <p:cNvSpPr>
                  <a:spLocks noChangeShapeType="1"/>
                </p:cNvSpPr>
                <p:nvPr/>
              </p:nvSpPr>
              <p:spPr bwMode="ltGray">
                <a:xfrm flipH="1" flipV="1">
                  <a:off x="1308" y="245"/>
                  <a:ext cx="0" cy="27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defTabSz="914400"/>
                  <a:endParaRPr lang="en-US">
                    <a:solidFill>
                      <a:srgbClr val="000000"/>
                    </a:solidFill>
                    <a:latin typeface="Tahoma"/>
                  </a:endParaRPr>
                </a:p>
              </p:txBody>
            </p:sp>
            <p:sp>
              <p:nvSpPr>
                <p:cNvPr id="1030300" name="Line 156"/>
                <p:cNvSpPr>
                  <a:spLocks noChangeShapeType="1"/>
                </p:cNvSpPr>
                <p:nvPr/>
              </p:nvSpPr>
              <p:spPr bwMode="ltGray">
                <a:xfrm>
                  <a:off x="1536" y="316"/>
                  <a:ext cx="0" cy="96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defTabSz="914400"/>
                  <a:endParaRPr lang="en-US">
                    <a:solidFill>
                      <a:srgbClr val="000000"/>
                    </a:solidFill>
                    <a:latin typeface="Tahoma"/>
                  </a:endParaRPr>
                </a:p>
              </p:txBody>
            </p:sp>
            <p:sp>
              <p:nvSpPr>
                <p:cNvPr id="1030301" name="Line 157"/>
                <p:cNvSpPr>
                  <a:spLocks noChangeShapeType="1"/>
                </p:cNvSpPr>
                <p:nvPr/>
              </p:nvSpPr>
              <p:spPr bwMode="ltGray">
                <a:xfrm flipV="1">
                  <a:off x="1536" y="247"/>
                  <a:ext cx="0" cy="22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defTabSz="914400"/>
                  <a:endParaRPr lang="en-US">
                    <a:solidFill>
                      <a:srgbClr val="000000"/>
                    </a:solidFill>
                    <a:latin typeface="Tahoma"/>
                  </a:endParaRPr>
                </a:p>
              </p:txBody>
            </p:sp>
            <p:sp>
              <p:nvSpPr>
                <p:cNvPr id="1030302" name="Line 158"/>
                <p:cNvSpPr>
                  <a:spLocks noChangeShapeType="1"/>
                </p:cNvSpPr>
                <p:nvPr/>
              </p:nvSpPr>
              <p:spPr bwMode="ltGray">
                <a:xfrm>
                  <a:off x="4095" y="467"/>
                  <a:ext cx="80" cy="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defTabSz="914400"/>
                  <a:endParaRPr lang="en-US">
                    <a:solidFill>
                      <a:srgbClr val="000000"/>
                    </a:solidFill>
                    <a:latin typeface="Tahoma"/>
                  </a:endParaRPr>
                </a:p>
              </p:txBody>
            </p:sp>
          </p:grpSp>
        </p:grpSp>
        <p:pic>
          <p:nvPicPr>
            <p:cNvPr id="1030303" name="Picture 159" descr="earth"/>
            <p:cNvPicPr>
              <a:picLocks noChangeAspect="1" noChangeArrowheads="1"/>
            </p:cNvPicPr>
            <p:nvPr userDrawn="1"/>
          </p:nvPicPr>
          <p:blipFill>
            <a:blip r:embed="rId2">
              <a:clrChange>
                <a:clrFrom>
                  <a:srgbClr val="000000"/>
                </a:clrFrom>
                <a:clrTo>
                  <a:srgbClr val="000000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165" y="55"/>
              <a:ext cx="562" cy="524"/>
            </a:xfrm>
            <a:prstGeom prst="rect">
              <a:avLst/>
            </a:prstGeom>
            <a:noFill/>
          </p:spPr>
        </p:pic>
      </p:grpSp>
    </p:spTree>
  </p:cSld>
  <p:clrMap bg1="lt1" tx1="dk1" bg2="lt2" tx2="dk2" accent1="accent1" accent2="accent2" accent3="accent3" accent4="accent4" accent5="accent5" accent6="accent6" hlink="hlink" folHlink="folHlink"/>
  <p:hf hdr="0" ftr="0" dt="0"/>
  <p:txStyles>
    <p:titleStyle>
      <a:lvl1pPr algn="l" rtl="0" fontAlgn="base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itchFamily="18" charset="0"/>
        </a:defRPr>
      </a:lvl2pPr>
      <a:lvl3pPr algn="l" rtl="0" fontAlgn="base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itchFamily="18" charset="0"/>
        </a:defRPr>
      </a:lvl3pPr>
      <a:lvl4pPr algn="l" rtl="0" fontAlgn="base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itchFamily="18" charset="0"/>
        </a:defRPr>
      </a:lvl4pPr>
      <a:lvl5pPr algn="l" rtl="0" fontAlgn="base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Blip>
          <a:blip r:embed="rId3"/>
        </a:buBlip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SzPct val="75000"/>
        <a:buBlip>
          <a:blip r:embed="rId4"/>
        </a:buBlip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–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–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–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–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–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Times New Roman" charset="0"/>
              </a:defRPr>
            </a:lvl1pPr>
          </a:lstStyle>
          <a:p>
            <a:pPr>
              <a:defRPr/>
            </a:pPr>
            <a:fld id="{2623E6B3-1715-6149-90B1-46604214482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>
    <p:random/>
  </p:transition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ＭＳ Ｐゴシック" pitchFamily="30" charset="-128"/>
          <a:cs typeface="ＭＳ Ｐゴシック" pitchFamily="30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ea typeface="ＭＳ Ｐゴシック" pitchFamily="30" charset="-128"/>
          <a:cs typeface="ＭＳ Ｐゴシック" pitchFamily="3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ea typeface="ＭＳ Ｐゴシック" pitchFamily="30" charset="-128"/>
          <a:cs typeface="ＭＳ Ｐゴシック" pitchFamily="3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ea typeface="ＭＳ Ｐゴシック" pitchFamily="30" charset="-128"/>
          <a:cs typeface="ＭＳ Ｐゴシック" pitchFamily="3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ea typeface="ＭＳ Ｐゴシック" pitchFamily="30" charset="-128"/>
          <a:cs typeface="ＭＳ Ｐゴシック" pitchFamily="3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pitchFamily="30" charset="-128"/>
          <a:cs typeface="ＭＳ Ｐゴシック" pitchFamily="30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defTabSz="914400">
              <a:defRPr/>
            </a:pPr>
            <a:endParaRPr lang="en-US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defTabSz="914400">
              <a:defRPr/>
            </a:pPr>
            <a:endParaRPr lang="en-US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defTabSz="914400">
              <a:defRPr/>
            </a:pPr>
            <a:fld id="{B180F4CC-9903-4183-916E-B99F2E02D31A}" type="slidenum">
              <a:rPr lang="en-US">
                <a:solidFill>
                  <a:srgbClr val="000000"/>
                </a:solidFill>
                <a:latin typeface="Arial"/>
              </a:rPr>
              <a:pPr defTabSz="914400">
                <a:defRPr/>
              </a:pPr>
              <a:t>‹#›</a:t>
            </a:fld>
            <a:endParaRPr lang="en-US">
              <a:solidFill>
                <a:srgbClr val="000000"/>
              </a:solidFill>
              <a:latin typeface="Arial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>
                <a:gamma/>
                <a:shade val="63529"/>
                <a:invGamma/>
              </a:schemeClr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0"/>
            <a:ext cx="9142413" cy="6856413"/>
            <a:chOff x="0" y="0"/>
            <a:chExt cx="5759" cy="4319"/>
          </a:xfrm>
        </p:grpSpPr>
        <p:sp>
          <p:nvSpPr>
            <p:cNvPr id="44035" name="Freeform 3"/>
            <p:cNvSpPr>
              <a:spLocks/>
            </p:cNvSpPr>
            <p:nvPr userDrawn="1"/>
          </p:nvSpPr>
          <p:spPr bwMode="hidden">
            <a:xfrm>
              <a:off x="0" y="0"/>
              <a:ext cx="5758" cy="1043"/>
            </a:xfrm>
            <a:custGeom>
              <a:avLst/>
              <a:gdLst/>
              <a:ahLst/>
              <a:cxnLst>
                <a:cxn ang="0">
                  <a:pos x="5740" y="1043"/>
                </a:cxn>
                <a:cxn ang="0">
                  <a:pos x="0" y="1043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1043"/>
                </a:cxn>
                <a:cxn ang="0">
                  <a:pos x="5740" y="1043"/>
                </a:cxn>
              </a:cxnLst>
              <a:rect l="0" t="0" r="r" b="b"/>
              <a:pathLst>
                <a:path w="5740" h="1043">
                  <a:moveTo>
                    <a:pt x="5740" y="1043"/>
                  </a:moveTo>
                  <a:lnTo>
                    <a:pt x="0" y="1043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1043"/>
                  </a:lnTo>
                  <a:lnTo>
                    <a:pt x="5740" y="1043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defTabSz="914400">
                <a:defRPr/>
              </a:pPr>
              <a:endParaRPr lang="en-US">
                <a:solidFill>
                  <a:srgbClr val="EAEAEA"/>
                </a:solidFill>
                <a:latin typeface="굴림"/>
                <a:ea typeface="굴림"/>
              </a:endParaRPr>
            </a:p>
          </p:txBody>
        </p:sp>
        <p:grpSp>
          <p:nvGrpSpPr>
            <p:cNvPr id="3" name="Group 4"/>
            <p:cNvGrpSpPr>
              <a:grpSpLocks/>
            </p:cNvGrpSpPr>
            <p:nvPr userDrawn="1"/>
          </p:nvGrpSpPr>
          <p:grpSpPr bwMode="auto">
            <a:xfrm>
              <a:off x="0" y="0"/>
              <a:ext cx="5759" cy="4319"/>
              <a:chOff x="0" y="0"/>
              <a:chExt cx="5759" cy="4319"/>
            </a:xfrm>
          </p:grpSpPr>
          <p:sp>
            <p:nvSpPr>
              <p:cNvPr id="44037" name="Freeform 5"/>
              <p:cNvSpPr>
                <a:spLocks/>
              </p:cNvSpPr>
              <p:nvPr userDrawn="1"/>
            </p:nvSpPr>
            <p:spPr bwMode="hidden">
              <a:xfrm>
                <a:off x="1" y="1040"/>
                <a:ext cx="5758" cy="18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18"/>
                  </a:cxn>
                  <a:cxn ang="0">
                    <a:pos x="5740" y="18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18">
                    <a:moveTo>
                      <a:pt x="5740" y="0"/>
                    </a:moveTo>
                    <a:lnTo>
                      <a:pt x="0" y="0"/>
                    </a:lnTo>
                    <a:lnTo>
                      <a:pt x="0" y="18"/>
                    </a:lnTo>
                    <a:lnTo>
                      <a:pt x="5740" y="18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1961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defTabSz="914400">
                  <a:defRPr/>
                </a:pPr>
                <a:endParaRPr lang="en-US">
                  <a:solidFill>
                    <a:srgbClr val="EAEAEA"/>
                  </a:solidFill>
                  <a:latin typeface="굴림"/>
                  <a:ea typeface="굴림"/>
                </a:endParaRPr>
              </a:p>
            </p:txBody>
          </p:sp>
          <p:sp>
            <p:nvSpPr>
              <p:cNvPr id="44038" name="Freeform 6"/>
              <p:cNvSpPr>
                <a:spLocks/>
              </p:cNvSpPr>
              <p:nvPr userDrawn="1"/>
            </p:nvSpPr>
            <p:spPr bwMode="hidden">
              <a:xfrm>
                <a:off x="0" y="3988"/>
                <a:ext cx="5758" cy="42"/>
              </a:xfrm>
              <a:custGeom>
                <a:avLst/>
                <a:gdLst/>
                <a:ahLst/>
                <a:cxnLst>
                  <a:cxn ang="0">
                    <a:pos x="0" y="42"/>
                  </a:cxn>
                  <a:cxn ang="0">
                    <a:pos x="5740" y="42"/>
                  </a:cxn>
                  <a:cxn ang="0">
                    <a:pos x="5740" y="0"/>
                  </a:cxn>
                  <a:cxn ang="0">
                    <a:pos x="0" y="0"/>
                  </a:cxn>
                  <a:cxn ang="0">
                    <a:pos x="0" y="42"/>
                  </a:cxn>
                  <a:cxn ang="0">
                    <a:pos x="0" y="42"/>
                  </a:cxn>
                </a:cxnLst>
                <a:rect l="0" t="0" r="r" b="b"/>
                <a:pathLst>
                  <a:path w="5740" h="42">
                    <a:moveTo>
                      <a:pt x="0" y="42"/>
                    </a:moveTo>
                    <a:lnTo>
                      <a:pt x="5740" y="42"/>
                    </a:lnTo>
                    <a:lnTo>
                      <a:pt x="5740" y="0"/>
                    </a:lnTo>
                    <a:lnTo>
                      <a:pt x="0" y="0"/>
                    </a:lnTo>
                    <a:lnTo>
                      <a:pt x="0" y="42"/>
                    </a:lnTo>
                    <a:lnTo>
                      <a:pt x="0" y="4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94118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defTabSz="914400">
                  <a:defRPr/>
                </a:pPr>
                <a:endParaRPr lang="en-US">
                  <a:solidFill>
                    <a:srgbClr val="EAEAEA"/>
                  </a:solidFill>
                  <a:latin typeface="굴림"/>
                  <a:ea typeface="굴림"/>
                </a:endParaRPr>
              </a:p>
            </p:txBody>
          </p:sp>
          <p:sp>
            <p:nvSpPr>
              <p:cNvPr id="44039" name="Freeform 7"/>
              <p:cNvSpPr>
                <a:spLocks/>
              </p:cNvSpPr>
              <p:nvPr userDrawn="1"/>
            </p:nvSpPr>
            <p:spPr bwMode="hidden">
              <a:xfrm>
                <a:off x="0" y="3665"/>
                <a:ext cx="5758" cy="30"/>
              </a:xfrm>
              <a:custGeom>
                <a:avLst/>
                <a:gdLst/>
                <a:ahLst/>
                <a:cxnLst>
                  <a:cxn ang="0">
                    <a:pos x="0" y="30"/>
                  </a:cxn>
                  <a:cxn ang="0">
                    <a:pos x="5740" y="30"/>
                  </a:cxn>
                  <a:cxn ang="0">
                    <a:pos x="5740" y="0"/>
                  </a:cxn>
                  <a:cxn ang="0">
                    <a:pos x="0" y="0"/>
                  </a:cxn>
                  <a:cxn ang="0">
                    <a:pos x="0" y="30"/>
                  </a:cxn>
                  <a:cxn ang="0">
                    <a:pos x="0" y="30"/>
                  </a:cxn>
                </a:cxnLst>
                <a:rect l="0" t="0" r="r" b="b"/>
                <a:pathLst>
                  <a:path w="5740" h="30">
                    <a:moveTo>
                      <a:pt x="0" y="30"/>
                    </a:moveTo>
                    <a:lnTo>
                      <a:pt x="5740" y="30"/>
                    </a:lnTo>
                    <a:lnTo>
                      <a:pt x="5740" y="0"/>
                    </a:lnTo>
                    <a:lnTo>
                      <a:pt x="0" y="0"/>
                    </a:lnTo>
                    <a:lnTo>
                      <a:pt x="0" y="30"/>
                    </a:lnTo>
                    <a:lnTo>
                      <a:pt x="0" y="3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94118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defTabSz="914400">
                  <a:defRPr/>
                </a:pPr>
                <a:endParaRPr lang="en-US">
                  <a:solidFill>
                    <a:srgbClr val="EAEAEA"/>
                  </a:solidFill>
                  <a:latin typeface="굴림"/>
                  <a:ea typeface="굴림"/>
                </a:endParaRPr>
              </a:p>
            </p:txBody>
          </p:sp>
          <p:sp>
            <p:nvSpPr>
              <p:cNvPr id="44040" name="Freeform 8"/>
              <p:cNvSpPr>
                <a:spLocks/>
              </p:cNvSpPr>
              <p:nvPr userDrawn="1"/>
            </p:nvSpPr>
            <p:spPr bwMode="hidden">
              <a:xfrm>
                <a:off x="0" y="3364"/>
                <a:ext cx="5758" cy="30"/>
              </a:xfrm>
              <a:custGeom>
                <a:avLst/>
                <a:gdLst/>
                <a:ahLst/>
                <a:cxnLst>
                  <a:cxn ang="0">
                    <a:pos x="0" y="30"/>
                  </a:cxn>
                  <a:cxn ang="0">
                    <a:pos x="5740" y="30"/>
                  </a:cxn>
                  <a:cxn ang="0">
                    <a:pos x="5740" y="0"/>
                  </a:cxn>
                  <a:cxn ang="0">
                    <a:pos x="0" y="0"/>
                  </a:cxn>
                  <a:cxn ang="0">
                    <a:pos x="0" y="30"/>
                  </a:cxn>
                  <a:cxn ang="0">
                    <a:pos x="0" y="30"/>
                  </a:cxn>
                </a:cxnLst>
                <a:rect l="0" t="0" r="r" b="b"/>
                <a:pathLst>
                  <a:path w="5740" h="30">
                    <a:moveTo>
                      <a:pt x="0" y="30"/>
                    </a:moveTo>
                    <a:lnTo>
                      <a:pt x="5740" y="30"/>
                    </a:lnTo>
                    <a:lnTo>
                      <a:pt x="5740" y="0"/>
                    </a:lnTo>
                    <a:lnTo>
                      <a:pt x="0" y="0"/>
                    </a:lnTo>
                    <a:lnTo>
                      <a:pt x="0" y="30"/>
                    </a:lnTo>
                    <a:lnTo>
                      <a:pt x="0" y="3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90980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defTabSz="914400">
                  <a:defRPr/>
                </a:pPr>
                <a:endParaRPr lang="en-US">
                  <a:solidFill>
                    <a:srgbClr val="EAEAEA"/>
                  </a:solidFill>
                  <a:latin typeface="굴림"/>
                  <a:ea typeface="굴림"/>
                </a:endParaRPr>
              </a:p>
            </p:txBody>
          </p:sp>
          <p:sp>
            <p:nvSpPr>
              <p:cNvPr id="44041" name="Freeform 9"/>
              <p:cNvSpPr>
                <a:spLocks/>
              </p:cNvSpPr>
              <p:nvPr userDrawn="1"/>
            </p:nvSpPr>
            <p:spPr bwMode="hidden">
              <a:xfrm>
                <a:off x="0" y="3105"/>
                <a:ext cx="5758" cy="31"/>
              </a:xfrm>
              <a:custGeom>
                <a:avLst/>
                <a:gdLst/>
                <a:ahLst/>
                <a:cxnLst>
                  <a:cxn ang="0">
                    <a:pos x="0" y="30"/>
                  </a:cxn>
                  <a:cxn ang="0">
                    <a:pos x="5740" y="30"/>
                  </a:cxn>
                  <a:cxn ang="0">
                    <a:pos x="5740" y="0"/>
                  </a:cxn>
                  <a:cxn ang="0">
                    <a:pos x="0" y="0"/>
                  </a:cxn>
                  <a:cxn ang="0">
                    <a:pos x="0" y="30"/>
                  </a:cxn>
                  <a:cxn ang="0">
                    <a:pos x="0" y="30"/>
                  </a:cxn>
                </a:cxnLst>
                <a:rect l="0" t="0" r="r" b="b"/>
                <a:pathLst>
                  <a:path w="5740" h="30">
                    <a:moveTo>
                      <a:pt x="0" y="30"/>
                    </a:moveTo>
                    <a:lnTo>
                      <a:pt x="5740" y="30"/>
                    </a:lnTo>
                    <a:lnTo>
                      <a:pt x="5740" y="0"/>
                    </a:lnTo>
                    <a:lnTo>
                      <a:pt x="0" y="0"/>
                    </a:lnTo>
                    <a:lnTo>
                      <a:pt x="0" y="30"/>
                    </a:lnTo>
                    <a:lnTo>
                      <a:pt x="0" y="3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90980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defTabSz="914400">
                  <a:defRPr/>
                </a:pPr>
                <a:endParaRPr lang="en-US">
                  <a:solidFill>
                    <a:srgbClr val="EAEAEA"/>
                  </a:solidFill>
                  <a:latin typeface="굴림"/>
                  <a:ea typeface="굴림"/>
                </a:endParaRPr>
              </a:p>
            </p:txBody>
          </p:sp>
          <p:sp>
            <p:nvSpPr>
              <p:cNvPr id="44042" name="Freeform 10"/>
              <p:cNvSpPr>
                <a:spLocks/>
              </p:cNvSpPr>
              <p:nvPr userDrawn="1"/>
            </p:nvSpPr>
            <p:spPr bwMode="hidden">
              <a:xfrm>
                <a:off x="0" y="2859"/>
                <a:ext cx="5758" cy="36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36"/>
                  </a:cxn>
                  <a:cxn ang="0">
                    <a:pos x="5740" y="36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36">
                    <a:moveTo>
                      <a:pt x="5740" y="0"/>
                    </a:moveTo>
                    <a:lnTo>
                      <a:pt x="0" y="0"/>
                    </a:lnTo>
                    <a:lnTo>
                      <a:pt x="0" y="36"/>
                    </a:lnTo>
                    <a:lnTo>
                      <a:pt x="5740" y="36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7843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defTabSz="914400">
                  <a:defRPr/>
                </a:pPr>
                <a:endParaRPr lang="en-US">
                  <a:solidFill>
                    <a:srgbClr val="EAEAEA"/>
                  </a:solidFill>
                  <a:latin typeface="굴림"/>
                  <a:ea typeface="굴림"/>
                </a:endParaRPr>
              </a:p>
            </p:txBody>
          </p:sp>
          <p:sp>
            <p:nvSpPr>
              <p:cNvPr id="44043" name="Freeform 11"/>
              <p:cNvSpPr>
                <a:spLocks/>
              </p:cNvSpPr>
              <p:nvPr userDrawn="1"/>
            </p:nvSpPr>
            <p:spPr bwMode="hidden">
              <a:xfrm>
                <a:off x="0" y="2644"/>
                <a:ext cx="5758" cy="30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30"/>
                  </a:cxn>
                  <a:cxn ang="0">
                    <a:pos x="5740" y="30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30">
                    <a:moveTo>
                      <a:pt x="5740" y="0"/>
                    </a:moveTo>
                    <a:lnTo>
                      <a:pt x="0" y="0"/>
                    </a:lnTo>
                    <a:lnTo>
                      <a:pt x="0" y="30"/>
                    </a:lnTo>
                    <a:lnTo>
                      <a:pt x="5740" y="30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7843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defTabSz="914400">
                  <a:defRPr/>
                </a:pPr>
                <a:endParaRPr lang="en-US">
                  <a:solidFill>
                    <a:srgbClr val="EAEAEA"/>
                  </a:solidFill>
                  <a:latin typeface="굴림"/>
                  <a:ea typeface="굴림"/>
                </a:endParaRPr>
              </a:p>
            </p:txBody>
          </p:sp>
          <p:sp>
            <p:nvSpPr>
              <p:cNvPr id="44044" name="Freeform 12"/>
              <p:cNvSpPr>
                <a:spLocks/>
              </p:cNvSpPr>
              <p:nvPr userDrawn="1"/>
            </p:nvSpPr>
            <p:spPr bwMode="hidden">
              <a:xfrm>
                <a:off x="0" y="2433"/>
                <a:ext cx="5758" cy="36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36"/>
                  </a:cxn>
                  <a:cxn ang="0">
                    <a:pos x="5740" y="36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36">
                    <a:moveTo>
                      <a:pt x="5740" y="0"/>
                    </a:moveTo>
                    <a:lnTo>
                      <a:pt x="0" y="0"/>
                    </a:lnTo>
                    <a:lnTo>
                      <a:pt x="0" y="36"/>
                    </a:lnTo>
                    <a:lnTo>
                      <a:pt x="5740" y="36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4706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defTabSz="914400">
                  <a:defRPr/>
                </a:pPr>
                <a:endParaRPr lang="en-US">
                  <a:solidFill>
                    <a:srgbClr val="EAEAEA"/>
                  </a:solidFill>
                  <a:latin typeface="굴림"/>
                  <a:ea typeface="굴림"/>
                </a:endParaRPr>
              </a:p>
            </p:txBody>
          </p:sp>
          <p:sp>
            <p:nvSpPr>
              <p:cNvPr id="44045" name="Freeform 13"/>
              <p:cNvSpPr>
                <a:spLocks/>
              </p:cNvSpPr>
              <p:nvPr userDrawn="1"/>
            </p:nvSpPr>
            <p:spPr bwMode="hidden">
              <a:xfrm>
                <a:off x="0" y="2259"/>
                <a:ext cx="5758" cy="24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24"/>
                  </a:cxn>
                  <a:cxn ang="0">
                    <a:pos x="5740" y="24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24">
                    <a:moveTo>
                      <a:pt x="5740" y="0"/>
                    </a:moveTo>
                    <a:lnTo>
                      <a:pt x="0" y="0"/>
                    </a:lnTo>
                    <a:lnTo>
                      <a:pt x="0" y="24"/>
                    </a:lnTo>
                    <a:lnTo>
                      <a:pt x="5740" y="24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4706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defTabSz="914400">
                  <a:defRPr/>
                </a:pPr>
                <a:endParaRPr lang="en-US">
                  <a:solidFill>
                    <a:srgbClr val="EAEAEA"/>
                  </a:solidFill>
                  <a:latin typeface="굴림"/>
                  <a:ea typeface="굴림"/>
                </a:endParaRPr>
              </a:p>
            </p:txBody>
          </p:sp>
          <p:sp>
            <p:nvSpPr>
              <p:cNvPr id="44046" name="Freeform 14"/>
              <p:cNvSpPr>
                <a:spLocks/>
              </p:cNvSpPr>
              <p:nvPr userDrawn="1"/>
            </p:nvSpPr>
            <p:spPr bwMode="hidden">
              <a:xfrm>
                <a:off x="0" y="2090"/>
                <a:ext cx="5758" cy="24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24"/>
                  </a:cxn>
                  <a:cxn ang="0">
                    <a:pos x="5740" y="24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24">
                    <a:moveTo>
                      <a:pt x="5740" y="0"/>
                    </a:moveTo>
                    <a:lnTo>
                      <a:pt x="0" y="0"/>
                    </a:lnTo>
                    <a:lnTo>
                      <a:pt x="0" y="24"/>
                    </a:lnTo>
                    <a:lnTo>
                      <a:pt x="5740" y="24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1961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defTabSz="914400">
                  <a:defRPr/>
                </a:pPr>
                <a:endParaRPr lang="en-US">
                  <a:solidFill>
                    <a:srgbClr val="EAEAEA"/>
                  </a:solidFill>
                  <a:latin typeface="굴림"/>
                  <a:ea typeface="굴림"/>
                </a:endParaRPr>
              </a:p>
            </p:txBody>
          </p:sp>
          <p:sp>
            <p:nvSpPr>
              <p:cNvPr id="44047" name="Freeform 15"/>
              <p:cNvSpPr>
                <a:spLocks/>
              </p:cNvSpPr>
              <p:nvPr userDrawn="1"/>
            </p:nvSpPr>
            <p:spPr bwMode="hidden">
              <a:xfrm>
                <a:off x="0" y="1928"/>
                <a:ext cx="5758" cy="24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24"/>
                  </a:cxn>
                  <a:cxn ang="0">
                    <a:pos x="5740" y="24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24">
                    <a:moveTo>
                      <a:pt x="5740" y="0"/>
                    </a:moveTo>
                    <a:lnTo>
                      <a:pt x="0" y="0"/>
                    </a:lnTo>
                    <a:lnTo>
                      <a:pt x="0" y="24"/>
                    </a:lnTo>
                    <a:lnTo>
                      <a:pt x="5740" y="24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7882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defTabSz="914400">
                  <a:defRPr/>
                </a:pPr>
                <a:endParaRPr lang="en-US">
                  <a:solidFill>
                    <a:srgbClr val="EAEAEA"/>
                  </a:solidFill>
                  <a:latin typeface="굴림"/>
                  <a:ea typeface="굴림"/>
                </a:endParaRPr>
              </a:p>
            </p:txBody>
          </p:sp>
          <p:sp>
            <p:nvSpPr>
              <p:cNvPr id="44048" name="Freeform 16"/>
              <p:cNvSpPr>
                <a:spLocks/>
              </p:cNvSpPr>
              <p:nvPr userDrawn="1"/>
            </p:nvSpPr>
            <p:spPr bwMode="hidden">
              <a:xfrm>
                <a:off x="0" y="1645"/>
                <a:ext cx="5758" cy="12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5740" y="12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12">
                    <a:moveTo>
                      <a:pt x="5740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5740" y="12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7882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defTabSz="914400">
                  <a:defRPr/>
                </a:pPr>
                <a:endParaRPr lang="en-US">
                  <a:solidFill>
                    <a:srgbClr val="EAEAEA"/>
                  </a:solidFill>
                  <a:latin typeface="굴림"/>
                  <a:ea typeface="굴림"/>
                </a:endParaRPr>
              </a:p>
            </p:txBody>
          </p:sp>
          <p:sp>
            <p:nvSpPr>
              <p:cNvPr id="44049" name="Freeform 17"/>
              <p:cNvSpPr>
                <a:spLocks/>
              </p:cNvSpPr>
              <p:nvPr userDrawn="1"/>
            </p:nvSpPr>
            <p:spPr bwMode="hidden">
              <a:xfrm>
                <a:off x="0" y="1778"/>
                <a:ext cx="5758" cy="24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24"/>
                  </a:cxn>
                  <a:cxn ang="0">
                    <a:pos x="5740" y="24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24">
                    <a:moveTo>
                      <a:pt x="5740" y="0"/>
                    </a:moveTo>
                    <a:lnTo>
                      <a:pt x="0" y="0"/>
                    </a:lnTo>
                    <a:lnTo>
                      <a:pt x="0" y="24"/>
                    </a:lnTo>
                    <a:lnTo>
                      <a:pt x="5740" y="24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7882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defTabSz="914400">
                  <a:defRPr/>
                </a:pPr>
                <a:endParaRPr lang="en-US">
                  <a:solidFill>
                    <a:srgbClr val="EAEAEA"/>
                  </a:solidFill>
                  <a:latin typeface="굴림"/>
                  <a:ea typeface="굴림"/>
                </a:endParaRPr>
              </a:p>
            </p:txBody>
          </p:sp>
          <p:sp>
            <p:nvSpPr>
              <p:cNvPr id="44050" name="Freeform 18"/>
              <p:cNvSpPr>
                <a:spLocks/>
              </p:cNvSpPr>
              <p:nvPr userDrawn="1"/>
            </p:nvSpPr>
            <p:spPr bwMode="hidden">
              <a:xfrm>
                <a:off x="0" y="1520"/>
                <a:ext cx="5758" cy="12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5740" y="12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12">
                    <a:moveTo>
                      <a:pt x="5740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5740" y="12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7882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defTabSz="914400">
                  <a:defRPr/>
                </a:pPr>
                <a:endParaRPr lang="en-US">
                  <a:solidFill>
                    <a:srgbClr val="EAEAEA"/>
                  </a:solidFill>
                  <a:latin typeface="굴림"/>
                  <a:ea typeface="굴림"/>
                </a:endParaRPr>
              </a:p>
            </p:txBody>
          </p:sp>
          <p:sp>
            <p:nvSpPr>
              <p:cNvPr id="44051" name="Freeform 19"/>
              <p:cNvSpPr>
                <a:spLocks/>
              </p:cNvSpPr>
              <p:nvPr userDrawn="1"/>
            </p:nvSpPr>
            <p:spPr bwMode="hidden">
              <a:xfrm>
                <a:off x="0" y="1394"/>
                <a:ext cx="5758" cy="18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18"/>
                  </a:cxn>
                  <a:cxn ang="0">
                    <a:pos x="5740" y="18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18">
                    <a:moveTo>
                      <a:pt x="5740" y="0"/>
                    </a:moveTo>
                    <a:lnTo>
                      <a:pt x="0" y="0"/>
                    </a:lnTo>
                    <a:lnTo>
                      <a:pt x="0" y="18"/>
                    </a:lnTo>
                    <a:lnTo>
                      <a:pt x="5740" y="18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7882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defTabSz="914400">
                  <a:defRPr/>
                </a:pPr>
                <a:endParaRPr lang="en-US">
                  <a:solidFill>
                    <a:srgbClr val="EAEAEA"/>
                  </a:solidFill>
                  <a:latin typeface="굴림"/>
                  <a:ea typeface="굴림"/>
                </a:endParaRPr>
              </a:p>
            </p:txBody>
          </p:sp>
          <p:sp>
            <p:nvSpPr>
              <p:cNvPr id="44052" name="Freeform 20"/>
              <p:cNvSpPr>
                <a:spLocks/>
              </p:cNvSpPr>
              <p:nvPr userDrawn="1"/>
            </p:nvSpPr>
            <p:spPr bwMode="hidden">
              <a:xfrm>
                <a:off x="0" y="1280"/>
                <a:ext cx="5758" cy="18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18"/>
                  </a:cxn>
                  <a:cxn ang="0">
                    <a:pos x="5740" y="18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18">
                    <a:moveTo>
                      <a:pt x="5740" y="0"/>
                    </a:moveTo>
                    <a:lnTo>
                      <a:pt x="0" y="0"/>
                    </a:lnTo>
                    <a:lnTo>
                      <a:pt x="0" y="18"/>
                    </a:lnTo>
                    <a:lnTo>
                      <a:pt x="5740" y="18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7882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defTabSz="914400">
                  <a:defRPr/>
                </a:pPr>
                <a:endParaRPr lang="en-US">
                  <a:solidFill>
                    <a:srgbClr val="EAEAEA"/>
                  </a:solidFill>
                  <a:latin typeface="굴림"/>
                  <a:ea typeface="굴림"/>
                </a:endParaRPr>
              </a:p>
            </p:txBody>
          </p:sp>
          <p:sp>
            <p:nvSpPr>
              <p:cNvPr id="44053" name="Freeform 21"/>
              <p:cNvSpPr>
                <a:spLocks/>
              </p:cNvSpPr>
              <p:nvPr userDrawn="1"/>
            </p:nvSpPr>
            <p:spPr bwMode="hidden">
              <a:xfrm>
                <a:off x="0" y="1177"/>
                <a:ext cx="5758" cy="18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18"/>
                  </a:cxn>
                  <a:cxn ang="0">
                    <a:pos x="5740" y="18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18">
                    <a:moveTo>
                      <a:pt x="5740" y="0"/>
                    </a:moveTo>
                    <a:lnTo>
                      <a:pt x="0" y="0"/>
                    </a:lnTo>
                    <a:lnTo>
                      <a:pt x="0" y="18"/>
                    </a:lnTo>
                    <a:lnTo>
                      <a:pt x="5740" y="18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7882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defTabSz="914400">
                  <a:defRPr/>
                </a:pPr>
                <a:endParaRPr lang="en-US">
                  <a:solidFill>
                    <a:srgbClr val="EAEAEA"/>
                  </a:solidFill>
                  <a:latin typeface="굴림"/>
                  <a:ea typeface="굴림"/>
                </a:endParaRPr>
              </a:p>
            </p:txBody>
          </p:sp>
          <p:sp>
            <p:nvSpPr>
              <p:cNvPr id="44054" name="Freeform 22"/>
              <p:cNvSpPr>
                <a:spLocks/>
              </p:cNvSpPr>
              <p:nvPr userDrawn="1"/>
            </p:nvSpPr>
            <p:spPr bwMode="hidden">
              <a:xfrm>
                <a:off x="0" y="24"/>
                <a:ext cx="5758" cy="30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30"/>
                  </a:cxn>
                  <a:cxn ang="0">
                    <a:pos x="5740" y="30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30">
                    <a:moveTo>
                      <a:pt x="5740" y="0"/>
                    </a:moveTo>
                    <a:lnTo>
                      <a:pt x="0" y="0"/>
                    </a:lnTo>
                    <a:lnTo>
                      <a:pt x="0" y="30"/>
                    </a:lnTo>
                    <a:lnTo>
                      <a:pt x="5740" y="30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94118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defTabSz="914400">
                  <a:defRPr/>
                </a:pPr>
                <a:endParaRPr lang="en-US">
                  <a:solidFill>
                    <a:srgbClr val="EAEAEA"/>
                  </a:solidFill>
                  <a:latin typeface="굴림"/>
                  <a:ea typeface="굴림"/>
                </a:endParaRPr>
              </a:p>
            </p:txBody>
          </p:sp>
          <p:sp>
            <p:nvSpPr>
              <p:cNvPr id="44055" name="Freeform 23"/>
              <p:cNvSpPr>
                <a:spLocks/>
              </p:cNvSpPr>
              <p:nvPr userDrawn="1"/>
            </p:nvSpPr>
            <p:spPr bwMode="hidden">
              <a:xfrm>
                <a:off x="0" y="186"/>
                <a:ext cx="5758" cy="24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24"/>
                  </a:cxn>
                  <a:cxn ang="0">
                    <a:pos x="5740" y="24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24">
                    <a:moveTo>
                      <a:pt x="5740" y="0"/>
                    </a:moveTo>
                    <a:lnTo>
                      <a:pt x="0" y="0"/>
                    </a:lnTo>
                    <a:lnTo>
                      <a:pt x="0" y="24"/>
                    </a:lnTo>
                    <a:lnTo>
                      <a:pt x="5740" y="24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94118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defTabSz="914400">
                  <a:defRPr/>
                </a:pPr>
                <a:endParaRPr lang="en-US">
                  <a:solidFill>
                    <a:srgbClr val="EAEAEA"/>
                  </a:solidFill>
                  <a:latin typeface="굴림"/>
                  <a:ea typeface="굴림"/>
                </a:endParaRPr>
              </a:p>
            </p:txBody>
          </p:sp>
          <p:sp>
            <p:nvSpPr>
              <p:cNvPr id="44056" name="Freeform 24"/>
              <p:cNvSpPr>
                <a:spLocks/>
              </p:cNvSpPr>
              <p:nvPr userDrawn="1"/>
            </p:nvSpPr>
            <p:spPr bwMode="hidden">
              <a:xfrm>
                <a:off x="0" y="475"/>
                <a:ext cx="5758" cy="24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24"/>
                  </a:cxn>
                  <a:cxn ang="0">
                    <a:pos x="5740" y="24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24">
                    <a:moveTo>
                      <a:pt x="5740" y="0"/>
                    </a:moveTo>
                    <a:lnTo>
                      <a:pt x="0" y="0"/>
                    </a:lnTo>
                    <a:lnTo>
                      <a:pt x="0" y="24"/>
                    </a:lnTo>
                    <a:lnTo>
                      <a:pt x="5740" y="24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7843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defTabSz="914400">
                  <a:defRPr/>
                </a:pPr>
                <a:endParaRPr lang="en-US">
                  <a:solidFill>
                    <a:srgbClr val="EAEAEA"/>
                  </a:solidFill>
                  <a:latin typeface="굴림"/>
                  <a:ea typeface="굴림"/>
                </a:endParaRPr>
              </a:p>
            </p:txBody>
          </p:sp>
          <p:sp>
            <p:nvSpPr>
              <p:cNvPr id="44057" name="Freeform 25"/>
              <p:cNvSpPr>
                <a:spLocks/>
              </p:cNvSpPr>
              <p:nvPr userDrawn="1"/>
            </p:nvSpPr>
            <p:spPr bwMode="hidden">
              <a:xfrm>
                <a:off x="0" y="337"/>
                <a:ext cx="5758" cy="24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24"/>
                  </a:cxn>
                  <a:cxn ang="0">
                    <a:pos x="5740" y="24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24">
                    <a:moveTo>
                      <a:pt x="5740" y="0"/>
                    </a:moveTo>
                    <a:lnTo>
                      <a:pt x="0" y="0"/>
                    </a:lnTo>
                    <a:lnTo>
                      <a:pt x="0" y="24"/>
                    </a:lnTo>
                    <a:lnTo>
                      <a:pt x="5740" y="24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90980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defTabSz="914400">
                  <a:defRPr/>
                </a:pPr>
                <a:endParaRPr lang="en-US">
                  <a:solidFill>
                    <a:srgbClr val="EAEAEA"/>
                  </a:solidFill>
                  <a:latin typeface="굴림"/>
                  <a:ea typeface="굴림"/>
                </a:endParaRPr>
              </a:p>
            </p:txBody>
          </p:sp>
          <p:sp>
            <p:nvSpPr>
              <p:cNvPr id="44058" name="Freeform 26"/>
              <p:cNvSpPr>
                <a:spLocks/>
              </p:cNvSpPr>
              <p:nvPr userDrawn="1"/>
            </p:nvSpPr>
            <p:spPr bwMode="hidden">
              <a:xfrm>
                <a:off x="0" y="600"/>
                <a:ext cx="5758" cy="24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24"/>
                  </a:cxn>
                  <a:cxn ang="0">
                    <a:pos x="5740" y="24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24">
                    <a:moveTo>
                      <a:pt x="5740" y="0"/>
                    </a:moveTo>
                    <a:lnTo>
                      <a:pt x="0" y="0"/>
                    </a:lnTo>
                    <a:lnTo>
                      <a:pt x="0" y="24"/>
                    </a:lnTo>
                    <a:lnTo>
                      <a:pt x="5740" y="24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7882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defTabSz="914400">
                  <a:defRPr/>
                </a:pPr>
                <a:endParaRPr lang="en-US">
                  <a:solidFill>
                    <a:srgbClr val="EAEAEA"/>
                  </a:solidFill>
                  <a:latin typeface="굴림"/>
                  <a:ea typeface="굴림"/>
                </a:endParaRPr>
              </a:p>
            </p:txBody>
          </p:sp>
          <p:sp>
            <p:nvSpPr>
              <p:cNvPr id="44059" name="Freeform 27"/>
              <p:cNvSpPr>
                <a:spLocks/>
              </p:cNvSpPr>
              <p:nvPr userDrawn="1"/>
            </p:nvSpPr>
            <p:spPr bwMode="hidden">
              <a:xfrm>
                <a:off x="0" y="727"/>
                <a:ext cx="5758" cy="18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18"/>
                  </a:cxn>
                  <a:cxn ang="0">
                    <a:pos x="5740" y="18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18">
                    <a:moveTo>
                      <a:pt x="5740" y="0"/>
                    </a:moveTo>
                    <a:lnTo>
                      <a:pt x="0" y="0"/>
                    </a:lnTo>
                    <a:lnTo>
                      <a:pt x="0" y="18"/>
                    </a:lnTo>
                    <a:lnTo>
                      <a:pt x="5740" y="18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1961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defTabSz="914400">
                  <a:defRPr/>
                </a:pPr>
                <a:endParaRPr lang="en-US">
                  <a:solidFill>
                    <a:srgbClr val="EAEAEA"/>
                  </a:solidFill>
                  <a:latin typeface="굴림"/>
                  <a:ea typeface="굴림"/>
                </a:endParaRPr>
              </a:p>
            </p:txBody>
          </p:sp>
          <p:sp>
            <p:nvSpPr>
              <p:cNvPr id="44060" name="Freeform 28"/>
              <p:cNvSpPr>
                <a:spLocks/>
              </p:cNvSpPr>
              <p:nvPr userDrawn="1"/>
            </p:nvSpPr>
            <p:spPr bwMode="hidden">
              <a:xfrm>
                <a:off x="0" y="841"/>
                <a:ext cx="5758" cy="18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18"/>
                  </a:cxn>
                  <a:cxn ang="0">
                    <a:pos x="5740" y="18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18">
                    <a:moveTo>
                      <a:pt x="5740" y="0"/>
                    </a:moveTo>
                    <a:lnTo>
                      <a:pt x="0" y="0"/>
                    </a:lnTo>
                    <a:lnTo>
                      <a:pt x="0" y="18"/>
                    </a:lnTo>
                    <a:lnTo>
                      <a:pt x="5740" y="18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1961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defTabSz="914400">
                  <a:defRPr/>
                </a:pPr>
                <a:endParaRPr lang="en-US">
                  <a:solidFill>
                    <a:srgbClr val="EAEAEA"/>
                  </a:solidFill>
                  <a:latin typeface="굴림"/>
                  <a:ea typeface="굴림"/>
                </a:endParaRPr>
              </a:p>
            </p:txBody>
          </p:sp>
          <p:sp>
            <p:nvSpPr>
              <p:cNvPr id="44061" name="Freeform 29"/>
              <p:cNvSpPr>
                <a:spLocks/>
              </p:cNvSpPr>
              <p:nvPr userDrawn="1"/>
            </p:nvSpPr>
            <p:spPr bwMode="hidden">
              <a:xfrm>
                <a:off x="0" y="943"/>
                <a:ext cx="5758" cy="18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18"/>
                  </a:cxn>
                  <a:cxn ang="0">
                    <a:pos x="5740" y="18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18">
                    <a:moveTo>
                      <a:pt x="5740" y="0"/>
                    </a:moveTo>
                    <a:lnTo>
                      <a:pt x="0" y="0"/>
                    </a:lnTo>
                    <a:lnTo>
                      <a:pt x="0" y="18"/>
                    </a:lnTo>
                    <a:lnTo>
                      <a:pt x="5740" y="18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1961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defTabSz="914400">
                  <a:defRPr/>
                </a:pPr>
                <a:endParaRPr lang="en-US">
                  <a:solidFill>
                    <a:srgbClr val="EAEAEA"/>
                  </a:solidFill>
                  <a:latin typeface="굴림"/>
                  <a:ea typeface="굴림"/>
                </a:endParaRPr>
              </a:p>
            </p:txBody>
          </p:sp>
          <p:grpSp>
            <p:nvGrpSpPr>
              <p:cNvPr id="4" name="Group 30"/>
              <p:cNvGrpSpPr>
                <a:grpSpLocks/>
              </p:cNvGrpSpPr>
              <p:nvPr userDrawn="1"/>
            </p:nvGrpSpPr>
            <p:grpSpPr bwMode="auto">
              <a:xfrm>
                <a:off x="0" y="0"/>
                <a:ext cx="5758" cy="1045"/>
                <a:chOff x="0" y="0"/>
                <a:chExt cx="5758" cy="1045"/>
              </a:xfrm>
            </p:grpSpPr>
            <p:sp>
              <p:nvSpPr>
                <p:cNvPr id="44063" name="Freeform 31"/>
                <p:cNvSpPr>
                  <a:spLocks/>
                </p:cNvSpPr>
                <p:nvPr/>
              </p:nvSpPr>
              <p:spPr bwMode="hidden">
                <a:xfrm>
                  <a:off x="2849" y="0"/>
                  <a:ext cx="42" cy="1045"/>
                </a:xfrm>
                <a:custGeom>
                  <a:avLst/>
                  <a:gdLst/>
                  <a:ahLst/>
                  <a:cxnLst>
                    <a:cxn ang="0">
                      <a:pos x="18" y="1043"/>
                    </a:cxn>
                    <a:cxn ang="0">
                      <a:pos x="42" y="1043"/>
                    </a:cxn>
                    <a:cxn ang="0">
                      <a:pos x="42" y="0"/>
                    </a:cxn>
                    <a:cxn ang="0">
                      <a:pos x="0" y="0"/>
                    </a:cxn>
                    <a:cxn ang="0">
                      <a:pos x="0" y="1043"/>
                    </a:cxn>
                    <a:cxn ang="0">
                      <a:pos x="18" y="1043"/>
                    </a:cxn>
                    <a:cxn ang="0">
                      <a:pos x="18" y="1043"/>
                    </a:cxn>
                  </a:cxnLst>
                  <a:rect l="0" t="0" r="r" b="b"/>
                  <a:pathLst>
                    <a:path w="42" h="1043">
                      <a:moveTo>
                        <a:pt x="18" y="1043"/>
                      </a:moveTo>
                      <a:lnTo>
                        <a:pt x="42" y="1043"/>
                      </a:lnTo>
                      <a:lnTo>
                        <a:pt x="42" y="0"/>
                      </a:lnTo>
                      <a:lnTo>
                        <a:pt x="0" y="0"/>
                      </a:lnTo>
                      <a:lnTo>
                        <a:pt x="0" y="1043"/>
                      </a:lnTo>
                      <a:lnTo>
                        <a:pt x="18" y="1043"/>
                      </a:lnTo>
                      <a:lnTo>
                        <a:pt x="18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914400">
                    <a:defRPr/>
                  </a:pPr>
                  <a:endParaRPr lang="en-US">
                    <a:solidFill>
                      <a:srgbClr val="EAEAEA"/>
                    </a:solidFill>
                    <a:latin typeface="굴림"/>
                    <a:ea typeface="굴림"/>
                  </a:endParaRPr>
                </a:p>
              </p:txBody>
            </p:sp>
            <p:sp>
              <p:nvSpPr>
                <p:cNvPr id="44064" name="Freeform 32"/>
                <p:cNvSpPr>
                  <a:spLocks/>
                </p:cNvSpPr>
                <p:nvPr/>
              </p:nvSpPr>
              <p:spPr bwMode="hidden">
                <a:xfrm>
                  <a:off x="2400" y="0"/>
                  <a:ext cx="155" cy="1045"/>
                </a:xfrm>
                <a:custGeom>
                  <a:avLst/>
                  <a:gdLst/>
                  <a:ahLst/>
                  <a:cxnLst>
                    <a:cxn ang="0">
                      <a:pos x="131" y="1043"/>
                    </a:cxn>
                    <a:cxn ang="0">
                      <a:pos x="155" y="1043"/>
                    </a:cxn>
                    <a:cxn ang="0">
                      <a:pos x="42" y="0"/>
                    </a:cxn>
                    <a:cxn ang="0">
                      <a:pos x="0" y="0"/>
                    </a:cxn>
                    <a:cxn ang="0">
                      <a:pos x="113" y="1043"/>
                    </a:cxn>
                    <a:cxn ang="0">
                      <a:pos x="131" y="1043"/>
                    </a:cxn>
                    <a:cxn ang="0">
                      <a:pos x="131" y="1043"/>
                    </a:cxn>
                  </a:cxnLst>
                  <a:rect l="0" t="0" r="r" b="b"/>
                  <a:pathLst>
                    <a:path w="155" h="1043">
                      <a:moveTo>
                        <a:pt x="131" y="1043"/>
                      </a:moveTo>
                      <a:lnTo>
                        <a:pt x="155" y="1043"/>
                      </a:lnTo>
                      <a:lnTo>
                        <a:pt x="42" y="0"/>
                      </a:lnTo>
                      <a:lnTo>
                        <a:pt x="0" y="0"/>
                      </a:lnTo>
                      <a:lnTo>
                        <a:pt x="113" y="1043"/>
                      </a:lnTo>
                      <a:lnTo>
                        <a:pt x="131" y="1043"/>
                      </a:lnTo>
                      <a:lnTo>
                        <a:pt x="131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914400">
                    <a:defRPr/>
                  </a:pPr>
                  <a:endParaRPr lang="en-US">
                    <a:solidFill>
                      <a:srgbClr val="EAEAEA"/>
                    </a:solidFill>
                    <a:latin typeface="굴림"/>
                    <a:ea typeface="굴림"/>
                  </a:endParaRPr>
                </a:p>
              </p:txBody>
            </p:sp>
            <p:sp>
              <p:nvSpPr>
                <p:cNvPr id="44065" name="Freeform 33"/>
                <p:cNvSpPr>
                  <a:spLocks/>
                </p:cNvSpPr>
                <p:nvPr/>
              </p:nvSpPr>
              <p:spPr bwMode="hidden">
                <a:xfrm>
                  <a:off x="1967" y="0"/>
                  <a:ext cx="240" cy="1045"/>
                </a:xfrm>
                <a:custGeom>
                  <a:avLst/>
                  <a:gdLst/>
                  <a:ahLst/>
                  <a:cxnLst>
                    <a:cxn ang="0">
                      <a:pos x="221" y="1043"/>
                    </a:cxn>
                    <a:cxn ang="0">
                      <a:pos x="239" y="1043"/>
                    </a:cxn>
                    <a:cxn ang="0">
                      <a:pos x="36" y="0"/>
                    </a:cxn>
                    <a:cxn ang="0">
                      <a:pos x="0" y="0"/>
                    </a:cxn>
                    <a:cxn ang="0">
                      <a:pos x="203" y="1043"/>
                    </a:cxn>
                    <a:cxn ang="0">
                      <a:pos x="221" y="1043"/>
                    </a:cxn>
                    <a:cxn ang="0">
                      <a:pos x="221" y="1043"/>
                    </a:cxn>
                  </a:cxnLst>
                  <a:rect l="0" t="0" r="r" b="b"/>
                  <a:pathLst>
                    <a:path w="239" h="1043">
                      <a:moveTo>
                        <a:pt x="221" y="1043"/>
                      </a:moveTo>
                      <a:lnTo>
                        <a:pt x="239" y="1043"/>
                      </a:lnTo>
                      <a:lnTo>
                        <a:pt x="36" y="0"/>
                      </a:lnTo>
                      <a:lnTo>
                        <a:pt x="0" y="0"/>
                      </a:lnTo>
                      <a:lnTo>
                        <a:pt x="203" y="1043"/>
                      </a:lnTo>
                      <a:lnTo>
                        <a:pt x="221" y="1043"/>
                      </a:lnTo>
                      <a:lnTo>
                        <a:pt x="221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914400">
                    <a:defRPr/>
                  </a:pPr>
                  <a:endParaRPr lang="en-US">
                    <a:solidFill>
                      <a:srgbClr val="EAEAEA"/>
                    </a:solidFill>
                    <a:latin typeface="굴림"/>
                    <a:ea typeface="굴림"/>
                  </a:endParaRPr>
                </a:p>
              </p:txBody>
            </p:sp>
            <p:sp>
              <p:nvSpPr>
                <p:cNvPr id="44066" name="Freeform 34"/>
                <p:cNvSpPr>
                  <a:spLocks/>
                </p:cNvSpPr>
                <p:nvPr/>
              </p:nvSpPr>
              <p:spPr bwMode="hidden">
                <a:xfrm>
                  <a:off x="1554" y="0"/>
                  <a:ext cx="353" cy="1045"/>
                </a:xfrm>
                <a:custGeom>
                  <a:avLst/>
                  <a:gdLst/>
                  <a:ahLst/>
                  <a:cxnLst>
                    <a:cxn ang="0">
                      <a:pos x="334" y="1043"/>
                    </a:cxn>
                    <a:cxn ang="0">
                      <a:pos x="352" y="1043"/>
                    </a:cxn>
                    <a:cxn ang="0">
                      <a:pos x="41" y="0"/>
                    </a:cxn>
                    <a:cxn ang="0">
                      <a:pos x="0" y="0"/>
                    </a:cxn>
                    <a:cxn ang="0">
                      <a:pos x="311" y="1043"/>
                    </a:cxn>
                    <a:cxn ang="0">
                      <a:pos x="334" y="1043"/>
                    </a:cxn>
                    <a:cxn ang="0">
                      <a:pos x="334" y="1043"/>
                    </a:cxn>
                  </a:cxnLst>
                  <a:rect l="0" t="0" r="r" b="b"/>
                  <a:pathLst>
                    <a:path w="352" h="1043">
                      <a:moveTo>
                        <a:pt x="334" y="1043"/>
                      </a:moveTo>
                      <a:lnTo>
                        <a:pt x="352" y="1043"/>
                      </a:lnTo>
                      <a:lnTo>
                        <a:pt x="41" y="0"/>
                      </a:lnTo>
                      <a:lnTo>
                        <a:pt x="0" y="0"/>
                      </a:lnTo>
                      <a:lnTo>
                        <a:pt x="311" y="1043"/>
                      </a:lnTo>
                      <a:lnTo>
                        <a:pt x="334" y="1043"/>
                      </a:lnTo>
                      <a:lnTo>
                        <a:pt x="334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914400">
                    <a:defRPr/>
                  </a:pPr>
                  <a:endParaRPr lang="en-US">
                    <a:solidFill>
                      <a:srgbClr val="EAEAEA"/>
                    </a:solidFill>
                    <a:latin typeface="굴림"/>
                    <a:ea typeface="굴림"/>
                  </a:endParaRPr>
                </a:p>
              </p:txBody>
            </p:sp>
            <p:sp>
              <p:nvSpPr>
                <p:cNvPr id="44067" name="Freeform 35"/>
                <p:cNvSpPr>
                  <a:spLocks/>
                </p:cNvSpPr>
                <p:nvPr/>
              </p:nvSpPr>
              <p:spPr bwMode="hidden">
                <a:xfrm>
                  <a:off x="1134" y="0"/>
                  <a:ext cx="450" cy="1045"/>
                </a:xfrm>
                <a:custGeom>
                  <a:avLst/>
                  <a:gdLst/>
                  <a:ahLst/>
                  <a:cxnLst>
                    <a:cxn ang="0">
                      <a:pos x="425" y="1043"/>
                    </a:cxn>
                    <a:cxn ang="0">
                      <a:pos x="449" y="1043"/>
                    </a:cxn>
                    <a:cxn ang="0">
                      <a:pos x="42" y="0"/>
                    </a:cxn>
                    <a:cxn ang="0">
                      <a:pos x="0" y="0"/>
                    </a:cxn>
                    <a:cxn ang="0">
                      <a:pos x="407" y="1043"/>
                    </a:cxn>
                    <a:cxn ang="0">
                      <a:pos x="425" y="1043"/>
                    </a:cxn>
                    <a:cxn ang="0">
                      <a:pos x="425" y="1043"/>
                    </a:cxn>
                  </a:cxnLst>
                  <a:rect l="0" t="0" r="r" b="b"/>
                  <a:pathLst>
                    <a:path w="449" h="1043">
                      <a:moveTo>
                        <a:pt x="425" y="1043"/>
                      </a:moveTo>
                      <a:lnTo>
                        <a:pt x="449" y="1043"/>
                      </a:lnTo>
                      <a:lnTo>
                        <a:pt x="42" y="0"/>
                      </a:lnTo>
                      <a:lnTo>
                        <a:pt x="0" y="0"/>
                      </a:lnTo>
                      <a:lnTo>
                        <a:pt x="407" y="1043"/>
                      </a:lnTo>
                      <a:lnTo>
                        <a:pt x="425" y="1043"/>
                      </a:lnTo>
                      <a:lnTo>
                        <a:pt x="425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914400">
                    <a:defRPr/>
                  </a:pPr>
                  <a:endParaRPr lang="en-US">
                    <a:solidFill>
                      <a:srgbClr val="EAEAEA"/>
                    </a:solidFill>
                    <a:latin typeface="굴림"/>
                    <a:ea typeface="굴림"/>
                  </a:endParaRPr>
                </a:p>
              </p:txBody>
            </p:sp>
            <p:sp>
              <p:nvSpPr>
                <p:cNvPr id="44068" name="Freeform 36"/>
                <p:cNvSpPr>
                  <a:spLocks/>
                </p:cNvSpPr>
                <p:nvPr/>
              </p:nvSpPr>
              <p:spPr bwMode="hidden">
                <a:xfrm>
                  <a:off x="714" y="0"/>
                  <a:ext cx="540" cy="1045"/>
                </a:xfrm>
                <a:custGeom>
                  <a:avLst/>
                  <a:gdLst/>
                  <a:ahLst/>
                  <a:cxnLst>
                    <a:cxn ang="0">
                      <a:pos x="520" y="1043"/>
                    </a:cxn>
                    <a:cxn ang="0">
                      <a:pos x="538" y="1043"/>
                    </a:cxn>
                    <a:cxn ang="0">
                      <a:pos x="41" y="0"/>
                    </a:cxn>
                    <a:cxn ang="0">
                      <a:pos x="0" y="0"/>
                    </a:cxn>
                    <a:cxn ang="0">
                      <a:pos x="496" y="1043"/>
                    </a:cxn>
                    <a:cxn ang="0">
                      <a:pos x="520" y="1043"/>
                    </a:cxn>
                    <a:cxn ang="0">
                      <a:pos x="520" y="1043"/>
                    </a:cxn>
                  </a:cxnLst>
                  <a:rect l="0" t="0" r="r" b="b"/>
                  <a:pathLst>
                    <a:path w="538" h="1043">
                      <a:moveTo>
                        <a:pt x="520" y="1043"/>
                      </a:moveTo>
                      <a:lnTo>
                        <a:pt x="538" y="1043"/>
                      </a:lnTo>
                      <a:lnTo>
                        <a:pt x="41" y="0"/>
                      </a:lnTo>
                      <a:lnTo>
                        <a:pt x="0" y="0"/>
                      </a:lnTo>
                      <a:lnTo>
                        <a:pt x="496" y="1043"/>
                      </a:lnTo>
                      <a:lnTo>
                        <a:pt x="520" y="1043"/>
                      </a:lnTo>
                      <a:lnTo>
                        <a:pt x="520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914400">
                    <a:defRPr/>
                  </a:pPr>
                  <a:endParaRPr lang="en-US">
                    <a:solidFill>
                      <a:srgbClr val="EAEAEA"/>
                    </a:solidFill>
                    <a:latin typeface="굴림"/>
                    <a:ea typeface="굴림"/>
                  </a:endParaRPr>
                </a:p>
              </p:txBody>
            </p:sp>
            <p:sp>
              <p:nvSpPr>
                <p:cNvPr id="44069" name="Freeform 37"/>
                <p:cNvSpPr>
                  <a:spLocks/>
                </p:cNvSpPr>
                <p:nvPr/>
              </p:nvSpPr>
              <p:spPr bwMode="hidden">
                <a:xfrm>
                  <a:off x="306" y="0"/>
                  <a:ext cx="642" cy="1045"/>
                </a:xfrm>
                <a:custGeom>
                  <a:avLst/>
                  <a:gdLst/>
                  <a:ahLst/>
                  <a:cxnLst>
                    <a:cxn ang="0">
                      <a:pos x="622" y="1043"/>
                    </a:cxn>
                    <a:cxn ang="0">
                      <a:pos x="640" y="1043"/>
                    </a:cxn>
                    <a:cxn ang="0">
                      <a:pos x="48" y="0"/>
                    </a:cxn>
                    <a:cxn ang="0">
                      <a:pos x="0" y="0"/>
                    </a:cxn>
                    <a:cxn ang="0">
                      <a:pos x="598" y="1043"/>
                    </a:cxn>
                    <a:cxn ang="0">
                      <a:pos x="622" y="1043"/>
                    </a:cxn>
                    <a:cxn ang="0">
                      <a:pos x="622" y="1043"/>
                    </a:cxn>
                  </a:cxnLst>
                  <a:rect l="0" t="0" r="r" b="b"/>
                  <a:pathLst>
                    <a:path w="640" h="1043">
                      <a:moveTo>
                        <a:pt x="622" y="1043"/>
                      </a:moveTo>
                      <a:lnTo>
                        <a:pt x="640" y="1043"/>
                      </a:lnTo>
                      <a:lnTo>
                        <a:pt x="48" y="0"/>
                      </a:lnTo>
                      <a:lnTo>
                        <a:pt x="0" y="0"/>
                      </a:lnTo>
                      <a:lnTo>
                        <a:pt x="598" y="1043"/>
                      </a:lnTo>
                      <a:lnTo>
                        <a:pt x="622" y="1043"/>
                      </a:lnTo>
                      <a:lnTo>
                        <a:pt x="622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914400">
                    <a:defRPr/>
                  </a:pPr>
                  <a:endParaRPr lang="en-US">
                    <a:solidFill>
                      <a:srgbClr val="EAEAEA"/>
                    </a:solidFill>
                    <a:latin typeface="굴림"/>
                    <a:ea typeface="굴림"/>
                  </a:endParaRPr>
                </a:p>
              </p:txBody>
            </p:sp>
            <p:sp>
              <p:nvSpPr>
                <p:cNvPr id="44070" name="Freeform 38"/>
                <p:cNvSpPr>
                  <a:spLocks/>
                </p:cNvSpPr>
                <p:nvPr/>
              </p:nvSpPr>
              <p:spPr bwMode="hidden">
                <a:xfrm>
                  <a:off x="0" y="108"/>
                  <a:ext cx="630" cy="937"/>
                </a:xfrm>
                <a:custGeom>
                  <a:avLst/>
                  <a:gdLst/>
                  <a:ahLst/>
                  <a:cxnLst>
                    <a:cxn ang="0">
                      <a:pos x="604" y="935"/>
                    </a:cxn>
                    <a:cxn ang="0">
                      <a:pos x="628" y="935"/>
                    </a:cxn>
                    <a:cxn ang="0">
                      <a:pos x="0" y="0"/>
                    </a:cxn>
                    <a:cxn ang="0">
                      <a:pos x="0" y="66"/>
                    </a:cxn>
                    <a:cxn ang="0">
                      <a:pos x="580" y="935"/>
                    </a:cxn>
                    <a:cxn ang="0">
                      <a:pos x="604" y="935"/>
                    </a:cxn>
                    <a:cxn ang="0">
                      <a:pos x="604" y="935"/>
                    </a:cxn>
                  </a:cxnLst>
                  <a:rect l="0" t="0" r="r" b="b"/>
                  <a:pathLst>
                    <a:path w="628" h="935">
                      <a:moveTo>
                        <a:pt x="604" y="935"/>
                      </a:moveTo>
                      <a:lnTo>
                        <a:pt x="628" y="935"/>
                      </a:lnTo>
                      <a:lnTo>
                        <a:pt x="0" y="0"/>
                      </a:lnTo>
                      <a:lnTo>
                        <a:pt x="0" y="66"/>
                      </a:lnTo>
                      <a:lnTo>
                        <a:pt x="580" y="935"/>
                      </a:lnTo>
                      <a:lnTo>
                        <a:pt x="604" y="935"/>
                      </a:lnTo>
                      <a:lnTo>
                        <a:pt x="604" y="935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914400">
                    <a:defRPr/>
                  </a:pPr>
                  <a:endParaRPr lang="en-US">
                    <a:solidFill>
                      <a:srgbClr val="EAEAEA"/>
                    </a:solidFill>
                    <a:latin typeface="굴림"/>
                    <a:ea typeface="굴림"/>
                  </a:endParaRPr>
                </a:p>
              </p:txBody>
            </p:sp>
            <p:sp>
              <p:nvSpPr>
                <p:cNvPr id="44071" name="Freeform 39"/>
                <p:cNvSpPr>
                  <a:spLocks/>
                </p:cNvSpPr>
                <p:nvPr/>
              </p:nvSpPr>
              <p:spPr bwMode="hidden">
                <a:xfrm>
                  <a:off x="3191" y="0"/>
                  <a:ext cx="155" cy="1045"/>
                </a:xfrm>
                <a:custGeom>
                  <a:avLst/>
                  <a:gdLst/>
                  <a:ahLst/>
                  <a:cxnLst>
                    <a:cxn ang="0">
                      <a:pos x="18" y="1043"/>
                    </a:cxn>
                    <a:cxn ang="0">
                      <a:pos x="42" y="1043"/>
                    </a:cxn>
                    <a:cxn ang="0">
                      <a:pos x="155" y="0"/>
                    </a:cxn>
                    <a:cxn ang="0">
                      <a:pos x="114" y="0"/>
                    </a:cxn>
                    <a:cxn ang="0">
                      <a:pos x="0" y="1043"/>
                    </a:cxn>
                    <a:cxn ang="0">
                      <a:pos x="18" y="1043"/>
                    </a:cxn>
                    <a:cxn ang="0">
                      <a:pos x="18" y="1043"/>
                    </a:cxn>
                  </a:cxnLst>
                  <a:rect l="0" t="0" r="r" b="b"/>
                  <a:pathLst>
                    <a:path w="155" h="1043">
                      <a:moveTo>
                        <a:pt x="18" y="1043"/>
                      </a:moveTo>
                      <a:lnTo>
                        <a:pt x="42" y="1043"/>
                      </a:lnTo>
                      <a:lnTo>
                        <a:pt x="155" y="0"/>
                      </a:lnTo>
                      <a:lnTo>
                        <a:pt x="114" y="0"/>
                      </a:lnTo>
                      <a:lnTo>
                        <a:pt x="0" y="1043"/>
                      </a:lnTo>
                      <a:lnTo>
                        <a:pt x="18" y="1043"/>
                      </a:lnTo>
                      <a:lnTo>
                        <a:pt x="18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914400">
                    <a:defRPr/>
                  </a:pPr>
                  <a:endParaRPr lang="en-US">
                    <a:solidFill>
                      <a:srgbClr val="EAEAEA"/>
                    </a:solidFill>
                    <a:latin typeface="굴림"/>
                    <a:ea typeface="굴림"/>
                  </a:endParaRPr>
                </a:p>
              </p:txBody>
            </p:sp>
            <p:sp>
              <p:nvSpPr>
                <p:cNvPr id="44072" name="Freeform 40"/>
                <p:cNvSpPr>
                  <a:spLocks/>
                </p:cNvSpPr>
                <p:nvPr/>
              </p:nvSpPr>
              <p:spPr bwMode="hidden">
                <a:xfrm>
                  <a:off x="3533" y="0"/>
                  <a:ext cx="240" cy="1045"/>
                </a:xfrm>
                <a:custGeom>
                  <a:avLst/>
                  <a:gdLst/>
                  <a:ahLst/>
                  <a:cxnLst>
                    <a:cxn ang="0">
                      <a:pos x="18" y="1043"/>
                    </a:cxn>
                    <a:cxn ang="0">
                      <a:pos x="36" y="1043"/>
                    </a:cxn>
                    <a:cxn ang="0">
                      <a:pos x="239" y="0"/>
                    </a:cxn>
                    <a:cxn ang="0">
                      <a:pos x="203" y="0"/>
                    </a:cxn>
                    <a:cxn ang="0">
                      <a:pos x="0" y="1043"/>
                    </a:cxn>
                    <a:cxn ang="0">
                      <a:pos x="18" y="1043"/>
                    </a:cxn>
                    <a:cxn ang="0">
                      <a:pos x="18" y="1043"/>
                    </a:cxn>
                  </a:cxnLst>
                  <a:rect l="0" t="0" r="r" b="b"/>
                  <a:pathLst>
                    <a:path w="239" h="1043">
                      <a:moveTo>
                        <a:pt x="18" y="1043"/>
                      </a:moveTo>
                      <a:lnTo>
                        <a:pt x="36" y="1043"/>
                      </a:lnTo>
                      <a:lnTo>
                        <a:pt x="239" y="0"/>
                      </a:lnTo>
                      <a:lnTo>
                        <a:pt x="203" y="0"/>
                      </a:lnTo>
                      <a:lnTo>
                        <a:pt x="0" y="1043"/>
                      </a:lnTo>
                      <a:lnTo>
                        <a:pt x="18" y="1043"/>
                      </a:lnTo>
                      <a:lnTo>
                        <a:pt x="18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914400">
                    <a:defRPr/>
                  </a:pPr>
                  <a:endParaRPr lang="en-US">
                    <a:solidFill>
                      <a:srgbClr val="EAEAEA"/>
                    </a:solidFill>
                    <a:latin typeface="굴림"/>
                    <a:ea typeface="굴림"/>
                  </a:endParaRPr>
                </a:p>
              </p:txBody>
            </p:sp>
            <p:sp>
              <p:nvSpPr>
                <p:cNvPr id="44073" name="Freeform 41"/>
                <p:cNvSpPr>
                  <a:spLocks/>
                </p:cNvSpPr>
                <p:nvPr/>
              </p:nvSpPr>
              <p:spPr bwMode="hidden">
                <a:xfrm>
                  <a:off x="3821" y="0"/>
                  <a:ext cx="359" cy="1045"/>
                </a:xfrm>
                <a:custGeom>
                  <a:avLst/>
                  <a:gdLst/>
                  <a:ahLst/>
                  <a:cxnLst>
                    <a:cxn ang="0">
                      <a:pos x="24" y="1043"/>
                    </a:cxn>
                    <a:cxn ang="0">
                      <a:pos x="42" y="1043"/>
                    </a:cxn>
                    <a:cxn ang="0">
                      <a:pos x="358" y="0"/>
                    </a:cxn>
                    <a:cxn ang="0">
                      <a:pos x="317" y="0"/>
                    </a:cxn>
                    <a:cxn ang="0">
                      <a:pos x="0" y="1043"/>
                    </a:cxn>
                    <a:cxn ang="0">
                      <a:pos x="24" y="1043"/>
                    </a:cxn>
                    <a:cxn ang="0">
                      <a:pos x="24" y="1043"/>
                    </a:cxn>
                  </a:cxnLst>
                  <a:rect l="0" t="0" r="r" b="b"/>
                  <a:pathLst>
                    <a:path w="358" h="1043">
                      <a:moveTo>
                        <a:pt x="24" y="1043"/>
                      </a:moveTo>
                      <a:lnTo>
                        <a:pt x="42" y="1043"/>
                      </a:lnTo>
                      <a:lnTo>
                        <a:pt x="358" y="0"/>
                      </a:lnTo>
                      <a:lnTo>
                        <a:pt x="317" y="0"/>
                      </a:lnTo>
                      <a:lnTo>
                        <a:pt x="0" y="1043"/>
                      </a:lnTo>
                      <a:lnTo>
                        <a:pt x="24" y="1043"/>
                      </a:lnTo>
                      <a:lnTo>
                        <a:pt x="24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914400">
                    <a:defRPr/>
                  </a:pPr>
                  <a:endParaRPr lang="en-US">
                    <a:solidFill>
                      <a:srgbClr val="EAEAEA"/>
                    </a:solidFill>
                    <a:latin typeface="굴림"/>
                    <a:ea typeface="굴림"/>
                  </a:endParaRPr>
                </a:p>
              </p:txBody>
            </p:sp>
            <p:sp>
              <p:nvSpPr>
                <p:cNvPr id="44074" name="Freeform 42"/>
                <p:cNvSpPr>
                  <a:spLocks/>
                </p:cNvSpPr>
                <p:nvPr/>
              </p:nvSpPr>
              <p:spPr bwMode="hidden">
                <a:xfrm>
                  <a:off x="4139" y="0"/>
                  <a:ext cx="449" cy="1045"/>
                </a:xfrm>
                <a:custGeom>
                  <a:avLst/>
                  <a:gdLst/>
                  <a:ahLst/>
                  <a:cxnLst>
                    <a:cxn ang="0">
                      <a:pos x="18" y="1043"/>
                    </a:cxn>
                    <a:cxn ang="0">
                      <a:pos x="41" y="1043"/>
                    </a:cxn>
                    <a:cxn ang="0">
                      <a:pos x="448" y="0"/>
                    </a:cxn>
                    <a:cxn ang="0">
                      <a:pos x="406" y="0"/>
                    </a:cxn>
                    <a:cxn ang="0">
                      <a:pos x="0" y="1043"/>
                    </a:cxn>
                    <a:cxn ang="0">
                      <a:pos x="18" y="1043"/>
                    </a:cxn>
                    <a:cxn ang="0">
                      <a:pos x="18" y="1043"/>
                    </a:cxn>
                  </a:cxnLst>
                  <a:rect l="0" t="0" r="r" b="b"/>
                  <a:pathLst>
                    <a:path w="448" h="1043">
                      <a:moveTo>
                        <a:pt x="18" y="1043"/>
                      </a:moveTo>
                      <a:lnTo>
                        <a:pt x="41" y="1043"/>
                      </a:lnTo>
                      <a:lnTo>
                        <a:pt x="448" y="0"/>
                      </a:lnTo>
                      <a:lnTo>
                        <a:pt x="406" y="0"/>
                      </a:lnTo>
                      <a:lnTo>
                        <a:pt x="0" y="1043"/>
                      </a:lnTo>
                      <a:lnTo>
                        <a:pt x="18" y="1043"/>
                      </a:lnTo>
                      <a:lnTo>
                        <a:pt x="18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914400">
                    <a:defRPr/>
                  </a:pPr>
                  <a:endParaRPr lang="en-US">
                    <a:solidFill>
                      <a:srgbClr val="EAEAEA"/>
                    </a:solidFill>
                    <a:latin typeface="굴림"/>
                    <a:ea typeface="굴림"/>
                  </a:endParaRPr>
                </a:p>
              </p:txBody>
            </p:sp>
            <p:sp>
              <p:nvSpPr>
                <p:cNvPr id="44075" name="Freeform 43"/>
                <p:cNvSpPr>
                  <a:spLocks/>
                </p:cNvSpPr>
                <p:nvPr/>
              </p:nvSpPr>
              <p:spPr bwMode="hidden">
                <a:xfrm>
                  <a:off x="4480" y="0"/>
                  <a:ext cx="541" cy="1045"/>
                </a:xfrm>
                <a:custGeom>
                  <a:avLst/>
                  <a:gdLst/>
                  <a:ahLst/>
                  <a:cxnLst>
                    <a:cxn ang="0">
                      <a:pos x="18" y="1043"/>
                    </a:cxn>
                    <a:cxn ang="0">
                      <a:pos x="42" y="1043"/>
                    </a:cxn>
                    <a:cxn ang="0">
                      <a:pos x="539" y="0"/>
                    </a:cxn>
                    <a:cxn ang="0">
                      <a:pos x="497" y="0"/>
                    </a:cxn>
                    <a:cxn ang="0">
                      <a:pos x="0" y="1043"/>
                    </a:cxn>
                    <a:cxn ang="0">
                      <a:pos x="18" y="1043"/>
                    </a:cxn>
                    <a:cxn ang="0">
                      <a:pos x="18" y="1043"/>
                    </a:cxn>
                  </a:cxnLst>
                  <a:rect l="0" t="0" r="r" b="b"/>
                  <a:pathLst>
                    <a:path w="539" h="1043">
                      <a:moveTo>
                        <a:pt x="18" y="1043"/>
                      </a:moveTo>
                      <a:lnTo>
                        <a:pt x="42" y="1043"/>
                      </a:lnTo>
                      <a:lnTo>
                        <a:pt x="539" y="0"/>
                      </a:lnTo>
                      <a:lnTo>
                        <a:pt x="497" y="0"/>
                      </a:lnTo>
                      <a:lnTo>
                        <a:pt x="0" y="1043"/>
                      </a:lnTo>
                      <a:lnTo>
                        <a:pt x="18" y="1043"/>
                      </a:lnTo>
                      <a:lnTo>
                        <a:pt x="18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914400">
                    <a:defRPr/>
                  </a:pPr>
                  <a:endParaRPr lang="en-US">
                    <a:solidFill>
                      <a:srgbClr val="EAEAEA"/>
                    </a:solidFill>
                    <a:latin typeface="굴림"/>
                    <a:ea typeface="굴림"/>
                  </a:endParaRPr>
                </a:p>
              </p:txBody>
            </p:sp>
            <p:sp>
              <p:nvSpPr>
                <p:cNvPr id="44076" name="Freeform 44"/>
                <p:cNvSpPr>
                  <a:spLocks/>
                </p:cNvSpPr>
                <p:nvPr/>
              </p:nvSpPr>
              <p:spPr bwMode="hidden">
                <a:xfrm>
                  <a:off x="4768" y="0"/>
                  <a:ext cx="642" cy="1045"/>
                </a:xfrm>
                <a:custGeom>
                  <a:avLst/>
                  <a:gdLst/>
                  <a:ahLst/>
                  <a:cxnLst>
                    <a:cxn ang="0">
                      <a:pos x="18" y="1043"/>
                    </a:cxn>
                    <a:cxn ang="0">
                      <a:pos x="42" y="1043"/>
                    </a:cxn>
                    <a:cxn ang="0">
                      <a:pos x="640" y="0"/>
                    </a:cxn>
                    <a:cxn ang="0">
                      <a:pos x="592" y="0"/>
                    </a:cxn>
                    <a:cxn ang="0">
                      <a:pos x="0" y="1043"/>
                    </a:cxn>
                    <a:cxn ang="0">
                      <a:pos x="18" y="1043"/>
                    </a:cxn>
                    <a:cxn ang="0">
                      <a:pos x="18" y="1043"/>
                    </a:cxn>
                  </a:cxnLst>
                  <a:rect l="0" t="0" r="r" b="b"/>
                  <a:pathLst>
                    <a:path w="640" h="1043">
                      <a:moveTo>
                        <a:pt x="18" y="1043"/>
                      </a:moveTo>
                      <a:lnTo>
                        <a:pt x="42" y="1043"/>
                      </a:lnTo>
                      <a:lnTo>
                        <a:pt x="640" y="0"/>
                      </a:lnTo>
                      <a:lnTo>
                        <a:pt x="592" y="0"/>
                      </a:lnTo>
                      <a:lnTo>
                        <a:pt x="0" y="1043"/>
                      </a:lnTo>
                      <a:lnTo>
                        <a:pt x="18" y="1043"/>
                      </a:lnTo>
                      <a:lnTo>
                        <a:pt x="18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914400">
                    <a:defRPr/>
                  </a:pPr>
                  <a:endParaRPr lang="en-US">
                    <a:solidFill>
                      <a:srgbClr val="EAEAEA"/>
                    </a:solidFill>
                    <a:latin typeface="굴림"/>
                    <a:ea typeface="굴림"/>
                  </a:endParaRPr>
                </a:p>
              </p:txBody>
            </p:sp>
            <p:sp>
              <p:nvSpPr>
                <p:cNvPr id="44077" name="Freeform 45"/>
                <p:cNvSpPr>
                  <a:spLocks/>
                </p:cNvSpPr>
                <p:nvPr/>
              </p:nvSpPr>
              <p:spPr bwMode="hidden">
                <a:xfrm>
                  <a:off x="5086" y="48"/>
                  <a:ext cx="672" cy="997"/>
                </a:xfrm>
                <a:custGeom>
                  <a:avLst/>
                  <a:gdLst/>
                  <a:ahLst/>
                  <a:cxnLst>
                    <a:cxn ang="0">
                      <a:pos x="24" y="995"/>
                    </a:cxn>
                    <a:cxn ang="0">
                      <a:pos x="48" y="995"/>
                    </a:cxn>
                    <a:cxn ang="0">
                      <a:pos x="670" y="72"/>
                    </a:cxn>
                    <a:cxn ang="0">
                      <a:pos x="670" y="0"/>
                    </a:cxn>
                    <a:cxn ang="0">
                      <a:pos x="0" y="995"/>
                    </a:cxn>
                    <a:cxn ang="0">
                      <a:pos x="24" y="995"/>
                    </a:cxn>
                    <a:cxn ang="0">
                      <a:pos x="24" y="995"/>
                    </a:cxn>
                  </a:cxnLst>
                  <a:rect l="0" t="0" r="r" b="b"/>
                  <a:pathLst>
                    <a:path w="670" h="995">
                      <a:moveTo>
                        <a:pt x="24" y="995"/>
                      </a:moveTo>
                      <a:lnTo>
                        <a:pt x="48" y="995"/>
                      </a:lnTo>
                      <a:lnTo>
                        <a:pt x="670" y="72"/>
                      </a:lnTo>
                      <a:lnTo>
                        <a:pt x="670" y="0"/>
                      </a:lnTo>
                      <a:lnTo>
                        <a:pt x="0" y="995"/>
                      </a:lnTo>
                      <a:lnTo>
                        <a:pt x="24" y="995"/>
                      </a:lnTo>
                      <a:lnTo>
                        <a:pt x="24" y="995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914400">
                    <a:defRPr/>
                  </a:pPr>
                  <a:endParaRPr lang="en-US">
                    <a:solidFill>
                      <a:srgbClr val="EAEAEA"/>
                    </a:solidFill>
                    <a:latin typeface="굴림"/>
                    <a:ea typeface="굴림"/>
                  </a:endParaRPr>
                </a:p>
              </p:txBody>
            </p:sp>
          </p:grpSp>
          <p:grpSp>
            <p:nvGrpSpPr>
              <p:cNvPr id="5" name="Group 46"/>
              <p:cNvGrpSpPr>
                <a:grpSpLocks/>
              </p:cNvGrpSpPr>
              <p:nvPr userDrawn="1"/>
            </p:nvGrpSpPr>
            <p:grpSpPr bwMode="auto">
              <a:xfrm>
                <a:off x="0" y="558"/>
                <a:ext cx="5758" cy="487"/>
                <a:chOff x="0" y="558"/>
                <a:chExt cx="5758" cy="487"/>
              </a:xfrm>
            </p:grpSpPr>
            <p:sp>
              <p:nvSpPr>
                <p:cNvPr id="44079" name="Freeform 47"/>
                <p:cNvSpPr>
                  <a:spLocks/>
                </p:cNvSpPr>
                <p:nvPr/>
              </p:nvSpPr>
              <p:spPr bwMode="hidden">
                <a:xfrm>
                  <a:off x="0" y="618"/>
                  <a:ext cx="306" cy="427"/>
                </a:xfrm>
                <a:custGeom>
                  <a:avLst/>
                  <a:gdLst/>
                  <a:ahLst/>
                  <a:cxnLst>
                    <a:cxn ang="0">
                      <a:pos x="281" y="426"/>
                    </a:cxn>
                    <a:cxn ang="0">
                      <a:pos x="305" y="426"/>
                    </a:cxn>
                    <a:cxn ang="0">
                      <a:pos x="0" y="0"/>
                    </a:cxn>
                    <a:cxn ang="0">
                      <a:pos x="0" y="66"/>
                    </a:cxn>
                    <a:cxn ang="0">
                      <a:pos x="251" y="426"/>
                    </a:cxn>
                    <a:cxn ang="0">
                      <a:pos x="281" y="426"/>
                    </a:cxn>
                    <a:cxn ang="0">
                      <a:pos x="281" y="426"/>
                    </a:cxn>
                  </a:cxnLst>
                  <a:rect l="0" t="0" r="r" b="b"/>
                  <a:pathLst>
                    <a:path w="305" h="426">
                      <a:moveTo>
                        <a:pt x="281" y="426"/>
                      </a:moveTo>
                      <a:lnTo>
                        <a:pt x="305" y="426"/>
                      </a:lnTo>
                      <a:lnTo>
                        <a:pt x="0" y="0"/>
                      </a:lnTo>
                      <a:lnTo>
                        <a:pt x="0" y="66"/>
                      </a:lnTo>
                      <a:lnTo>
                        <a:pt x="251" y="426"/>
                      </a:lnTo>
                      <a:lnTo>
                        <a:pt x="281" y="426"/>
                      </a:lnTo>
                      <a:lnTo>
                        <a:pt x="281" y="42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914400">
                    <a:defRPr/>
                  </a:pPr>
                  <a:endParaRPr lang="en-US">
                    <a:solidFill>
                      <a:srgbClr val="EAEAEA"/>
                    </a:solidFill>
                    <a:latin typeface="굴림"/>
                    <a:ea typeface="굴림"/>
                  </a:endParaRPr>
                </a:p>
              </p:txBody>
            </p:sp>
            <p:sp>
              <p:nvSpPr>
                <p:cNvPr id="44080" name="Freeform 48"/>
                <p:cNvSpPr>
                  <a:spLocks/>
                </p:cNvSpPr>
                <p:nvPr/>
              </p:nvSpPr>
              <p:spPr bwMode="hidden">
                <a:xfrm>
                  <a:off x="5410" y="558"/>
                  <a:ext cx="348" cy="487"/>
                </a:xfrm>
                <a:custGeom>
                  <a:avLst/>
                  <a:gdLst/>
                  <a:ahLst/>
                  <a:cxnLst>
                    <a:cxn ang="0">
                      <a:pos x="24" y="486"/>
                    </a:cxn>
                    <a:cxn ang="0">
                      <a:pos x="48" y="486"/>
                    </a:cxn>
                    <a:cxn ang="0">
                      <a:pos x="347" y="72"/>
                    </a:cxn>
                    <a:cxn ang="0">
                      <a:pos x="347" y="0"/>
                    </a:cxn>
                    <a:cxn ang="0">
                      <a:pos x="0" y="486"/>
                    </a:cxn>
                    <a:cxn ang="0">
                      <a:pos x="24" y="486"/>
                    </a:cxn>
                    <a:cxn ang="0">
                      <a:pos x="24" y="486"/>
                    </a:cxn>
                  </a:cxnLst>
                  <a:rect l="0" t="0" r="r" b="b"/>
                  <a:pathLst>
                    <a:path w="347" h="486">
                      <a:moveTo>
                        <a:pt x="24" y="486"/>
                      </a:moveTo>
                      <a:lnTo>
                        <a:pt x="48" y="486"/>
                      </a:lnTo>
                      <a:lnTo>
                        <a:pt x="347" y="72"/>
                      </a:lnTo>
                      <a:lnTo>
                        <a:pt x="347" y="0"/>
                      </a:lnTo>
                      <a:lnTo>
                        <a:pt x="0" y="486"/>
                      </a:lnTo>
                      <a:lnTo>
                        <a:pt x="24" y="486"/>
                      </a:lnTo>
                      <a:lnTo>
                        <a:pt x="24" y="48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914400">
                    <a:defRPr/>
                  </a:pPr>
                  <a:endParaRPr lang="en-US">
                    <a:solidFill>
                      <a:srgbClr val="EAEAEA"/>
                    </a:solidFill>
                    <a:latin typeface="굴림"/>
                    <a:ea typeface="굴림"/>
                  </a:endParaRPr>
                </a:p>
              </p:txBody>
            </p:sp>
          </p:grpSp>
          <p:grpSp>
            <p:nvGrpSpPr>
              <p:cNvPr id="6" name="Group 49"/>
              <p:cNvGrpSpPr>
                <a:grpSpLocks/>
              </p:cNvGrpSpPr>
              <p:nvPr userDrawn="1"/>
            </p:nvGrpSpPr>
            <p:grpSpPr bwMode="auto">
              <a:xfrm>
                <a:off x="264" y="1039"/>
                <a:ext cx="5200" cy="3280"/>
                <a:chOff x="264" y="1039"/>
                <a:chExt cx="5200" cy="3280"/>
              </a:xfrm>
            </p:grpSpPr>
            <p:sp>
              <p:nvSpPr>
                <p:cNvPr id="44082" name="Freeform 50"/>
                <p:cNvSpPr>
                  <a:spLocks/>
                </p:cNvSpPr>
                <p:nvPr/>
              </p:nvSpPr>
              <p:spPr bwMode="hidden">
                <a:xfrm>
                  <a:off x="2849" y="1039"/>
                  <a:ext cx="42" cy="3280"/>
                </a:xfrm>
                <a:custGeom>
                  <a:avLst/>
                  <a:gdLst/>
                  <a:ahLst/>
                  <a:cxnLst>
                    <a:cxn ang="0">
                      <a:pos x="18" y="0"/>
                    </a:cxn>
                    <a:cxn ang="0">
                      <a:pos x="0" y="0"/>
                    </a:cxn>
                    <a:cxn ang="0">
                      <a:pos x="0" y="3273"/>
                    </a:cxn>
                    <a:cxn ang="0">
                      <a:pos x="42" y="3273"/>
                    </a:cxn>
                    <a:cxn ang="0">
                      <a:pos x="42" y="0"/>
                    </a:cxn>
                    <a:cxn ang="0">
                      <a:pos x="18" y="0"/>
                    </a:cxn>
                    <a:cxn ang="0">
                      <a:pos x="18" y="0"/>
                    </a:cxn>
                  </a:cxnLst>
                  <a:rect l="0" t="0" r="r" b="b"/>
                  <a:pathLst>
                    <a:path w="42" h="3273">
                      <a:moveTo>
                        <a:pt x="18" y="0"/>
                      </a:moveTo>
                      <a:lnTo>
                        <a:pt x="0" y="0"/>
                      </a:lnTo>
                      <a:lnTo>
                        <a:pt x="0" y="3273"/>
                      </a:lnTo>
                      <a:lnTo>
                        <a:pt x="42" y="3273"/>
                      </a:lnTo>
                      <a:lnTo>
                        <a:pt x="42" y="0"/>
                      </a:lnTo>
                      <a:lnTo>
                        <a:pt x="18" y="0"/>
                      </a:lnTo>
                      <a:lnTo>
                        <a:pt x="18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>
                        <a:gamma/>
                        <a:shade val="69804"/>
                        <a:invGamma/>
                      </a:schemeClr>
                    </a:gs>
                    <a:gs pos="100000">
                      <a:schemeClr val="bg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914400">
                    <a:defRPr/>
                  </a:pPr>
                  <a:endParaRPr lang="en-US">
                    <a:solidFill>
                      <a:srgbClr val="EAEAEA"/>
                    </a:solidFill>
                    <a:latin typeface="굴림"/>
                    <a:ea typeface="굴림"/>
                  </a:endParaRPr>
                </a:p>
              </p:txBody>
            </p:sp>
            <p:sp>
              <p:nvSpPr>
                <p:cNvPr id="44083" name="Freeform 51"/>
                <p:cNvSpPr>
                  <a:spLocks/>
                </p:cNvSpPr>
                <p:nvPr/>
              </p:nvSpPr>
              <p:spPr bwMode="hidden">
                <a:xfrm>
                  <a:off x="2154" y="1039"/>
                  <a:ext cx="401" cy="3280"/>
                </a:xfrm>
                <a:custGeom>
                  <a:avLst/>
                  <a:gdLst/>
                  <a:ahLst/>
                  <a:cxnLst>
                    <a:cxn ang="0">
                      <a:pos x="376" y="0"/>
                    </a:cxn>
                    <a:cxn ang="0">
                      <a:pos x="358" y="0"/>
                    </a:cxn>
                    <a:cxn ang="0">
                      <a:pos x="0" y="3273"/>
                    </a:cxn>
                    <a:cxn ang="0">
                      <a:pos x="41" y="3273"/>
                    </a:cxn>
                    <a:cxn ang="0">
                      <a:pos x="400" y="0"/>
                    </a:cxn>
                    <a:cxn ang="0">
                      <a:pos x="376" y="0"/>
                    </a:cxn>
                    <a:cxn ang="0">
                      <a:pos x="376" y="0"/>
                    </a:cxn>
                  </a:cxnLst>
                  <a:rect l="0" t="0" r="r" b="b"/>
                  <a:pathLst>
                    <a:path w="400" h="3273">
                      <a:moveTo>
                        <a:pt x="376" y="0"/>
                      </a:moveTo>
                      <a:lnTo>
                        <a:pt x="358" y="0"/>
                      </a:lnTo>
                      <a:lnTo>
                        <a:pt x="0" y="3273"/>
                      </a:lnTo>
                      <a:lnTo>
                        <a:pt x="41" y="3273"/>
                      </a:lnTo>
                      <a:lnTo>
                        <a:pt x="400" y="0"/>
                      </a:lnTo>
                      <a:lnTo>
                        <a:pt x="376" y="0"/>
                      </a:lnTo>
                      <a:lnTo>
                        <a:pt x="376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>
                        <a:gamma/>
                        <a:shade val="69804"/>
                        <a:invGamma/>
                      </a:schemeClr>
                    </a:gs>
                    <a:gs pos="100000">
                      <a:schemeClr val="bg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914400">
                    <a:defRPr/>
                  </a:pPr>
                  <a:endParaRPr lang="en-US">
                    <a:solidFill>
                      <a:srgbClr val="EAEAEA"/>
                    </a:solidFill>
                    <a:latin typeface="굴림"/>
                    <a:ea typeface="굴림"/>
                  </a:endParaRPr>
                </a:p>
              </p:txBody>
            </p:sp>
            <p:sp>
              <p:nvSpPr>
                <p:cNvPr id="44084" name="Freeform 52"/>
                <p:cNvSpPr>
                  <a:spLocks/>
                </p:cNvSpPr>
                <p:nvPr/>
              </p:nvSpPr>
              <p:spPr bwMode="hidden">
                <a:xfrm>
                  <a:off x="1530" y="1039"/>
                  <a:ext cx="677" cy="3280"/>
                </a:xfrm>
                <a:custGeom>
                  <a:avLst/>
                  <a:gdLst/>
                  <a:ahLst/>
                  <a:cxnLst>
                    <a:cxn ang="0">
                      <a:pos x="657" y="0"/>
                    </a:cxn>
                    <a:cxn ang="0">
                      <a:pos x="639" y="0"/>
                    </a:cxn>
                    <a:cxn ang="0">
                      <a:pos x="0" y="3273"/>
                    </a:cxn>
                    <a:cxn ang="0">
                      <a:pos x="42" y="3273"/>
                    </a:cxn>
                    <a:cxn ang="0">
                      <a:pos x="675" y="0"/>
                    </a:cxn>
                    <a:cxn ang="0">
                      <a:pos x="657" y="0"/>
                    </a:cxn>
                    <a:cxn ang="0">
                      <a:pos x="657" y="0"/>
                    </a:cxn>
                  </a:cxnLst>
                  <a:rect l="0" t="0" r="r" b="b"/>
                  <a:pathLst>
                    <a:path w="675" h="3273">
                      <a:moveTo>
                        <a:pt x="657" y="0"/>
                      </a:moveTo>
                      <a:lnTo>
                        <a:pt x="639" y="0"/>
                      </a:lnTo>
                      <a:lnTo>
                        <a:pt x="0" y="3273"/>
                      </a:lnTo>
                      <a:lnTo>
                        <a:pt x="42" y="3273"/>
                      </a:lnTo>
                      <a:lnTo>
                        <a:pt x="675" y="0"/>
                      </a:lnTo>
                      <a:lnTo>
                        <a:pt x="657" y="0"/>
                      </a:lnTo>
                      <a:lnTo>
                        <a:pt x="657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>
                        <a:gamma/>
                        <a:shade val="69804"/>
                        <a:invGamma/>
                      </a:schemeClr>
                    </a:gs>
                    <a:gs pos="100000">
                      <a:schemeClr val="bg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914400">
                    <a:defRPr/>
                  </a:pPr>
                  <a:endParaRPr lang="en-US">
                    <a:solidFill>
                      <a:srgbClr val="EAEAEA"/>
                    </a:solidFill>
                    <a:latin typeface="굴림"/>
                    <a:ea typeface="굴림"/>
                  </a:endParaRPr>
                </a:p>
              </p:txBody>
            </p:sp>
            <p:sp>
              <p:nvSpPr>
                <p:cNvPr id="44085" name="Freeform 53"/>
                <p:cNvSpPr>
                  <a:spLocks/>
                </p:cNvSpPr>
                <p:nvPr/>
              </p:nvSpPr>
              <p:spPr bwMode="hidden">
                <a:xfrm>
                  <a:off x="876" y="1039"/>
                  <a:ext cx="1031" cy="3280"/>
                </a:xfrm>
                <a:custGeom>
                  <a:avLst/>
                  <a:gdLst/>
                  <a:ahLst/>
                  <a:cxnLst>
                    <a:cxn ang="0">
                      <a:pos x="1013" y="0"/>
                    </a:cxn>
                    <a:cxn ang="0">
                      <a:pos x="990" y="0"/>
                    </a:cxn>
                    <a:cxn ang="0">
                      <a:pos x="0" y="3280"/>
                    </a:cxn>
                    <a:cxn ang="0">
                      <a:pos x="42" y="3280"/>
                    </a:cxn>
                    <a:cxn ang="0">
                      <a:pos x="1031" y="4"/>
                    </a:cxn>
                    <a:cxn ang="0">
                      <a:pos x="1013" y="0"/>
                    </a:cxn>
                    <a:cxn ang="0">
                      <a:pos x="1013" y="0"/>
                    </a:cxn>
                  </a:cxnLst>
                  <a:rect l="0" t="0" r="r" b="b"/>
                  <a:pathLst>
                    <a:path w="1031" h="3280">
                      <a:moveTo>
                        <a:pt x="1013" y="0"/>
                      </a:moveTo>
                      <a:lnTo>
                        <a:pt x="990" y="0"/>
                      </a:lnTo>
                      <a:lnTo>
                        <a:pt x="0" y="3280"/>
                      </a:lnTo>
                      <a:lnTo>
                        <a:pt x="42" y="3280"/>
                      </a:lnTo>
                      <a:lnTo>
                        <a:pt x="1031" y="4"/>
                      </a:lnTo>
                      <a:lnTo>
                        <a:pt x="1013" y="0"/>
                      </a:lnTo>
                      <a:lnTo>
                        <a:pt x="1013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>
                        <a:gamma/>
                        <a:shade val="69804"/>
                        <a:invGamma/>
                      </a:schemeClr>
                    </a:gs>
                    <a:gs pos="100000">
                      <a:schemeClr val="bg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914400">
                    <a:defRPr/>
                  </a:pPr>
                  <a:endParaRPr lang="en-US">
                    <a:solidFill>
                      <a:srgbClr val="EAEAEA"/>
                    </a:solidFill>
                    <a:latin typeface="굴림"/>
                    <a:ea typeface="굴림"/>
                  </a:endParaRPr>
                </a:p>
              </p:txBody>
            </p:sp>
            <p:sp>
              <p:nvSpPr>
                <p:cNvPr id="44086" name="Freeform 54"/>
                <p:cNvSpPr>
                  <a:spLocks/>
                </p:cNvSpPr>
                <p:nvPr/>
              </p:nvSpPr>
              <p:spPr bwMode="hidden">
                <a:xfrm>
                  <a:off x="264" y="1039"/>
                  <a:ext cx="1319" cy="3280"/>
                </a:xfrm>
                <a:custGeom>
                  <a:avLst/>
                  <a:gdLst/>
                  <a:ahLst/>
                  <a:cxnLst>
                    <a:cxn ang="0">
                      <a:pos x="1296" y="0"/>
                    </a:cxn>
                    <a:cxn ang="0">
                      <a:pos x="1278" y="0"/>
                    </a:cxn>
                    <a:cxn ang="0">
                      <a:pos x="0" y="3280"/>
                    </a:cxn>
                    <a:cxn ang="0">
                      <a:pos x="42" y="3280"/>
                    </a:cxn>
                    <a:cxn ang="0">
                      <a:pos x="1319" y="5"/>
                    </a:cxn>
                    <a:cxn ang="0">
                      <a:pos x="1296" y="0"/>
                    </a:cxn>
                    <a:cxn ang="0">
                      <a:pos x="1296" y="0"/>
                    </a:cxn>
                  </a:cxnLst>
                  <a:rect l="0" t="0" r="r" b="b"/>
                  <a:pathLst>
                    <a:path w="1319" h="3280">
                      <a:moveTo>
                        <a:pt x="1296" y="0"/>
                      </a:moveTo>
                      <a:lnTo>
                        <a:pt x="1278" y="0"/>
                      </a:lnTo>
                      <a:lnTo>
                        <a:pt x="0" y="3280"/>
                      </a:lnTo>
                      <a:lnTo>
                        <a:pt x="42" y="3280"/>
                      </a:lnTo>
                      <a:lnTo>
                        <a:pt x="1319" y="5"/>
                      </a:lnTo>
                      <a:lnTo>
                        <a:pt x="1296" y="0"/>
                      </a:lnTo>
                      <a:lnTo>
                        <a:pt x="1296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>
                        <a:gamma/>
                        <a:shade val="69804"/>
                        <a:invGamma/>
                      </a:schemeClr>
                    </a:gs>
                    <a:gs pos="100000">
                      <a:schemeClr val="bg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914400">
                    <a:defRPr/>
                  </a:pPr>
                  <a:endParaRPr lang="en-US">
                    <a:solidFill>
                      <a:srgbClr val="EAEAEA"/>
                    </a:solidFill>
                    <a:latin typeface="굴림"/>
                    <a:ea typeface="굴림"/>
                  </a:endParaRPr>
                </a:p>
              </p:txBody>
            </p:sp>
            <p:sp>
              <p:nvSpPr>
                <p:cNvPr id="44087" name="Freeform 55"/>
                <p:cNvSpPr>
                  <a:spLocks/>
                </p:cNvSpPr>
                <p:nvPr/>
              </p:nvSpPr>
              <p:spPr bwMode="hidden">
                <a:xfrm>
                  <a:off x="3191" y="1039"/>
                  <a:ext cx="402" cy="3280"/>
                </a:xfrm>
                <a:custGeom>
                  <a:avLst/>
                  <a:gdLst/>
                  <a:ahLst/>
                  <a:cxnLst>
                    <a:cxn ang="0">
                      <a:pos x="18" y="0"/>
                    </a:cxn>
                    <a:cxn ang="0">
                      <a:pos x="0" y="0"/>
                    </a:cxn>
                    <a:cxn ang="0">
                      <a:pos x="359" y="3273"/>
                    </a:cxn>
                    <a:cxn ang="0">
                      <a:pos x="401" y="3273"/>
                    </a:cxn>
                    <a:cxn ang="0">
                      <a:pos x="42" y="0"/>
                    </a:cxn>
                    <a:cxn ang="0">
                      <a:pos x="18" y="0"/>
                    </a:cxn>
                    <a:cxn ang="0">
                      <a:pos x="18" y="0"/>
                    </a:cxn>
                  </a:cxnLst>
                  <a:rect l="0" t="0" r="r" b="b"/>
                  <a:pathLst>
                    <a:path w="401" h="3273">
                      <a:moveTo>
                        <a:pt x="18" y="0"/>
                      </a:moveTo>
                      <a:lnTo>
                        <a:pt x="0" y="0"/>
                      </a:lnTo>
                      <a:lnTo>
                        <a:pt x="359" y="3273"/>
                      </a:lnTo>
                      <a:lnTo>
                        <a:pt x="401" y="3273"/>
                      </a:lnTo>
                      <a:lnTo>
                        <a:pt x="42" y="0"/>
                      </a:lnTo>
                      <a:lnTo>
                        <a:pt x="18" y="0"/>
                      </a:lnTo>
                      <a:lnTo>
                        <a:pt x="18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>
                        <a:gamma/>
                        <a:shade val="69804"/>
                        <a:invGamma/>
                      </a:schemeClr>
                    </a:gs>
                    <a:gs pos="100000">
                      <a:schemeClr val="bg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914400">
                    <a:defRPr/>
                  </a:pPr>
                  <a:endParaRPr lang="en-US">
                    <a:solidFill>
                      <a:srgbClr val="EAEAEA"/>
                    </a:solidFill>
                    <a:latin typeface="굴림"/>
                    <a:ea typeface="굴림"/>
                  </a:endParaRPr>
                </a:p>
              </p:txBody>
            </p:sp>
            <p:sp>
              <p:nvSpPr>
                <p:cNvPr id="44088" name="Freeform 56"/>
                <p:cNvSpPr>
                  <a:spLocks/>
                </p:cNvSpPr>
                <p:nvPr/>
              </p:nvSpPr>
              <p:spPr bwMode="hidden">
                <a:xfrm>
                  <a:off x="3533" y="1039"/>
                  <a:ext cx="677" cy="3280"/>
                </a:xfrm>
                <a:custGeom>
                  <a:avLst/>
                  <a:gdLst/>
                  <a:ahLst/>
                  <a:cxnLst>
                    <a:cxn ang="0">
                      <a:pos x="18" y="0"/>
                    </a:cxn>
                    <a:cxn ang="0">
                      <a:pos x="0" y="0"/>
                    </a:cxn>
                    <a:cxn ang="0">
                      <a:pos x="640" y="3273"/>
                    </a:cxn>
                    <a:cxn ang="0">
                      <a:pos x="675" y="3273"/>
                    </a:cxn>
                    <a:cxn ang="0">
                      <a:pos x="36" y="0"/>
                    </a:cxn>
                    <a:cxn ang="0">
                      <a:pos x="18" y="0"/>
                    </a:cxn>
                    <a:cxn ang="0">
                      <a:pos x="18" y="0"/>
                    </a:cxn>
                  </a:cxnLst>
                  <a:rect l="0" t="0" r="r" b="b"/>
                  <a:pathLst>
                    <a:path w="675" h="3273">
                      <a:moveTo>
                        <a:pt x="18" y="0"/>
                      </a:moveTo>
                      <a:lnTo>
                        <a:pt x="0" y="0"/>
                      </a:lnTo>
                      <a:lnTo>
                        <a:pt x="640" y="3273"/>
                      </a:lnTo>
                      <a:lnTo>
                        <a:pt x="675" y="3273"/>
                      </a:lnTo>
                      <a:lnTo>
                        <a:pt x="36" y="0"/>
                      </a:lnTo>
                      <a:lnTo>
                        <a:pt x="18" y="0"/>
                      </a:lnTo>
                      <a:lnTo>
                        <a:pt x="18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>
                        <a:gamma/>
                        <a:shade val="69804"/>
                        <a:invGamma/>
                      </a:schemeClr>
                    </a:gs>
                    <a:gs pos="100000">
                      <a:schemeClr val="bg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914400">
                    <a:defRPr/>
                  </a:pPr>
                  <a:endParaRPr lang="en-US">
                    <a:solidFill>
                      <a:srgbClr val="EAEAEA"/>
                    </a:solidFill>
                    <a:latin typeface="굴림"/>
                    <a:ea typeface="굴림"/>
                  </a:endParaRPr>
                </a:p>
              </p:txBody>
            </p:sp>
            <p:sp>
              <p:nvSpPr>
                <p:cNvPr id="44089" name="Freeform 57"/>
                <p:cNvSpPr>
                  <a:spLocks/>
                </p:cNvSpPr>
                <p:nvPr/>
              </p:nvSpPr>
              <p:spPr bwMode="hidden">
                <a:xfrm>
                  <a:off x="3822" y="1039"/>
                  <a:ext cx="1036" cy="3280"/>
                </a:xfrm>
                <a:custGeom>
                  <a:avLst/>
                  <a:gdLst/>
                  <a:ahLst/>
                  <a:cxnLst>
                    <a:cxn ang="0">
                      <a:pos x="23" y="0"/>
                    </a:cxn>
                    <a:cxn ang="0">
                      <a:pos x="0" y="5"/>
                    </a:cxn>
                    <a:cxn ang="0">
                      <a:pos x="994" y="3280"/>
                    </a:cxn>
                    <a:cxn ang="0">
                      <a:pos x="1036" y="3280"/>
                    </a:cxn>
                    <a:cxn ang="0">
                      <a:pos x="41" y="0"/>
                    </a:cxn>
                    <a:cxn ang="0">
                      <a:pos x="23" y="0"/>
                    </a:cxn>
                    <a:cxn ang="0">
                      <a:pos x="23" y="0"/>
                    </a:cxn>
                  </a:cxnLst>
                  <a:rect l="0" t="0" r="r" b="b"/>
                  <a:pathLst>
                    <a:path w="1036" h="3280">
                      <a:moveTo>
                        <a:pt x="23" y="0"/>
                      </a:moveTo>
                      <a:lnTo>
                        <a:pt x="0" y="5"/>
                      </a:lnTo>
                      <a:lnTo>
                        <a:pt x="994" y="3280"/>
                      </a:lnTo>
                      <a:lnTo>
                        <a:pt x="1036" y="3280"/>
                      </a:lnTo>
                      <a:lnTo>
                        <a:pt x="41" y="0"/>
                      </a:lnTo>
                      <a:lnTo>
                        <a:pt x="23" y="0"/>
                      </a:lnTo>
                      <a:lnTo>
                        <a:pt x="23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>
                        <a:gamma/>
                        <a:shade val="69804"/>
                        <a:invGamma/>
                      </a:schemeClr>
                    </a:gs>
                    <a:gs pos="100000">
                      <a:schemeClr val="bg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914400">
                    <a:defRPr/>
                  </a:pPr>
                  <a:endParaRPr lang="en-US">
                    <a:solidFill>
                      <a:srgbClr val="EAEAEA"/>
                    </a:solidFill>
                    <a:latin typeface="굴림"/>
                    <a:ea typeface="굴림"/>
                  </a:endParaRPr>
                </a:p>
              </p:txBody>
            </p:sp>
            <p:sp>
              <p:nvSpPr>
                <p:cNvPr id="44090" name="Freeform 58"/>
                <p:cNvSpPr>
                  <a:spLocks/>
                </p:cNvSpPr>
                <p:nvPr/>
              </p:nvSpPr>
              <p:spPr bwMode="hidden">
                <a:xfrm>
                  <a:off x="4137" y="1039"/>
                  <a:ext cx="1327" cy="3280"/>
                </a:xfrm>
                <a:custGeom>
                  <a:avLst/>
                  <a:gdLst/>
                  <a:ahLst/>
                  <a:cxnLst>
                    <a:cxn ang="0">
                      <a:pos x="20" y="0"/>
                    </a:cxn>
                    <a:cxn ang="0">
                      <a:pos x="0" y="7"/>
                    </a:cxn>
                    <a:cxn ang="0">
                      <a:pos x="1285" y="3280"/>
                    </a:cxn>
                    <a:cxn ang="0">
                      <a:pos x="1327" y="3280"/>
                    </a:cxn>
                    <a:cxn ang="0">
                      <a:pos x="43" y="0"/>
                    </a:cxn>
                    <a:cxn ang="0">
                      <a:pos x="20" y="0"/>
                    </a:cxn>
                    <a:cxn ang="0">
                      <a:pos x="20" y="0"/>
                    </a:cxn>
                  </a:cxnLst>
                  <a:rect l="0" t="0" r="r" b="b"/>
                  <a:pathLst>
                    <a:path w="1327" h="3280">
                      <a:moveTo>
                        <a:pt x="20" y="0"/>
                      </a:moveTo>
                      <a:lnTo>
                        <a:pt x="0" y="7"/>
                      </a:lnTo>
                      <a:lnTo>
                        <a:pt x="1285" y="3280"/>
                      </a:lnTo>
                      <a:lnTo>
                        <a:pt x="1327" y="3280"/>
                      </a:lnTo>
                      <a:lnTo>
                        <a:pt x="43" y="0"/>
                      </a:lnTo>
                      <a:lnTo>
                        <a:pt x="20" y="0"/>
                      </a:lnTo>
                      <a:lnTo>
                        <a:pt x="20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>
                        <a:gamma/>
                        <a:shade val="69804"/>
                        <a:invGamma/>
                      </a:schemeClr>
                    </a:gs>
                    <a:gs pos="100000">
                      <a:schemeClr val="bg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914400">
                    <a:defRPr/>
                  </a:pPr>
                  <a:endParaRPr lang="en-US">
                    <a:solidFill>
                      <a:srgbClr val="EAEAEA"/>
                    </a:solidFill>
                    <a:latin typeface="굴림"/>
                    <a:ea typeface="굴림"/>
                  </a:endParaRPr>
                </a:p>
              </p:txBody>
            </p:sp>
          </p:grpSp>
          <p:sp>
            <p:nvSpPr>
              <p:cNvPr id="44091" name="Freeform 59"/>
              <p:cNvSpPr>
                <a:spLocks/>
              </p:cNvSpPr>
              <p:nvPr userDrawn="1"/>
            </p:nvSpPr>
            <p:spPr bwMode="hidden">
              <a:xfrm>
                <a:off x="0" y="1039"/>
                <a:ext cx="1254" cy="2632"/>
              </a:xfrm>
              <a:custGeom>
                <a:avLst/>
                <a:gdLst/>
                <a:ahLst/>
                <a:cxnLst>
                  <a:cxn ang="0">
                    <a:pos x="1236" y="0"/>
                  </a:cxn>
                  <a:cxn ang="0">
                    <a:pos x="1212" y="0"/>
                  </a:cxn>
                  <a:cxn ang="0">
                    <a:pos x="0" y="2542"/>
                  </a:cxn>
                  <a:cxn ang="0">
                    <a:pos x="0" y="2632"/>
                  </a:cxn>
                  <a:cxn ang="0">
                    <a:pos x="1254" y="7"/>
                  </a:cxn>
                  <a:cxn ang="0">
                    <a:pos x="1236" y="0"/>
                  </a:cxn>
                  <a:cxn ang="0">
                    <a:pos x="1236" y="0"/>
                  </a:cxn>
                </a:cxnLst>
                <a:rect l="0" t="0" r="r" b="b"/>
                <a:pathLst>
                  <a:path w="1254" h="2632">
                    <a:moveTo>
                      <a:pt x="1236" y="0"/>
                    </a:moveTo>
                    <a:lnTo>
                      <a:pt x="1212" y="0"/>
                    </a:lnTo>
                    <a:lnTo>
                      <a:pt x="0" y="2542"/>
                    </a:lnTo>
                    <a:lnTo>
                      <a:pt x="0" y="2632"/>
                    </a:lnTo>
                    <a:lnTo>
                      <a:pt x="1254" y="7"/>
                    </a:lnTo>
                    <a:lnTo>
                      <a:pt x="1236" y="0"/>
                    </a:lnTo>
                    <a:lnTo>
                      <a:pt x="123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6980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defTabSz="914400">
                  <a:defRPr/>
                </a:pPr>
                <a:endParaRPr lang="en-US">
                  <a:solidFill>
                    <a:srgbClr val="EAEAEA"/>
                  </a:solidFill>
                  <a:latin typeface="굴림"/>
                  <a:ea typeface="굴림"/>
                </a:endParaRPr>
              </a:p>
            </p:txBody>
          </p:sp>
          <p:sp>
            <p:nvSpPr>
              <p:cNvPr id="44092" name="Freeform 60"/>
              <p:cNvSpPr>
                <a:spLocks/>
              </p:cNvSpPr>
              <p:nvPr userDrawn="1"/>
            </p:nvSpPr>
            <p:spPr bwMode="hidden">
              <a:xfrm>
                <a:off x="0" y="1039"/>
                <a:ext cx="948" cy="1676"/>
              </a:xfrm>
              <a:custGeom>
                <a:avLst/>
                <a:gdLst/>
                <a:ahLst/>
                <a:cxnLst>
                  <a:cxn ang="0">
                    <a:pos x="930" y="0"/>
                  </a:cxn>
                  <a:cxn ang="0">
                    <a:pos x="906" y="0"/>
                  </a:cxn>
                  <a:cxn ang="0">
                    <a:pos x="0" y="1593"/>
                  </a:cxn>
                  <a:cxn ang="0">
                    <a:pos x="0" y="1676"/>
                  </a:cxn>
                  <a:cxn ang="0">
                    <a:pos x="948" y="5"/>
                  </a:cxn>
                  <a:cxn ang="0">
                    <a:pos x="930" y="0"/>
                  </a:cxn>
                  <a:cxn ang="0">
                    <a:pos x="930" y="0"/>
                  </a:cxn>
                </a:cxnLst>
                <a:rect l="0" t="0" r="r" b="b"/>
                <a:pathLst>
                  <a:path w="948" h="1676">
                    <a:moveTo>
                      <a:pt x="930" y="0"/>
                    </a:moveTo>
                    <a:lnTo>
                      <a:pt x="906" y="0"/>
                    </a:lnTo>
                    <a:lnTo>
                      <a:pt x="0" y="1593"/>
                    </a:lnTo>
                    <a:lnTo>
                      <a:pt x="0" y="1676"/>
                    </a:lnTo>
                    <a:lnTo>
                      <a:pt x="948" y="5"/>
                    </a:lnTo>
                    <a:lnTo>
                      <a:pt x="930" y="0"/>
                    </a:lnTo>
                    <a:lnTo>
                      <a:pt x="93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defTabSz="914400">
                  <a:defRPr/>
                </a:pPr>
                <a:endParaRPr lang="en-US">
                  <a:solidFill>
                    <a:srgbClr val="EAEAEA"/>
                  </a:solidFill>
                  <a:latin typeface="굴림"/>
                  <a:ea typeface="굴림"/>
                </a:endParaRPr>
              </a:p>
            </p:txBody>
          </p:sp>
          <p:sp>
            <p:nvSpPr>
              <p:cNvPr id="44093" name="Freeform 61"/>
              <p:cNvSpPr>
                <a:spLocks/>
              </p:cNvSpPr>
              <p:nvPr userDrawn="1"/>
            </p:nvSpPr>
            <p:spPr bwMode="hidden">
              <a:xfrm>
                <a:off x="0" y="1039"/>
                <a:ext cx="629" cy="937"/>
              </a:xfrm>
              <a:custGeom>
                <a:avLst/>
                <a:gdLst/>
                <a:ahLst/>
                <a:cxnLst>
                  <a:cxn ang="0">
                    <a:pos x="606" y="0"/>
                  </a:cxn>
                  <a:cxn ang="0">
                    <a:pos x="582" y="0"/>
                  </a:cxn>
                  <a:cxn ang="0">
                    <a:pos x="0" y="871"/>
                  </a:cxn>
                  <a:cxn ang="0">
                    <a:pos x="0" y="937"/>
                  </a:cxn>
                  <a:cxn ang="0">
                    <a:pos x="629" y="4"/>
                  </a:cxn>
                  <a:cxn ang="0">
                    <a:pos x="606" y="0"/>
                  </a:cxn>
                  <a:cxn ang="0">
                    <a:pos x="606" y="0"/>
                  </a:cxn>
                </a:cxnLst>
                <a:rect l="0" t="0" r="r" b="b"/>
                <a:pathLst>
                  <a:path w="629" h="937">
                    <a:moveTo>
                      <a:pt x="606" y="0"/>
                    </a:moveTo>
                    <a:lnTo>
                      <a:pt x="582" y="0"/>
                    </a:lnTo>
                    <a:lnTo>
                      <a:pt x="0" y="871"/>
                    </a:lnTo>
                    <a:lnTo>
                      <a:pt x="0" y="937"/>
                    </a:lnTo>
                    <a:lnTo>
                      <a:pt x="629" y="4"/>
                    </a:lnTo>
                    <a:lnTo>
                      <a:pt x="606" y="0"/>
                    </a:lnTo>
                    <a:lnTo>
                      <a:pt x="60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defTabSz="914400">
                  <a:defRPr/>
                </a:pPr>
                <a:endParaRPr lang="en-US">
                  <a:solidFill>
                    <a:srgbClr val="EAEAEA"/>
                  </a:solidFill>
                  <a:latin typeface="굴림"/>
                  <a:ea typeface="굴림"/>
                </a:endParaRPr>
              </a:p>
            </p:txBody>
          </p:sp>
          <p:sp>
            <p:nvSpPr>
              <p:cNvPr id="44094" name="Freeform 62"/>
              <p:cNvSpPr>
                <a:spLocks/>
              </p:cNvSpPr>
              <p:nvPr userDrawn="1"/>
            </p:nvSpPr>
            <p:spPr bwMode="hidden">
              <a:xfrm>
                <a:off x="0" y="1039"/>
                <a:ext cx="305" cy="427"/>
              </a:xfrm>
              <a:custGeom>
                <a:avLst/>
                <a:gdLst/>
                <a:ahLst/>
                <a:cxnLst>
                  <a:cxn ang="0">
                    <a:pos x="282" y="0"/>
                  </a:cxn>
                  <a:cxn ang="0">
                    <a:pos x="252" y="0"/>
                  </a:cxn>
                  <a:cxn ang="0">
                    <a:pos x="0" y="361"/>
                  </a:cxn>
                  <a:cxn ang="0">
                    <a:pos x="0" y="427"/>
                  </a:cxn>
                  <a:cxn ang="0">
                    <a:pos x="305" y="5"/>
                  </a:cxn>
                  <a:cxn ang="0">
                    <a:pos x="282" y="0"/>
                  </a:cxn>
                  <a:cxn ang="0">
                    <a:pos x="282" y="0"/>
                  </a:cxn>
                </a:cxnLst>
                <a:rect l="0" t="0" r="r" b="b"/>
                <a:pathLst>
                  <a:path w="305" h="427">
                    <a:moveTo>
                      <a:pt x="282" y="0"/>
                    </a:moveTo>
                    <a:lnTo>
                      <a:pt x="252" y="0"/>
                    </a:lnTo>
                    <a:lnTo>
                      <a:pt x="0" y="361"/>
                    </a:lnTo>
                    <a:lnTo>
                      <a:pt x="0" y="427"/>
                    </a:lnTo>
                    <a:lnTo>
                      <a:pt x="305" y="5"/>
                    </a:lnTo>
                    <a:lnTo>
                      <a:pt x="282" y="0"/>
                    </a:lnTo>
                    <a:lnTo>
                      <a:pt x="282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defTabSz="914400">
                  <a:defRPr/>
                </a:pPr>
                <a:endParaRPr lang="en-US">
                  <a:solidFill>
                    <a:srgbClr val="EAEAEA"/>
                  </a:solidFill>
                  <a:latin typeface="굴림"/>
                  <a:ea typeface="굴림"/>
                </a:endParaRPr>
              </a:p>
            </p:txBody>
          </p:sp>
          <p:sp>
            <p:nvSpPr>
              <p:cNvPr id="44095" name="Freeform 63"/>
              <p:cNvSpPr>
                <a:spLocks/>
              </p:cNvSpPr>
              <p:nvPr userDrawn="1"/>
            </p:nvSpPr>
            <p:spPr bwMode="hidden">
              <a:xfrm>
                <a:off x="4481" y="1039"/>
                <a:ext cx="1277" cy="2686"/>
              </a:xfrm>
              <a:custGeom>
                <a:avLst/>
                <a:gdLst/>
                <a:ahLst/>
                <a:cxnLst>
                  <a:cxn ang="0">
                    <a:pos x="41" y="0"/>
                  </a:cxn>
                  <a:cxn ang="0">
                    <a:pos x="17" y="0"/>
                  </a:cxn>
                  <a:cxn ang="0">
                    <a:pos x="0" y="4"/>
                  </a:cxn>
                  <a:cxn ang="0">
                    <a:pos x="1277" y="2686"/>
                  </a:cxn>
                  <a:cxn ang="0">
                    <a:pos x="1277" y="2596"/>
                  </a:cxn>
                  <a:cxn ang="0">
                    <a:pos x="41" y="0"/>
                  </a:cxn>
                  <a:cxn ang="0">
                    <a:pos x="41" y="0"/>
                  </a:cxn>
                </a:cxnLst>
                <a:rect l="0" t="0" r="r" b="b"/>
                <a:pathLst>
                  <a:path w="1277" h="2686">
                    <a:moveTo>
                      <a:pt x="41" y="0"/>
                    </a:moveTo>
                    <a:lnTo>
                      <a:pt x="17" y="0"/>
                    </a:lnTo>
                    <a:lnTo>
                      <a:pt x="0" y="4"/>
                    </a:lnTo>
                    <a:lnTo>
                      <a:pt x="1277" y="2686"/>
                    </a:lnTo>
                    <a:lnTo>
                      <a:pt x="1277" y="2596"/>
                    </a:lnTo>
                    <a:lnTo>
                      <a:pt x="41" y="0"/>
                    </a:lnTo>
                    <a:lnTo>
                      <a:pt x="41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6980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defTabSz="914400">
                  <a:defRPr/>
                </a:pPr>
                <a:endParaRPr lang="en-US">
                  <a:solidFill>
                    <a:srgbClr val="EAEAEA"/>
                  </a:solidFill>
                  <a:latin typeface="굴림"/>
                  <a:ea typeface="굴림"/>
                </a:endParaRPr>
              </a:p>
            </p:txBody>
          </p:sp>
          <p:sp>
            <p:nvSpPr>
              <p:cNvPr id="44096" name="Freeform 64"/>
              <p:cNvSpPr>
                <a:spLocks/>
              </p:cNvSpPr>
              <p:nvPr userDrawn="1"/>
            </p:nvSpPr>
            <p:spPr bwMode="hidden">
              <a:xfrm>
                <a:off x="4770" y="1039"/>
                <a:ext cx="988" cy="1730"/>
              </a:xfrm>
              <a:custGeom>
                <a:avLst/>
                <a:gdLst/>
                <a:ahLst/>
                <a:cxnLst>
                  <a:cxn ang="0">
                    <a:pos x="16" y="0"/>
                  </a:cxn>
                  <a:cxn ang="0">
                    <a:pos x="0" y="7"/>
                  </a:cxn>
                  <a:cxn ang="0">
                    <a:pos x="988" y="1730"/>
                  </a:cxn>
                  <a:cxn ang="0">
                    <a:pos x="988" y="1653"/>
                  </a:cxn>
                  <a:cxn ang="0">
                    <a:pos x="40" y="0"/>
                  </a:cxn>
                  <a:cxn ang="0">
                    <a:pos x="16" y="0"/>
                  </a:cxn>
                  <a:cxn ang="0">
                    <a:pos x="16" y="0"/>
                  </a:cxn>
                </a:cxnLst>
                <a:rect l="0" t="0" r="r" b="b"/>
                <a:pathLst>
                  <a:path w="988" h="1730">
                    <a:moveTo>
                      <a:pt x="16" y="0"/>
                    </a:moveTo>
                    <a:lnTo>
                      <a:pt x="0" y="7"/>
                    </a:lnTo>
                    <a:lnTo>
                      <a:pt x="988" y="1730"/>
                    </a:lnTo>
                    <a:lnTo>
                      <a:pt x="988" y="1653"/>
                    </a:lnTo>
                    <a:lnTo>
                      <a:pt x="40" y="0"/>
                    </a:lnTo>
                    <a:lnTo>
                      <a:pt x="16" y="0"/>
                    </a:lnTo>
                    <a:lnTo>
                      <a:pt x="1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defTabSz="914400">
                  <a:defRPr/>
                </a:pPr>
                <a:endParaRPr lang="en-US">
                  <a:solidFill>
                    <a:srgbClr val="EAEAEA"/>
                  </a:solidFill>
                  <a:latin typeface="굴림"/>
                  <a:ea typeface="굴림"/>
                </a:endParaRPr>
              </a:p>
            </p:txBody>
          </p:sp>
          <p:sp>
            <p:nvSpPr>
              <p:cNvPr id="44097" name="Freeform 65"/>
              <p:cNvSpPr>
                <a:spLocks/>
              </p:cNvSpPr>
              <p:nvPr userDrawn="1"/>
            </p:nvSpPr>
            <p:spPr bwMode="hidden">
              <a:xfrm>
                <a:off x="5088" y="1039"/>
                <a:ext cx="670" cy="997"/>
              </a:xfrm>
              <a:custGeom>
                <a:avLst/>
                <a:gdLst/>
                <a:ahLst/>
                <a:cxnLst>
                  <a:cxn ang="0">
                    <a:pos x="22" y="0"/>
                  </a:cxn>
                  <a:cxn ang="0">
                    <a:pos x="0" y="4"/>
                  </a:cxn>
                  <a:cxn ang="0">
                    <a:pos x="670" y="997"/>
                  </a:cxn>
                  <a:cxn ang="0">
                    <a:pos x="670" y="925"/>
                  </a:cxn>
                  <a:cxn ang="0">
                    <a:pos x="46" y="0"/>
                  </a:cxn>
                  <a:cxn ang="0">
                    <a:pos x="22" y="0"/>
                  </a:cxn>
                  <a:cxn ang="0">
                    <a:pos x="22" y="0"/>
                  </a:cxn>
                </a:cxnLst>
                <a:rect l="0" t="0" r="r" b="b"/>
                <a:pathLst>
                  <a:path w="670" h="997">
                    <a:moveTo>
                      <a:pt x="22" y="0"/>
                    </a:moveTo>
                    <a:lnTo>
                      <a:pt x="0" y="4"/>
                    </a:lnTo>
                    <a:lnTo>
                      <a:pt x="670" y="997"/>
                    </a:lnTo>
                    <a:lnTo>
                      <a:pt x="670" y="925"/>
                    </a:lnTo>
                    <a:lnTo>
                      <a:pt x="46" y="0"/>
                    </a:lnTo>
                    <a:lnTo>
                      <a:pt x="22" y="0"/>
                    </a:lnTo>
                    <a:lnTo>
                      <a:pt x="22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defTabSz="914400">
                  <a:defRPr/>
                </a:pPr>
                <a:endParaRPr lang="en-US">
                  <a:solidFill>
                    <a:srgbClr val="EAEAEA"/>
                  </a:solidFill>
                  <a:latin typeface="굴림"/>
                  <a:ea typeface="굴림"/>
                </a:endParaRPr>
              </a:p>
            </p:txBody>
          </p:sp>
          <p:sp>
            <p:nvSpPr>
              <p:cNvPr id="44098" name="Freeform 66"/>
              <p:cNvSpPr>
                <a:spLocks/>
              </p:cNvSpPr>
              <p:nvPr userDrawn="1"/>
            </p:nvSpPr>
            <p:spPr bwMode="hidden">
              <a:xfrm>
                <a:off x="5412" y="1039"/>
                <a:ext cx="346" cy="487"/>
              </a:xfrm>
              <a:custGeom>
                <a:avLst/>
                <a:gdLst/>
                <a:ahLst/>
                <a:cxnLst>
                  <a:cxn ang="0">
                    <a:pos x="22" y="0"/>
                  </a:cxn>
                  <a:cxn ang="0">
                    <a:pos x="0" y="7"/>
                  </a:cxn>
                  <a:cxn ang="0">
                    <a:pos x="346" y="487"/>
                  </a:cxn>
                  <a:cxn ang="0">
                    <a:pos x="346" y="415"/>
                  </a:cxn>
                  <a:cxn ang="0">
                    <a:pos x="46" y="0"/>
                  </a:cxn>
                  <a:cxn ang="0">
                    <a:pos x="22" y="0"/>
                  </a:cxn>
                  <a:cxn ang="0">
                    <a:pos x="22" y="0"/>
                  </a:cxn>
                </a:cxnLst>
                <a:rect l="0" t="0" r="r" b="b"/>
                <a:pathLst>
                  <a:path w="346" h="487">
                    <a:moveTo>
                      <a:pt x="22" y="0"/>
                    </a:moveTo>
                    <a:lnTo>
                      <a:pt x="0" y="7"/>
                    </a:lnTo>
                    <a:lnTo>
                      <a:pt x="346" y="487"/>
                    </a:lnTo>
                    <a:lnTo>
                      <a:pt x="346" y="415"/>
                    </a:lnTo>
                    <a:lnTo>
                      <a:pt x="46" y="0"/>
                    </a:lnTo>
                    <a:lnTo>
                      <a:pt x="22" y="0"/>
                    </a:lnTo>
                    <a:lnTo>
                      <a:pt x="22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defTabSz="914400">
                  <a:defRPr/>
                </a:pPr>
                <a:endParaRPr lang="en-US">
                  <a:solidFill>
                    <a:srgbClr val="EAEAEA"/>
                  </a:solidFill>
                  <a:latin typeface="굴림"/>
                  <a:ea typeface="굴림"/>
                </a:endParaRPr>
              </a:p>
            </p:txBody>
          </p:sp>
        </p:grpSp>
      </p:grpSp>
      <p:sp>
        <p:nvSpPr>
          <p:cNvPr id="44099" name="Rectangle 67"/>
          <p:cNvSpPr>
            <a:spLocks noGrp="1" noChangeArrowheads="1"/>
          </p:cNvSpPr>
          <p:nvPr>
            <p:ph type="title"/>
          </p:nvPr>
        </p:nvSpPr>
        <p:spPr bwMode="auto">
          <a:xfrm>
            <a:off x="455613" y="273050"/>
            <a:ext cx="822642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44100" name="Rectangle 6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5613" y="6242050"/>
            <a:ext cx="2130425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latinLnBrk="1">
              <a:defRPr sz="100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</a:defRPr>
            </a:lvl1pPr>
          </a:lstStyle>
          <a:p>
            <a:pPr defTabSz="914400">
              <a:defRPr/>
            </a:pPr>
            <a:endParaRPr lang="en-US" altLang="ko-KR">
              <a:solidFill>
                <a:srgbClr val="EAEAEA"/>
              </a:solidFill>
              <a:latin typeface="굴림"/>
              <a:ea typeface="굴림"/>
            </a:endParaRPr>
          </a:p>
        </p:txBody>
      </p:sp>
      <p:sp>
        <p:nvSpPr>
          <p:cNvPr id="44101" name="Rectangle 6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2050"/>
            <a:ext cx="2895600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latinLnBrk="1">
              <a:defRPr sz="100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</a:defRPr>
            </a:lvl1pPr>
          </a:lstStyle>
          <a:p>
            <a:pPr defTabSz="914400">
              <a:defRPr/>
            </a:pPr>
            <a:endParaRPr lang="en-US" altLang="ko-KR">
              <a:solidFill>
                <a:srgbClr val="EAEAEA"/>
              </a:solidFill>
              <a:latin typeface="굴림"/>
              <a:ea typeface="굴림"/>
            </a:endParaRPr>
          </a:p>
        </p:txBody>
      </p:sp>
      <p:sp>
        <p:nvSpPr>
          <p:cNvPr id="44102" name="Rectangle 7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2050"/>
            <a:ext cx="2130425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latinLnBrk="1">
              <a:defRPr sz="100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</a:defRPr>
            </a:lvl1pPr>
          </a:lstStyle>
          <a:p>
            <a:pPr defTabSz="914400">
              <a:defRPr/>
            </a:pPr>
            <a:fld id="{0AF78F46-FFEA-4F0E-B6AC-C47909C6811E}" type="slidenum">
              <a:rPr lang="en-US" altLang="ko-KR">
                <a:solidFill>
                  <a:srgbClr val="EAEAEA"/>
                </a:solidFill>
                <a:latin typeface="굴림"/>
                <a:ea typeface="굴림"/>
              </a:rPr>
              <a:pPr defTabSz="914400">
                <a:defRPr/>
              </a:pPr>
              <a:t>‹#›</a:t>
            </a:fld>
            <a:endParaRPr lang="en-US" altLang="ko-KR">
              <a:solidFill>
                <a:srgbClr val="EAEAEA"/>
              </a:solidFill>
              <a:latin typeface="굴림"/>
              <a:ea typeface="굴림"/>
            </a:endParaRPr>
          </a:p>
        </p:txBody>
      </p:sp>
      <p:sp>
        <p:nvSpPr>
          <p:cNvPr id="44103" name="Rectangle 71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5613" y="1598613"/>
            <a:ext cx="8226425" cy="4497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77" r:id="rId1"/>
  </p:sldLayoutIdLst>
  <p:hf hdr="0" ftr="0" dt="0"/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굴림" pitchFamily="50" charset="-127"/>
          <a:ea typeface="굴림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굴림" pitchFamily="50" charset="-127"/>
          <a:ea typeface="굴림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굴림" pitchFamily="50" charset="-127"/>
          <a:ea typeface="굴림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굴림" pitchFamily="50" charset="-127"/>
          <a:ea typeface="굴림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굴림" pitchFamily="50" charset="-127"/>
          <a:ea typeface="굴림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굴림" pitchFamily="50" charset="-127"/>
          <a:ea typeface="굴림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굴림" pitchFamily="50" charset="-127"/>
          <a:ea typeface="굴림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굴림" pitchFamily="50" charset="-127"/>
          <a:ea typeface="굴림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Clr>
          <a:schemeClr val="tx2"/>
        </a:buClr>
        <a:buSzPct val="115000"/>
        <a:buFont typeface="Wingdings" pitchFamily="2" charset="2"/>
        <a:buChar char="§"/>
        <a:defRPr kumimoji="1"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Wingdings" pitchFamily="2" charset="2"/>
        <a:buChar char="§"/>
        <a:defRPr kumimoji="1"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tx2"/>
        </a:buClr>
        <a:buSzPct val="115000"/>
        <a:buFont typeface="Wingdings" pitchFamily="2" charset="2"/>
        <a:buChar char="§"/>
        <a:defRPr kumimoji="1"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Wingdings" pitchFamily="2" charset="2"/>
        <a:buChar char="§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tx2"/>
        </a:buClr>
        <a:buSzPct val="115000"/>
        <a:buFont typeface="Wingdings" pitchFamily="2" charset="2"/>
        <a:buChar char="§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5pPr>
      <a:lvl6pPr marL="2514600" indent="-228600" algn="l" rtl="0" fontAlgn="base" latinLnBrk="1">
        <a:spcBef>
          <a:spcPct val="20000"/>
        </a:spcBef>
        <a:spcAft>
          <a:spcPct val="0"/>
        </a:spcAft>
        <a:buClr>
          <a:schemeClr val="tx2"/>
        </a:buClr>
        <a:buSzPct val="115000"/>
        <a:buFont typeface="Wingdings" pitchFamily="2" charset="2"/>
        <a:buChar char="§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6pPr>
      <a:lvl7pPr marL="2971800" indent="-228600" algn="l" rtl="0" fontAlgn="base" latinLnBrk="1">
        <a:spcBef>
          <a:spcPct val="20000"/>
        </a:spcBef>
        <a:spcAft>
          <a:spcPct val="0"/>
        </a:spcAft>
        <a:buClr>
          <a:schemeClr val="tx2"/>
        </a:buClr>
        <a:buSzPct val="115000"/>
        <a:buFont typeface="Wingdings" pitchFamily="2" charset="2"/>
        <a:buChar char="§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7pPr>
      <a:lvl8pPr marL="3429000" indent="-228600" algn="l" rtl="0" fontAlgn="base" latinLnBrk="1">
        <a:spcBef>
          <a:spcPct val="20000"/>
        </a:spcBef>
        <a:spcAft>
          <a:spcPct val="0"/>
        </a:spcAft>
        <a:buClr>
          <a:schemeClr val="tx2"/>
        </a:buClr>
        <a:buSzPct val="115000"/>
        <a:buFont typeface="Wingdings" pitchFamily="2" charset="2"/>
        <a:buChar char="§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8pPr>
      <a:lvl9pPr marL="3886200" indent="-228600" algn="l" rtl="0" fontAlgn="base" latinLnBrk="1">
        <a:spcBef>
          <a:spcPct val="20000"/>
        </a:spcBef>
        <a:spcAft>
          <a:spcPct val="0"/>
        </a:spcAft>
        <a:buClr>
          <a:schemeClr val="tx2"/>
        </a:buClr>
        <a:buSzPct val="115000"/>
        <a:buFont typeface="Wingdings" pitchFamily="2" charset="2"/>
        <a:buChar char="§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pPr defTabSz="914400">
              <a:defRPr/>
            </a:pPr>
            <a:endParaRPr lang="en-US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614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pPr defTabSz="914400">
              <a:defRPr/>
            </a:pPr>
            <a:endParaRPr lang="en-US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pPr defTabSz="914400">
              <a:defRPr/>
            </a:pPr>
            <a:fld id="{C4087177-C241-499B-B8A4-E8F1D7CD492B}" type="slidenum">
              <a:rPr lang="en-US">
                <a:solidFill>
                  <a:srgbClr val="000000"/>
                </a:solidFill>
                <a:latin typeface="Times New Roman"/>
              </a:rPr>
              <a:pPr defTabSz="914400">
                <a:defRPr/>
              </a:pPr>
              <a:t>‹#›</a:t>
            </a:fld>
            <a:endParaRPr lang="en-US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>
            <a:duotone>
              <a:schemeClr val="bg1"/>
              <a:srgbClr val="FFFFFF"/>
            </a:duotone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8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381000"/>
            <a:ext cx="82296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68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0685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 defTabSz="914400">
              <a:defRPr/>
            </a:pPr>
            <a:endParaRPr lang="en-US">
              <a:solidFill>
                <a:srgbClr val="FFFFFF"/>
              </a:solidFill>
              <a:latin typeface="Tahoma"/>
            </a:endParaRPr>
          </a:p>
        </p:txBody>
      </p:sp>
      <p:sp>
        <p:nvSpPr>
          <p:cNvPr id="20685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 defTabSz="914400">
              <a:defRPr/>
            </a:pPr>
            <a:endParaRPr lang="en-US">
              <a:solidFill>
                <a:srgbClr val="FFFFFF"/>
              </a:solidFill>
              <a:latin typeface="Tahoma"/>
            </a:endParaRPr>
          </a:p>
        </p:txBody>
      </p:sp>
      <p:sp>
        <p:nvSpPr>
          <p:cNvPr id="20685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 defTabSz="914400">
              <a:defRPr/>
            </a:pPr>
            <a:fld id="{BBD2C738-BCBD-423C-87E6-B91B6B68A7B5}" type="slidenum">
              <a:rPr lang="en-US">
                <a:solidFill>
                  <a:srgbClr val="FFFFFF"/>
                </a:solidFill>
                <a:latin typeface="Tahoma"/>
              </a:rPr>
              <a:pPr defTabSz="914400">
                <a:defRPr/>
              </a:pPr>
              <a:t>‹#›</a:t>
            </a:fld>
            <a:endParaRPr lang="en-US">
              <a:solidFill>
                <a:srgbClr val="FFFFFF"/>
              </a:solidFill>
              <a:latin typeface="Tahoma"/>
            </a:endParaRP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82" r:id="rId1"/>
  </p:sldLayoutIdLst>
  <p:transition>
    <p:random/>
  </p:transition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0">
          <a:gsLst>
            <a:gs pos="0">
              <a:schemeClr val="bg2"/>
            </a:gs>
            <a:gs pos="50000">
              <a:schemeClr val="bg1"/>
            </a:gs>
            <a:gs pos="100000">
              <a:schemeClr val="bg2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46063" y="930275"/>
            <a:ext cx="7754937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2147888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854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 u="none">
                <a:latin typeface="Times New Roman" pitchFamily="18" charset="0"/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854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3246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 u="none">
                <a:latin typeface="Times New Roman" pitchFamily="18" charset="0"/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855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 u="none"/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fld id="{130BF1A3-B4E4-8E44-B7D0-769D54BCD773}" type="slidenum">
              <a:rPr lang="en-US">
                <a:solidFill>
                  <a:srgbClr val="000000"/>
                </a:solidFill>
                <a:latin typeface="Times New Roman" pitchFamily="30" charset="0"/>
              </a:rPr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>
              <a:solidFill>
                <a:srgbClr val="000000"/>
              </a:solidFill>
              <a:latin typeface="Times New Roman" pitchFamily="30" charset="0"/>
            </a:endParaRPr>
          </a:p>
        </p:txBody>
      </p:sp>
      <p:grpSp>
        <p:nvGrpSpPr>
          <p:cNvPr id="3079" name="Group 7"/>
          <p:cNvGrpSpPr>
            <a:grpSpLocks/>
          </p:cNvGrpSpPr>
          <p:nvPr/>
        </p:nvGrpSpPr>
        <p:grpSpPr bwMode="auto">
          <a:xfrm>
            <a:off x="1371600" y="87313"/>
            <a:ext cx="6172200" cy="598487"/>
            <a:chOff x="165" y="55"/>
            <a:chExt cx="5347" cy="524"/>
          </a:xfrm>
        </p:grpSpPr>
        <p:grpSp>
          <p:nvGrpSpPr>
            <p:cNvPr id="3080" name="Group 8"/>
            <p:cNvGrpSpPr>
              <a:grpSpLocks/>
            </p:cNvGrpSpPr>
            <p:nvPr userDrawn="1"/>
          </p:nvGrpSpPr>
          <p:grpSpPr bwMode="auto">
            <a:xfrm>
              <a:off x="664" y="104"/>
              <a:ext cx="4848" cy="432"/>
              <a:chOff x="664" y="104"/>
              <a:chExt cx="4848" cy="432"/>
            </a:xfrm>
          </p:grpSpPr>
          <p:sp>
            <p:nvSpPr>
              <p:cNvPr id="108553" name="Freeform 9"/>
              <p:cNvSpPr>
                <a:spLocks/>
              </p:cNvSpPr>
              <p:nvPr/>
            </p:nvSpPr>
            <p:spPr bwMode="ltGray">
              <a:xfrm>
                <a:off x="664" y="104"/>
                <a:ext cx="4848" cy="432"/>
              </a:xfrm>
              <a:custGeom>
                <a:avLst/>
                <a:gdLst/>
                <a:ahLst/>
                <a:cxnLst>
                  <a:cxn ang="0">
                    <a:pos x="4848" y="48"/>
                  </a:cxn>
                  <a:cxn ang="0">
                    <a:pos x="4848" y="432"/>
                  </a:cxn>
                  <a:cxn ang="0">
                    <a:pos x="0" y="432"/>
                  </a:cxn>
                  <a:cxn ang="0">
                    <a:pos x="0" y="0"/>
                  </a:cxn>
                  <a:cxn ang="0">
                    <a:pos x="4848" y="0"/>
                  </a:cxn>
                  <a:cxn ang="0">
                    <a:pos x="4848" y="48"/>
                  </a:cxn>
                </a:cxnLst>
                <a:rect l="0" t="0" r="r" b="b"/>
                <a:pathLst>
                  <a:path w="4848" h="432">
                    <a:moveTo>
                      <a:pt x="4848" y="48"/>
                    </a:moveTo>
                    <a:lnTo>
                      <a:pt x="4848" y="432"/>
                    </a:lnTo>
                    <a:cubicBezTo>
                      <a:pt x="4848" y="432"/>
                      <a:pt x="2424" y="432"/>
                      <a:pt x="0" y="432"/>
                    </a:cubicBezTo>
                    <a:cubicBezTo>
                      <a:pt x="161" y="345"/>
                      <a:pt x="169" y="61"/>
                      <a:pt x="0" y="0"/>
                    </a:cubicBezTo>
                    <a:cubicBezTo>
                      <a:pt x="2424" y="0"/>
                      <a:pt x="4848" y="0"/>
                      <a:pt x="4848" y="0"/>
                    </a:cubicBezTo>
                    <a:lnTo>
                      <a:pt x="4848" y="48"/>
                    </a:lnTo>
                    <a:close/>
                  </a:path>
                </a:pathLst>
              </a:custGeom>
              <a:solidFill>
                <a:schemeClr val="hlink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defTabSz="914400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2400" u="sng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grpSp>
            <p:nvGrpSpPr>
              <p:cNvPr id="3083" name="Group 10"/>
              <p:cNvGrpSpPr>
                <a:grpSpLocks/>
              </p:cNvGrpSpPr>
              <p:nvPr/>
            </p:nvGrpSpPr>
            <p:grpSpPr bwMode="auto">
              <a:xfrm>
                <a:off x="1195" y="104"/>
                <a:ext cx="3827" cy="429"/>
                <a:chOff x="1021" y="240"/>
                <a:chExt cx="3827" cy="429"/>
              </a:xfrm>
            </p:grpSpPr>
            <p:grpSp>
              <p:nvGrpSpPr>
                <p:cNvPr id="3132" name="Group 11"/>
                <p:cNvGrpSpPr>
                  <a:grpSpLocks/>
                </p:cNvGrpSpPr>
                <p:nvPr/>
              </p:nvGrpSpPr>
              <p:grpSpPr bwMode="auto">
                <a:xfrm>
                  <a:off x="1021" y="241"/>
                  <a:ext cx="2208" cy="427"/>
                  <a:chOff x="1021" y="241"/>
                  <a:chExt cx="2208" cy="427"/>
                </a:xfrm>
              </p:grpSpPr>
              <p:sp>
                <p:nvSpPr>
                  <p:cNvPr id="108556" name="Freeform 12"/>
                  <p:cNvSpPr>
                    <a:spLocks/>
                  </p:cNvSpPr>
                  <p:nvPr/>
                </p:nvSpPr>
                <p:spPr bwMode="ltGray">
                  <a:xfrm>
                    <a:off x="2257" y="633"/>
                    <a:ext cx="7" cy="8"/>
                  </a:xfrm>
                  <a:custGeom>
                    <a:avLst/>
                    <a:gdLst/>
                    <a:ahLst/>
                    <a:cxnLst>
                      <a:cxn ang="0">
                        <a:pos x="5" y="11"/>
                      </a:cxn>
                      <a:cxn ang="0">
                        <a:pos x="15" y="5"/>
                      </a:cxn>
                      <a:cxn ang="0">
                        <a:pos x="13" y="17"/>
                      </a:cxn>
                      <a:cxn ang="0">
                        <a:pos x="5" y="11"/>
                      </a:cxn>
                    </a:cxnLst>
                    <a:rect l="0" t="0" r="r" b="b"/>
                    <a:pathLst>
                      <a:path w="15" h="23">
                        <a:moveTo>
                          <a:pt x="5" y="11"/>
                        </a:moveTo>
                        <a:cubicBezTo>
                          <a:pt x="2" y="1"/>
                          <a:pt x="7" y="0"/>
                          <a:pt x="15" y="5"/>
                        </a:cubicBezTo>
                        <a:cubicBezTo>
                          <a:pt x="14" y="9"/>
                          <a:pt x="15" y="13"/>
                          <a:pt x="13" y="17"/>
                        </a:cubicBezTo>
                        <a:cubicBezTo>
                          <a:pt x="9" y="23"/>
                          <a:pt x="0" y="16"/>
                          <a:pt x="5" y="11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 fontAlgn="base">
                      <a:spcBef>
                        <a:spcPct val="0"/>
                      </a:spcBef>
                      <a:spcAft>
                        <a:spcPct val="0"/>
                      </a:spcAft>
                      <a:defRPr/>
                    </a:pPr>
                    <a:endParaRPr lang="en-US" sz="2400" u="sng">
                      <a:solidFill>
                        <a:srgbClr val="000000"/>
                      </a:solidFill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108557" name="Freeform 13"/>
                  <p:cNvSpPr>
                    <a:spLocks/>
                  </p:cNvSpPr>
                  <p:nvPr/>
                </p:nvSpPr>
                <p:spPr bwMode="ltGray">
                  <a:xfrm>
                    <a:off x="2333" y="659"/>
                    <a:ext cx="8" cy="7"/>
                  </a:xfrm>
                  <a:custGeom>
                    <a:avLst/>
                    <a:gdLst/>
                    <a:ahLst/>
                    <a:cxnLst>
                      <a:cxn ang="0">
                        <a:pos x="3" y="13"/>
                      </a:cxn>
                      <a:cxn ang="0">
                        <a:pos x="11" y="3"/>
                      </a:cxn>
                      <a:cxn ang="0">
                        <a:pos x="7" y="19"/>
                      </a:cxn>
                      <a:cxn ang="0">
                        <a:pos x="3" y="13"/>
                      </a:cxn>
                    </a:cxnLst>
                    <a:rect l="0" t="0" r="r" b="b"/>
                    <a:pathLst>
                      <a:path w="20" h="23">
                        <a:moveTo>
                          <a:pt x="3" y="13"/>
                        </a:moveTo>
                        <a:cubicBezTo>
                          <a:pt x="0" y="5"/>
                          <a:pt x="2" y="0"/>
                          <a:pt x="11" y="3"/>
                        </a:cubicBezTo>
                        <a:cubicBezTo>
                          <a:pt x="16" y="10"/>
                          <a:pt x="20" y="23"/>
                          <a:pt x="7" y="19"/>
                        </a:cubicBezTo>
                        <a:cubicBezTo>
                          <a:pt x="6" y="17"/>
                          <a:pt x="3" y="13"/>
                          <a:pt x="3" y="13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 fontAlgn="base">
                      <a:spcBef>
                        <a:spcPct val="0"/>
                      </a:spcBef>
                      <a:spcAft>
                        <a:spcPct val="0"/>
                      </a:spcAft>
                      <a:defRPr/>
                    </a:pPr>
                    <a:endParaRPr lang="en-US" sz="2400" u="sng">
                      <a:solidFill>
                        <a:srgbClr val="000000"/>
                      </a:solidFill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108558" name="Freeform 14"/>
                  <p:cNvSpPr>
                    <a:spLocks/>
                  </p:cNvSpPr>
                  <p:nvPr/>
                </p:nvSpPr>
                <p:spPr bwMode="ltGray">
                  <a:xfrm>
                    <a:off x="2120" y="616"/>
                    <a:ext cx="15" cy="14"/>
                  </a:xfrm>
                  <a:custGeom>
                    <a:avLst/>
                    <a:gdLst/>
                    <a:ahLst/>
                    <a:cxnLst>
                      <a:cxn ang="0">
                        <a:pos x="16" y="33"/>
                      </a:cxn>
                      <a:cxn ang="0">
                        <a:pos x="8" y="21"/>
                      </a:cxn>
                      <a:cxn ang="0">
                        <a:pos x="0" y="9"/>
                      </a:cxn>
                      <a:cxn ang="0">
                        <a:pos x="16" y="3"/>
                      </a:cxn>
                      <a:cxn ang="0">
                        <a:pos x="30" y="23"/>
                      </a:cxn>
                      <a:cxn ang="0">
                        <a:pos x="28" y="31"/>
                      </a:cxn>
                      <a:cxn ang="0">
                        <a:pos x="16" y="33"/>
                      </a:cxn>
                    </a:cxnLst>
                    <a:rect l="0" t="0" r="r" b="b"/>
                    <a:pathLst>
                      <a:path w="30" h="42">
                        <a:moveTo>
                          <a:pt x="16" y="33"/>
                        </a:moveTo>
                        <a:cubicBezTo>
                          <a:pt x="3" y="20"/>
                          <a:pt x="15" y="34"/>
                          <a:pt x="8" y="21"/>
                        </a:cubicBezTo>
                        <a:cubicBezTo>
                          <a:pt x="6" y="17"/>
                          <a:pt x="0" y="9"/>
                          <a:pt x="0" y="9"/>
                        </a:cubicBezTo>
                        <a:cubicBezTo>
                          <a:pt x="5" y="1"/>
                          <a:pt x="7" y="0"/>
                          <a:pt x="16" y="3"/>
                        </a:cubicBezTo>
                        <a:cubicBezTo>
                          <a:pt x="25" y="16"/>
                          <a:pt x="10" y="16"/>
                          <a:pt x="30" y="23"/>
                        </a:cubicBezTo>
                        <a:cubicBezTo>
                          <a:pt x="29" y="26"/>
                          <a:pt x="30" y="29"/>
                          <a:pt x="28" y="31"/>
                        </a:cubicBezTo>
                        <a:cubicBezTo>
                          <a:pt x="15" y="42"/>
                          <a:pt x="16" y="38"/>
                          <a:pt x="16" y="33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 fontAlgn="base">
                      <a:spcBef>
                        <a:spcPct val="0"/>
                      </a:spcBef>
                      <a:spcAft>
                        <a:spcPct val="0"/>
                      </a:spcAft>
                      <a:defRPr/>
                    </a:pPr>
                    <a:endParaRPr lang="en-US" sz="2400" u="sng">
                      <a:solidFill>
                        <a:srgbClr val="000000"/>
                      </a:solidFill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108559" name="Freeform 15"/>
                  <p:cNvSpPr>
                    <a:spLocks/>
                  </p:cNvSpPr>
                  <p:nvPr/>
                </p:nvSpPr>
                <p:spPr bwMode="ltGray">
                  <a:xfrm>
                    <a:off x="1967" y="629"/>
                    <a:ext cx="11" cy="6"/>
                  </a:xfrm>
                  <a:custGeom>
                    <a:avLst/>
                    <a:gdLst/>
                    <a:ahLst/>
                    <a:cxnLst>
                      <a:cxn ang="0">
                        <a:pos x="15" y="16"/>
                      </a:cxn>
                      <a:cxn ang="0">
                        <a:pos x="3" y="8"/>
                      </a:cxn>
                      <a:cxn ang="0">
                        <a:pos x="15" y="0"/>
                      </a:cxn>
                      <a:cxn ang="0">
                        <a:pos x="15" y="16"/>
                      </a:cxn>
                    </a:cxnLst>
                    <a:rect l="0" t="0" r="r" b="b"/>
                    <a:pathLst>
                      <a:path w="25" h="16">
                        <a:moveTo>
                          <a:pt x="15" y="16"/>
                        </a:moveTo>
                        <a:cubicBezTo>
                          <a:pt x="10" y="15"/>
                          <a:pt x="0" y="12"/>
                          <a:pt x="3" y="8"/>
                        </a:cubicBezTo>
                        <a:cubicBezTo>
                          <a:pt x="6" y="4"/>
                          <a:pt x="15" y="0"/>
                          <a:pt x="15" y="0"/>
                        </a:cubicBezTo>
                        <a:cubicBezTo>
                          <a:pt x="17" y="3"/>
                          <a:pt x="25" y="16"/>
                          <a:pt x="15" y="16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 fontAlgn="base">
                      <a:spcBef>
                        <a:spcPct val="0"/>
                      </a:spcBef>
                      <a:spcAft>
                        <a:spcPct val="0"/>
                      </a:spcAft>
                      <a:defRPr/>
                    </a:pPr>
                    <a:endParaRPr lang="en-US" sz="2400" u="sng">
                      <a:solidFill>
                        <a:srgbClr val="000000"/>
                      </a:solidFill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108560" name="Freeform 16"/>
                  <p:cNvSpPr>
                    <a:spLocks/>
                  </p:cNvSpPr>
                  <p:nvPr/>
                </p:nvSpPr>
                <p:spPr bwMode="ltGray">
                  <a:xfrm>
                    <a:off x="1922" y="634"/>
                    <a:ext cx="29" cy="17"/>
                  </a:xfrm>
                  <a:custGeom>
                    <a:avLst/>
                    <a:gdLst/>
                    <a:ahLst/>
                    <a:cxnLst>
                      <a:cxn ang="0">
                        <a:pos x="14" y="24"/>
                      </a:cxn>
                      <a:cxn ang="0">
                        <a:pos x="30" y="4"/>
                      </a:cxn>
                      <a:cxn ang="0">
                        <a:pos x="42" y="0"/>
                      </a:cxn>
                      <a:cxn ang="0">
                        <a:pos x="58" y="12"/>
                      </a:cxn>
                      <a:cxn ang="0">
                        <a:pos x="32" y="26"/>
                      </a:cxn>
                      <a:cxn ang="0">
                        <a:pos x="12" y="46"/>
                      </a:cxn>
                      <a:cxn ang="0">
                        <a:pos x="8" y="20"/>
                      </a:cxn>
                      <a:cxn ang="0">
                        <a:pos x="12" y="14"/>
                      </a:cxn>
                      <a:cxn ang="0">
                        <a:pos x="14" y="24"/>
                      </a:cxn>
                    </a:cxnLst>
                    <a:rect l="0" t="0" r="r" b="b"/>
                    <a:pathLst>
                      <a:path w="65" h="46">
                        <a:moveTo>
                          <a:pt x="14" y="24"/>
                        </a:moveTo>
                        <a:cubicBezTo>
                          <a:pt x="18" y="13"/>
                          <a:pt x="16" y="9"/>
                          <a:pt x="30" y="4"/>
                        </a:cubicBezTo>
                        <a:cubicBezTo>
                          <a:pt x="34" y="3"/>
                          <a:pt x="42" y="0"/>
                          <a:pt x="42" y="0"/>
                        </a:cubicBezTo>
                        <a:cubicBezTo>
                          <a:pt x="50" y="1"/>
                          <a:pt x="65" y="0"/>
                          <a:pt x="58" y="12"/>
                        </a:cubicBezTo>
                        <a:cubicBezTo>
                          <a:pt x="53" y="21"/>
                          <a:pt x="40" y="21"/>
                          <a:pt x="32" y="26"/>
                        </a:cubicBezTo>
                        <a:cubicBezTo>
                          <a:pt x="26" y="35"/>
                          <a:pt x="23" y="42"/>
                          <a:pt x="12" y="46"/>
                        </a:cubicBezTo>
                        <a:cubicBezTo>
                          <a:pt x="0" y="42"/>
                          <a:pt x="5" y="30"/>
                          <a:pt x="8" y="20"/>
                        </a:cubicBezTo>
                        <a:cubicBezTo>
                          <a:pt x="9" y="18"/>
                          <a:pt x="10" y="13"/>
                          <a:pt x="12" y="14"/>
                        </a:cubicBezTo>
                        <a:cubicBezTo>
                          <a:pt x="15" y="16"/>
                          <a:pt x="13" y="21"/>
                          <a:pt x="14" y="24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 fontAlgn="base">
                      <a:spcBef>
                        <a:spcPct val="0"/>
                      </a:spcBef>
                      <a:spcAft>
                        <a:spcPct val="0"/>
                      </a:spcAft>
                      <a:defRPr/>
                    </a:pPr>
                    <a:endParaRPr lang="en-US" sz="2400" u="sng">
                      <a:solidFill>
                        <a:srgbClr val="000000"/>
                      </a:solidFill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108561" name="Freeform 17"/>
                  <p:cNvSpPr>
                    <a:spLocks/>
                  </p:cNvSpPr>
                  <p:nvPr/>
                </p:nvSpPr>
                <p:spPr bwMode="ltGray">
                  <a:xfrm>
                    <a:off x="1893" y="634"/>
                    <a:ext cx="29" cy="14"/>
                  </a:xfrm>
                  <a:custGeom>
                    <a:avLst/>
                    <a:gdLst/>
                    <a:ahLst/>
                    <a:cxnLst>
                      <a:cxn ang="0">
                        <a:pos x="0" y="31"/>
                      </a:cxn>
                      <a:cxn ang="0">
                        <a:pos x="18" y="25"/>
                      </a:cxn>
                      <a:cxn ang="0">
                        <a:pos x="52" y="1"/>
                      </a:cxn>
                      <a:cxn ang="0">
                        <a:pos x="64" y="3"/>
                      </a:cxn>
                      <a:cxn ang="0">
                        <a:pos x="50" y="19"/>
                      </a:cxn>
                      <a:cxn ang="0">
                        <a:pos x="28" y="33"/>
                      </a:cxn>
                      <a:cxn ang="0">
                        <a:pos x="22" y="47"/>
                      </a:cxn>
                      <a:cxn ang="0">
                        <a:pos x="16" y="45"/>
                      </a:cxn>
                      <a:cxn ang="0">
                        <a:pos x="12" y="39"/>
                      </a:cxn>
                      <a:cxn ang="0">
                        <a:pos x="0" y="35"/>
                      </a:cxn>
                      <a:cxn ang="0">
                        <a:pos x="0" y="31"/>
                      </a:cxn>
                    </a:cxnLst>
                    <a:rect l="0" t="0" r="r" b="b"/>
                    <a:pathLst>
                      <a:path w="69" h="47">
                        <a:moveTo>
                          <a:pt x="0" y="31"/>
                        </a:moveTo>
                        <a:cubicBezTo>
                          <a:pt x="7" y="24"/>
                          <a:pt x="9" y="22"/>
                          <a:pt x="18" y="25"/>
                        </a:cubicBezTo>
                        <a:cubicBezTo>
                          <a:pt x="25" y="4"/>
                          <a:pt x="36" y="12"/>
                          <a:pt x="52" y="1"/>
                        </a:cubicBezTo>
                        <a:cubicBezTo>
                          <a:pt x="56" y="2"/>
                          <a:pt x="61" y="0"/>
                          <a:pt x="64" y="3"/>
                        </a:cubicBezTo>
                        <a:cubicBezTo>
                          <a:pt x="69" y="8"/>
                          <a:pt x="50" y="19"/>
                          <a:pt x="50" y="19"/>
                        </a:cubicBezTo>
                        <a:cubicBezTo>
                          <a:pt x="46" y="31"/>
                          <a:pt x="35" y="22"/>
                          <a:pt x="28" y="33"/>
                        </a:cubicBezTo>
                        <a:cubicBezTo>
                          <a:pt x="31" y="41"/>
                          <a:pt x="31" y="44"/>
                          <a:pt x="22" y="47"/>
                        </a:cubicBezTo>
                        <a:cubicBezTo>
                          <a:pt x="20" y="46"/>
                          <a:pt x="18" y="46"/>
                          <a:pt x="16" y="45"/>
                        </a:cubicBezTo>
                        <a:cubicBezTo>
                          <a:pt x="14" y="43"/>
                          <a:pt x="14" y="40"/>
                          <a:pt x="12" y="39"/>
                        </a:cubicBezTo>
                        <a:cubicBezTo>
                          <a:pt x="8" y="37"/>
                          <a:pt x="0" y="35"/>
                          <a:pt x="0" y="35"/>
                        </a:cubicBezTo>
                        <a:cubicBezTo>
                          <a:pt x="2" y="26"/>
                          <a:pt x="3" y="25"/>
                          <a:pt x="0" y="31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 fontAlgn="base">
                      <a:spcBef>
                        <a:spcPct val="0"/>
                      </a:spcBef>
                      <a:spcAft>
                        <a:spcPct val="0"/>
                      </a:spcAft>
                      <a:defRPr/>
                    </a:pPr>
                    <a:endParaRPr lang="en-US" sz="2400" u="sng">
                      <a:solidFill>
                        <a:srgbClr val="000000"/>
                      </a:solidFill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108562" name="Freeform 18"/>
                  <p:cNvSpPr>
                    <a:spLocks/>
                  </p:cNvSpPr>
                  <p:nvPr/>
                </p:nvSpPr>
                <p:spPr bwMode="ltGray">
                  <a:xfrm>
                    <a:off x="1735" y="547"/>
                    <a:ext cx="151" cy="93"/>
                  </a:xfrm>
                  <a:custGeom>
                    <a:avLst/>
                    <a:gdLst/>
                    <a:ahLst/>
                    <a:cxnLst>
                      <a:cxn ang="0">
                        <a:pos x="10" y="4"/>
                      </a:cxn>
                      <a:cxn ang="0">
                        <a:pos x="36" y="18"/>
                      </a:cxn>
                      <a:cxn ang="0">
                        <a:pos x="46" y="30"/>
                      </a:cxn>
                      <a:cxn ang="0">
                        <a:pos x="76" y="52"/>
                      </a:cxn>
                      <a:cxn ang="0">
                        <a:pos x="92" y="66"/>
                      </a:cxn>
                      <a:cxn ang="0">
                        <a:pos x="122" y="98"/>
                      </a:cxn>
                      <a:cxn ang="0">
                        <a:pos x="136" y="128"/>
                      </a:cxn>
                      <a:cxn ang="0">
                        <a:pos x="148" y="132"/>
                      </a:cxn>
                      <a:cxn ang="0">
                        <a:pos x="154" y="150"/>
                      </a:cxn>
                      <a:cxn ang="0">
                        <a:pos x="176" y="152"/>
                      </a:cxn>
                      <a:cxn ang="0">
                        <a:pos x="170" y="196"/>
                      </a:cxn>
                      <a:cxn ang="0">
                        <a:pos x="180" y="224"/>
                      </a:cxn>
                      <a:cxn ang="0">
                        <a:pos x="198" y="232"/>
                      </a:cxn>
                      <a:cxn ang="0">
                        <a:pos x="216" y="234"/>
                      </a:cxn>
                      <a:cxn ang="0">
                        <a:pos x="236" y="242"/>
                      </a:cxn>
                      <a:cxn ang="0">
                        <a:pos x="254" y="236"/>
                      </a:cxn>
                      <a:cxn ang="0">
                        <a:pos x="272" y="248"/>
                      </a:cxn>
                      <a:cxn ang="0">
                        <a:pos x="296" y="256"/>
                      </a:cxn>
                      <a:cxn ang="0">
                        <a:pos x="314" y="264"/>
                      </a:cxn>
                      <a:cxn ang="0">
                        <a:pos x="352" y="266"/>
                      </a:cxn>
                      <a:cxn ang="0">
                        <a:pos x="342" y="274"/>
                      </a:cxn>
                      <a:cxn ang="0">
                        <a:pos x="322" y="272"/>
                      </a:cxn>
                      <a:cxn ang="0">
                        <a:pos x="300" y="270"/>
                      </a:cxn>
                      <a:cxn ang="0">
                        <a:pos x="288" y="266"/>
                      </a:cxn>
                      <a:cxn ang="0">
                        <a:pos x="252" y="264"/>
                      </a:cxn>
                      <a:cxn ang="0">
                        <a:pos x="234" y="260"/>
                      </a:cxn>
                      <a:cxn ang="0">
                        <a:pos x="172" y="242"/>
                      </a:cxn>
                      <a:cxn ang="0">
                        <a:pos x="160" y="216"/>
                      </a:cxn>
                      <a:cxn ang="0">
                        <a:pos x="126" y="200"/>
                      </a:cxn>
                      <a:cxn ang="0">
                        <a:pos x="108" y="186"/>
                      </a:cxn>
                      <a:cxn ang="0">
                        <a:pos x="94" y="158"/>
                      </a:cxn>
                      <a:cxn ang="0">
                        <a:pos x="68" y="108"/>
                      </a:cxn>
                      <a:cxn ang="0">
                        <a:pos x="64" y="102"/>
                      </a:cxn>
                      <a:cxn ang="0">
                        <a:pos x="58" y="100"/>
                      </a:cxn>
                      <a:cxn ang="0">
                        <a:pos x="54" y="88"/>
                      </a:cxn>
                      <a:cxn ang="0">
                        <a:pos x="38" y="58"/>
                      </a:cxn>
                      <a:cxn ang="0">
                        <a:pos x="20" y="40"/>
                      </a:cxn>
                      <a:cxn ang="0">
                        <a:pos x="4" y="22"/>
                      </a:cxn>
                      <a:cxn ang="0">
                        <a:pos x="10" y="2"/>
                      </a:cxn>
                      <a:cxn ang="0">
                        <a:pos x="10" y="4"/>
                      </a:cxn>
                    </a:cxnLst>
                    <a:rect l="0" t="0" r="r" b="b"/>
                    <a:pathLst>
                      <a:path w="355" h="277">
                        <a:moveTo>
                          <a:pt x="10" y="4"/>
                        </a:moveTo>
                        <a:cubicBezTo>
                          <a:pt x="22" y="0"/>
                          <a:pt x="24" y="14"/>
                          <a:pt x="36" y="18"/>
                        </a:cubicBezTo>
                        <a:cubicBezTo>
                          <a:pt x="37" y="19"/>
                          <a:pt x="45" y="29"/>
                          <a:pt x="46" y="30"/>
                        </a:cubicBezTo>
                        <a:cubicBezTo>
                          <a:pt x="56" y="40"/>
                          <a:pt x="67" y="38"/>
                          <a:pt x="76" y="52"/>
                        </a:cubicBezTo>
                        <a:cubicBezTo>
                          <a:pt x="80" y="58"/>
                          <a:pt x="92" y="66"/>
                          <a:pt x="92" y="66"/>
                        </a:cubicBezTo>
                        <a:cubicBezTo>
                          <a:pt x="96" y="79"/>
                          <a:pt x="112" y="88"/>
                          <a:pt x="122" y="98"/>
                        </a:cubicBezTo>
                        <a:cubicBezTo>
                          <a:pt x="124" y="105"/>
                          <a:pt x="130" y="124"/>
                          <a:pt x="136" y="128"/>
                        </a:cubicBezTo>
                        <a:cubicBezTo>
                          <a:pt x="140" y="130"/>
                          <a:pt x="148" y="132"/>
                          <a:pt x="148" y="132"/>
                        </a:cubicBezTo>
                        <a:cubicBezTo>
                          <a:pt x="150" y="138"/>
                          <a:pt x="154" y="150"/>
                          <a:pt x="154" y="150"/>
                        </a:cubicBezTo>
                        <a:cubicBezTo>
                          <a:pt x="161" y="139"/>
                          <a:pt x="168" y="144"/>
                          <a:pt x="176" y="152"/>
                        </a:cubicBezTo>
                        <a:cubicBezTo>
                          <a:pt x="174" y="167"/>
                          <a:pt x="173" y="181"/>
                          <a:pt x="170" y="196"/>
                        </a:cubicBezTo>
                        <a:cubicBezTo>
                          <a:pt x="171" y="202"/>
                          <a:pt x="174" y="220"/>
                          <a:pt x="180" y="224"/>
                        </a:cubicBezTo>
                        <a:cubicBezTo>
                          <a:pt x="185" y="228"/>
                          <a:pt x="193" y="228"/>
                          <a:pt x="198" y="232"/>
                        </a:cubicBezTo>
                        <a:cubicBezTo>
                          <a:pt x="204" y="230"/>
                          <a:pt x="216" y="234"/>
                          <a:pt x="216" y="234"/>
                        </a:cubicBezTo>
                        <a:cubicBezTo>
                          <a:pt x="223" y="241"/>
                          <a:pt x="225" y="245"/>
                          <a:pt x="236" y="242"/>
                        </a:cubicBezTo>
                        <a:cubicBezTo>
                          <a:pt x="242" y="240"/>
                          <a:pt x="254" y="236"/>
                          <a:pt x="254" y="236"/>
                        </a:cubicBezTo>
                        <a:cubicBezTo>
                          <a:pt x="260" y="240"/>
                          <a:pt x="265" y="246"/>
                          <a:pt x="272" y="248"/>
                        </a:cubicBezTo>
                        <a:cubicBezTo>
                          <a:pt x="277" y="250"/>
                          <a:pt x="291" y="252"/>
                          <a:pt x="296" y="256"/>
                        </a:cubicBezTo>
                        <a:cubicBezTo>
                          <a:pt x="301" y="260"/>
                          <a:pt x="314" y="264"/>
                          <a:pt x="314" y="264"/>
                        </a:cubicBezTo>
                        <a:cubicBezTo>
                          <a:pt x="330" y="263"/>
                          <a:pt x="338" y="261"/>
                          <a:pt x="352" y="266"/>
                        </a:cubicBezTo>
                        <a:cubicBezTo>
                          <a:pt x="355" y="275"/>
                          <a:pt x="350" y="277"/>
                          <a:pt x="342" y="274"/>
                        </a:cubicBezTo>
                        <a:cubicBezTo>
                          <a:pt x="336" y="276"/>
                          <a:pt x="322" y="272"/>
                          <a:pt x="322" y="272"/>
                        </a:cubicBezTo>
                        <a:cubicBezTo>
                          <a:pt x="314" y="275"/>
                          <a:pt x="308" y="272"/>
                          <a:pt x="300" y="270"/>
                        </a:cubicBezTo>
                        <a:cubicBezTo>
                          <a:pt x="296" y="269"/>
                          <a:pt x="288" y="266"/>
                          <a:pt x="288" y="266"/>
                        </a:cubicBezTo>
                        <a:cubicBezTo>
                          <a:pt x="276" y="270"/>
                          <a:pt x="264" y="266"/>
                          <a:pt x="252" y="264"/>
                        </a:cubicBezTo>
                        <a:cubicBezTo>
                          <a:pt x="245" y="259"/>
                          <a:pt x="242" y="257"/>
                          <a:pt x="234" y="260"/>
                        </a:cubicBezTo>
                        <a:cubicBezTo>
                          <a:pt x="211" y="252"/>
                          <a:pt x="192" y="256"/>
                          <a:pt x="172" y="242"/>
                        </a:cubicBezTo>
                        <a:cubicBezTo>
                          <a:pt x="165" y="231"/>
                          <a:pt x="176" y="221"/>
                          <a:pt x="160" y="216"/>
                        </a:cubicBezTo>
                        <a:cubicBezTo>
                          <a:pt x="154" y="233"/>
                          <a:pt x="136" y="203"/>
                          <a:pt x="126" y="200"/>
                        </a:cubicBezTo>
                        <a:cubicBezTo>
                          <a:pt x="120" y="196"/>
                          <a:pt x="114" y="190"/>
                          <a:pt x="108" y="186"/>
                        </a:cubicBezTo>
                        <a:cubicBezTo>
                          <a:pt x="104" y="175"/>
                          <a:pt x="104" y="165"/>
                          <a:pt x="94" y="158"/>
                        </a:cubicBezTo>
                        <a:cubicBezTo>
                          <a:pt x="83" y="142"/>
                          <a:pt x="85" y="119"/>
                          <a:pt x="68" y="108"/>
                        </a:cubicBezTo>
                        <a:cubicBezTo>
                          <a:pt x="67" y="106"/>
                          <a:pt x="66" y="104"/>
                          <a:pt x="64" y="102"/>
                        </a:cubicBezTo>
                        <a:cubicBezTo>
                          <a:pt x="62" y="101"/>
                          <a:pt x="59" y="102"/>
                          <a:pt x="58" y="100"/>
                        </a:cubicBezTo>
                        <a:cubicBezTo>
                          <a:pt x="56" y="97"/>
                          <a:pt x="54" y="88"/>
                          <a:pt x="54" y="88"/>
                        </a:cubicBezTo>
                        <a:cubicBezTo>
                          <a:pt x="59" y="73"/>
                          <a:pt x="52" y="61"/>
                          <a:pt x="38" y="58"/>
                        </a:cubicBezTo>
                        <a:cubicBezTo>
                          <a:pt x="32" y="49"/>
                          <a:pt x="31" y="44"/>
                          <a:pt x="20" y="40"/>
                        </a:cubicBezTo>
                        <a:cubicBezTo>
                          <a:pt x="16" y="27"/>
                          <a:pt x="16" y="26"/>
                          <a:pt x="4" y="22"/>
                        </a:cubicBezTo>
                        <a:cubicBezTo>
                          <a:pt x="1" y="13"/>
                          <a:pt x="0" y="5"/>
                          <a:pt x="10" y="2"/>
                        </a:cubicBezTo>
                        <a:cubicBezTo>
                          <a:pt x="18" y="5"/>
                          <a:pt x="18" y="4"/>
                          <a:pt x="10" y="4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 fontAlgn="base">
                      <a:spcBef>
                        <a:spcPct val="0"/>
                      </a:spcBef>
                      <a:spcAft>
                        <a:spcPct val="0"/>
                      </a:spcAft>
                      <a:defRPr/>
                    </a:pPr>
                    <a:endParaRPr lang="en-US" sz="2400" u="sng">
                      <a:solidFill>
                        <a:srgbClr val="000000"/>
                      </a:solidFill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108563" name="Freeform 19"/>
                  <p:cNvSpPr>
                    <a:spLocks/>
                  </p:cNvSpPr>
                  <p:nvPr/>
                </p:nvSpPr>
                <p:spPr bwMode="ltGray">
                  <a:xfrm>
                    <a:off x="1827" y="541"/>
                    <a:ext cx="67" cy="68"/>
                  </a:xfrm>
                  <a:custGeom>
                    <a:avLst/>
                    <a:gdLst/>
                    <a:ahLst/>
                    <a:cxnLst>
                      <a:cxn ang="0">
                        <a:pos x="54" y="66"/>
                      </a:cxn>
                      <a:cxn ang="0">
                        <a:pos x="66" y="58"/>
                      </a:cxn>
                      <a:cxn ang="0">
                        <a:pos x="68" y="52"/>
                      </a:cxn>
                      <a:cxn ang="0">
                        <a:pos x="80" y="44"/>
                      </a:cxn>
                      <a:cxn ang="0">
                        <a:pos x="106" y="22"/>
                      </a:cxn>
                      <a:cxn ang="0">
                        <a:pos x="112" y="4"/>
                      </a:cxn>
                      <a:cxn ang="0">
                        <a:pos x="124" y="0"/>
                      </a:cxn>
                      <a:cxn ang="0">
                        <a:pos x="150" y="28"/>
                      </a:cxn>
                      <a:cxn ang="0">
                        <a:pos x="146" y="44"/>
                      </a:cxn>
                      <a:cxn ang="0">
                        <a:pos x="126" y="64"/>
                      </a:cxn>
                      <a:cxn ang="0">
                        <a:pos x="132" y="94"/>
                      </a:cxn>
                      <a:cxn ang="0">
                        <a:pos x="142" y="110"/>
                      </a:cxn>
                      <a:cxn ang="0">
                        <a:pos x="146" y="128"/>
                      </a:cxn>
                      <a:cxn ang="0">
                        <a:pos x="128" y="128"/>
                      </a:cxn>
                      <a:cxn ang="0">
                        <a:pos x="116" y="146"/>
                      </a:cxn>
                      <a:cxn ang="0">
                        <a:pos x="104" y="156"/>
                      </a:cxn>
                      <a:cxn ang="0">
                        <a:pos x="100" y="198"/>
                      </a:cxn>
                      <a:cxn ang="0">
                        <a:pos x="88" y="202"/>
                      </a:cxn>
                      <a:cxn ang="0">
                        <a:pos x="82" y="206"/>
                      </a:cxn>
                      <a:cxn ang="0">
                        <a:pos x="76" y="202"/>
                      </a:cxn>
                      <a:cxn ang="0">
                        <a:pos x="72" y="190"/>
                      </a:cxn>
                      <a:cxn ang="0">
                        <a:pos x="60" y="186"/>
                      </a:cxn>
                      <a:cxn ang="0">
                        <a:pos x="42" y="194"/>
                      </a:cxn>
                      <a:cxn ang="0">
                        <a:pos x="28" y="186"/>
                      </a:cxn>
                      <a:cxn ang="0">
                        <a:pos x="10" y="148"/>
                      </a:cxn>
                      <a:cxn ang="0">
                        <a:pos x="4" y="130"/>
                      </a:cxn>
                      <a:cxn ang="0">
                        <a:pos x="0" y="118"/>
                      </a:cxn>
                      <a:cxn ang="0">
                        <a:pos x="20" y="96"/>
                      </a:cxn>
                      <a:cxn ang="0">
                        <a:pos x="32" y="104"/>
                      </a:cxn>
                      <a:cxn ang="0">
                        <a:pos x="34" y="80"/>
                      </a:cxn>
                      <a:cxn ang="0">
                        <a:pos x="52" y="70"/>
                      </a:cxn>
                      <a:cxn ang="0">
                        <a:pos x="54" y="66"/>
                      </a:cxn>
                    </a:cxnLst>
                    <a:rect l="0" t="0" r="r" b="b"/>
                    <a:pathLst>
                      <a:path w="156" h="206">
                        <a:moveTo>
                          <a:pt x="54" y="66"/>
                        </a:moveTo>
                        <a:cubicBezTo>
                          <a:pt x="58" y="63"/>
                          <a:pt x="64" y="63"/>
                          <a:pt x="66" y="58"/>
                        </a:cubicBezTo>
                        <a:cubicBezTo>
                          <a:pt x="67" y="56"/>
                          <a:pt x="67" y="53"/>
                          <a:pt x="68" y="52"/>
                        </a:cubicBezTo>
                        <a:cubicBezTo>
                          <a:pt x="71" y="49"/>
                          <a:pt x="80" y="44"/>
                          <a:pt x="80" y="44"/>
                        </a:cubicBezTo>
                        <a:cubicBezTo>
                          <a:pt x="113" y="55"/>
                          <a:pt x="85" y="29"/>
                          <a:pt x="106" y="22"/>
                        </a:cubicBezTo>
                        <a:cubicBezTo>
                          <a:pt x="110" y="17"/>
                          <a:pt x="108" y="9"/>
                          <a:pt x="112" y="4"/>
                        </a:cubicBezTo>
                        <a:cubicBezTo>
                          <a:pt x="115" y="1"/>
                          <a:pt x="124" y="0"/>
                          <a:pt x="124" y="0"/>
                        </a:cubicBezTo>
                        <a:cubicBezTo>
                          <a:pt x="138" y="14"/>
                          <a:pt x="126" y="23"/>
                          <a:pt x="150" y="28"/>
                        </a:cubicBezTo>
                        <a:cubicBezTo>
                          <a:pt x="156" y="36"/>
                          <a:pt x="154" y="39"/>
                          <a:pt x="146" y="44"/>
                        </a:cubicBezTo>
                        <a:cubicBezTo>
                          <a:pt x="141" y="52"/>
                          <a:pt x="135" y="61"/>
                          <a:pt x="126" y="64"/>
                        </a:cubicBezTo>
                        <a:cubicBezTo>
                          <a:pt x="118" y="75"/>
                          <a:pt x="128" y="83"/>
                          <a:pt x="132" y="94"/>
                        </a:cubicBezTo>
                        <a:cubicBezTo>
                          <a:pt x="129" y="103"/>
                          <a:pt x="135" y="105"/>
                          <a:pt x="142" y="110"/>
                        </a:cubicBezTo>
                        <a:cubicBezTo>
                          <a:pt x="145" y="119"/>
                          <a:pt x="141" y="120"/>
                          <a:pt x="146" y="128"/>
                        </a:cubicBezTo>
                        <a:cubicBezTo>
                          <a:pt x="142" y="139"/>
                          <a:pt x="135" y="133"/>
                          <a:pt x="128" y="128"/>
                        </a:cubicBezTo>
                        <a:cubicBezTo>
                          <a:pt x="116" y="132"/>
                          <a:pt x="122" y="136"/>
                          <a:pt x="116" y="146"/>
                        </a:cubicBezTo>
                        <a:cubicBezTo>
                          <a:pt x="113" y="151"/>
                          <a:pt x="108" y="152"/>
                          <a:pt x="104" y="156"/>
                        </a:cubicBezTo>
                        <a:cubicBezTo>
                          <a:pt x="107" y="167"/>
                          <a:pt x="112" y="191"/>
                          <a:pt x="100" y="198"/>
                        </a:cubicBezTo>
                        <a:cubicBezTo>
                          <a:pt x="96" y="200"/>
                          <a:pt x="92" y="200"/>
                          <a:pt x="88" y="202"/>
                        </a:cubicBezTo>
                        <a:cubicBezTo>
                          <a:pt x="86" y="203"/>
                          <a:pt x="84" y="205"/>
                          <a:pt x="82" y="206"/>
                        </a:cubicBezTo>
                        <a:cubicBezTo>
                          <a:pt x="80" y="205"/>
                          <a:pt x="77" y="204"/>
                          <a:pt x="76" y="202"/>
                        </a:cubicBezTo>
                        <a:cubicBezTo>
                          <a:pt x="74" y="198"/>
                          <a:pt x="76" y="191"/>
                          <a:pt x="72" y="190"/>
                        </a:cubicBezTo>
                        <a:cubicBezTo>
                          <a:pt x="68" y="189"/>
                          <a:pt x="60" y="186"/>
                          <a:pt x="60" y="186"/>
                        </a:cubicBezTo>
                        <a:cubicBezTo>
                          <a:pt x="53" y="188"/>
                          <a:pt x="49" y="192"/>
                          <a:pt x="42" y="194"/>
                        </a:cubicBezTo>
                        <a:cubicBezTo>
                          <a:pt x="34" y="189"/>
                          <a:pt x="37" y="183"/>
                          <a:pt x="28" y="186"/>
                        </a:cubicBezTo>
                        <a:cubicBezTo>
                          <a:pt x="12" y="181"/>
                          <a:pt x="19" y="161"/>
                          <a:pt x="10" y="148"/>
                        </a:cubicBezTo>
                        <a:cubicBezTo>
                          <a:pt x="5" y="121"/>
                          <a:pt x="11" y="147"/>
                          <a:pt x="4" y="130"/>
                        </a:cubicBezTo>
                        <a:cubicBezTo>
                          <a:pt x="2" y="126"/>
                          <a:pt x="0" y="118"/>
                          <a:pt x="0" y="118"/>
                        </a:cubicBezTo>
                        <a:cubicBezTo>
                          <a:pt x="2" y="95"/>
                          <a:pt x="0" y="83"/>
                          <a:pt x="20" y="96"/>
                        </a:cubicBezTo>
                        <a:cubicBezTo>
                          <a:pt x="23" y="105"/>
                          <a:pt x="23" y="110"/>
                          <a:pt x="32" y="104"/>
                        </a:cubicBezTo>
                        <a:cubicBezTo>
                          <a:pt x="35" y="95"/>
                          <a:pt x="29" y="88"/>
                          <a:pt x="34" y="80"/>
                        </a:cubicBezTo>
                        <a:cubicBezTo>
                          <a:pt x="36" y="76"/>
                          <a:pt x="48" y="73"/>
                          <a:pt x="52" y="70"/>
                        </a:cubicBezTo>
                        <a:cubicBezTo>
                          <a:pt x="57" y="63"/>
                          <a:pt x="58" y="62"/>
                          <a:pt x="54" y="66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 fontAlgn="base">
                      <a:spcBef>
                        <a:spcPct val="0"/>
                      </a:spcBef>
                      <a:spcAft>
                        <a:spcPct val="0"/>
                      </a:spcAft>
                      <a:defRPr/>
                    </a:pPr>
                    <a:endParaRPr lang="en-US" sz="2400" u="sng">
                      <a:solidFill>
                        <a:srgbClr val="000000"/>
                      </a:solidFill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108564" name="Freeform 20"/>
                  <p:cNvSpPr>
                    <a:spLocks/>
                  </p:cNvSpPr>
                  <p:nvPr/>
                </p:nvSpPr>
                <p:spPr bwMode="ltGray">
                  <a:xfrm>
                    <a:off x="1893" y="572"/>
                    <a:ext cx="47" cy="13"/>
                  </a:xfrm>
                  <a:custGeom>
                    <a:avLst/>
                    <a:gdLst/>
                    <a:ahLst/>
                    <a:cxnLst>
                      <a:cxn ang="0">
                        <a:pos x="4" y="32"/>
                      </a:cxn>
                      <a:cxn ang="0">
                        <a:pos x="18" y="10"/>
                      </a:cxn>
                      <a:cxn ang="0">
                        <a:pos x="46" y="20"/>
                      </a:cxn>
                      <a:cxn ang="0">
                        <a:pos x="72" y="14"/>
                      </a:cxn>
                      <a:cxn ang="0">
                        <a:pos x="90" y="0"/>
                      </a:cxn>
                      <a:cxn ang="0">
                        <a:pos x="76" y="26"/>
                      </a:cxn>
                      <a:cxn ang="0">
                        <a:pos x="60" y="38"/>
                      </a:cxn>
                      <a:cxn ang="0">
                        <a:pos x="42" y="32"/>
                      </a:cxn>
                      <a:cxn ang="0">
                        <a:pos x="14" y="30"/>
                      </a:cxn>
                      <a:cxn ang="0">
                        <a:pos x="4" y="32"/>
                      </a:cxn>
                    </a:cxnLst>
                    <a:rect l="0" t="0" r="r" b="b"/>
                    <a:pathLst>
                      <a:path w="109" h="38">
                        <a:moveTo>
                          <a:pt x="4" y="32"/>
                        </a:moveTo>
                        <a:cubicBezTo>
                          <a:pt x="7" y="22"/>
                          <a:pt x="7" y="14"/>
                          <a:pt x="18" y="10"/>
                        </a:cubicBezTo>
                        <a:cubicBezTo>
                          <a:pt x="28" y="12"/>
                          <a:pt x="37" y="14"/>
                          <a:pt x="46" y="20"/>
                        </a:cubicBezTo>
                        <a:cubicBezTo>
                          <a:pt x="62" y="15"/>
                          <a:pt x="54" y="17"/>
                          <a:pt x="72" y="14"/>
                        </a:cubicBezTo>
                        <a:cubicBezTo>
                          <a:pt x="77" y="9"/>
                          <a:pt x="90" y="0"/>
                          <a:pt x="90" y="0"/>
                        </a:cubicBezTo>
                        <a:cubicBezTo>
                          <a:pt x="109" y="6"/>
                          <a:pt x="85" y="23"/>
                          <a:pt x="76" y="26"/>
                        </a:cubicBezTo>
                        <a:cubicBezTo>
                          <a:pt x="71" y="33"/>
                          <a:pt x="68" y="35"/>
                          <a:pt x="60" y="38"/>
                        </a:cubicBezTo>
                        <a:cubicBezTo>
                          <a:pt x="54" y="36"/>
                          <a:pt x="42" y="32"/>
                          <a:pt x="42" y="32"/>
                        </a:cubicBezTo>
                        <a:cubicBezTo>
                          <a:pt x="33" y="23"/>
                          <a:pt x="26" y="26"/>
                          <a:pt x="14" y="30"/>
                        </a:cubicBezTo>
                        <a:cubicBezTo>
                          <a:pt x="1" y="28"/>
                          <a:pt x="0" y="24"/>
                          <a:pt x="4" y="32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 fontAlgn="base">
                      <a:spcBef>
                        <a:spcPct val="0"/>
                      </a:spcBef>
                      <a:spcAft>
                        <a:spcPct val="0"/>
                      </a:spcAft>
                      <a:defRPr/>
                    </a:pPr>
                    <a:endParaRPr lang="en-US" sz="2400" u="sng">
                      <a:solidFill>
                        <a:srgbClr val="000000"/>
                      </a:solidFill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108565" name="Freeform 21"/>
                  <p:cNvSpPr>
                    <a:spLocks/>
                  </p:cNvSpPr>
                  <p:nvPr/>
                </p:nvSpPr>
                <p:spPr bwMode="ltGray">
                  <a:xfrm>
                    <a:off x="1890" y="587"/>
                    <a:ext cx="32" cy="35"/>
                  </a:xfrm>
                  <a:custGeom>
                    <a:avLst/>
                    <a:gdLst/>
                    <a:ahLst/>
                    <a:cxnLst>
                      <a:cxn ang="0">
                        <a:pos x="8" y="18"/>
                      </a:cxn>
                      <a:cxn ang="0">
                        <a:pos x="18" y="0"/>
                      </a:cxn>
                      <a:cxn ang="0">
                        <a:pos x="34" y="18"/>
                      </a:cxn>
                      <a:cxn ang="0">
                        <a:pos x="62" y="4"/>
                      </a:cxn>
                      <a:cxn ang="0">
                        <a:pos x="46" y="34"/>
                      </a:cxn>
                      <a:cxn ang="0">
                        <a:pos x="54" y="48"/>
                      </a:cxn>
                      <a:cxn ang="0">
                        <a:pos x="58" y="60"/>
                      </a:cxn>
                      <a:cxn ang="0">
                        <a:pos x="46" y="74"/>
                      </a:cxn>
                      <a:cxn ang="0">
                        <a:pos x="34" y="60"/>
                      </a:cxn>
                      <a:cxn ang="0">
                        <a:pos x="22" y="48"/>
                      </a:cxn>
                      <a:cxn ang="0">
                        <a:pos x="28" y="68"/>
                      </a:cxn>
                      <a:cxn ang="0">
                        <a:pos x="30" y="74"/>
                      </a:cxn>
                      <a:cxn ang="0">
                        <a:pos x="20" y="104"/>
                      </a:cxn>
                      <a:cxn ang="0">
                        <a:pos x="12" y="102"/>
                      </a:cxn>
                      <a:cxn ang="0">
                        <a:pos x="8" y="90"/>
                      </a:cxn>
                      <a:cxn ang="0">
                        <a:pos x="0" y="54"/>
                      </a:cxn>
                      <a:cxn ang="0">
                        <a:pos x="2" y="30"/>
                      </a:cxn>
                      <a:cxn ang="0">
                        <a:pos x="8" y="18"/>
                      </a:cxn>
                    </a:cxnLst>
                    <a:rect l="0" t="0" r="r" b="b"/>
                    <a:pathLst>
                      <a:path w="76" h="104">
                        <a:moveTo>
                          <a:pt x="8" y="18"/>
                        </a:moveTo>
                        <a:cubicBezTo>
                          <a:pt x="10" y="8"/>
                          <a:pt x="9" y="3"/>
                          <a:pt x="18" y="0"/>
                        </a:cubicBezTo>
                        <a:cubicBezTo>
                          <a:pt x="28" y="3"/>
                          <a:pt x="25" y="12"/>
                          <a:pt x="34" y="18"/>
                        </a:cubicBezTo>
                        <a:cubicBezTo>
                          <a:pt x="46" y="16"/>
                          <a:pt x="51" y="8"/>
                          <a:pt x="62" y="4"/>
                        </a:cubicBezTo>
                        <a:cubicBezTo>
                          <a:pt x="76" y="9"/>
                          <a:pt x="56" y="31"/>
                          <a:pt x="46" y="34"/>
                        </a:cubicBezTo>
                        <a:cubicBezTo>
                          <a:pt x="51" y="56"/>
                          <a:pt x="43" y="29"/>
                          <a:pt x="54" y="48"/>
                        </a:cubicBezTo>
                        <a:cubicBezTo>
                          <a:pt x="56" y="52"/>
                          <a:pt x="58" y="60"/>
                          <a:pt x="58" y="60"/>
                        </a:cubicBezTo>
                        <a:cubicBezTo>
                          <a:pt x="55" y="68"/>
                          <a:pt x="54" y="71"/>
                          <a:pt x="46" y="74"/>
                        </a:cubicBezTo>
                        <a:cubicBezTo>
                          <a:pt x="38" y="71"/>
                          <a:pt x="37" y="68"/>
                          <a:pt x="34" y="60"/>
                        </a:cubicBezTo>
                        <a:cubicBezTo>
                          <a:pt x="33" y="50"/>
                          <a:pt x="32" y="33"/>
                          <a:pt x="22" y="48"/>
                        </a:cubicBezTo>
                        <a:cubicBezTo>
                          <a:pt x="25" y="60"/>
                          <a:pt x="23" y="53"/>
                          <a:pt x="28" y="68"/>
                        </a:cubicBezTo>
                        <a:cubicBezTo>
                          <a:pt x="29" y="70"/>
                          <a:pt x="30" y="74"/>
                          <a:pt x="30" y="74"/>
                        </a:cubicBezTo>
                        <a:cubicBezTo>
                          <a:pt x="24" y="84"/>
                          <a:pt x="22" y="93"/>
                          <a:pt x="20" y="104"/>
                        </a:cubicBezTo>
                        <a:cubicBezTo>
                          <a:pt x="17" y="103"/>
                          <a:pt x="14" y="104"/>
                          <a:pt x="12" y="102"/>
                        </a:cubicBezTo>
                        <a:cubicBezTo>
                          <a:pt x="9" y="99"/>
                          <a:pt x="8" y="90"/>
                          <a:pt x="8" y="90"/>
                        </a:cubicBezTo>
                        <a:cubicBezTo>
                          <a:pt x="13" y="75"/>
                          <a:pt x="14" y="64"/>
                          <a:pt x="0" y="54"/>
                        </a:cubicBezTo>
                        <a:cubicBezTo>
                          <a:pt x="1" y="46"/>
                          <a:pt x="1" y="38"/>
                          <a:pt x="2" y="30"/>
                        </a:cubicBezTo>
                        <a:cubicBezTo>
                          <a:pt x="2" y="27"/>
                          <a:pt x="13" y="2"/>
                          <a:pt x="8" y="1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 fontAlgn="base">
                      <a:spcBef>
                        <a:spcPct val="0"/>
                      </a:spcBef>
                      <a:spcAft>
                        <a:spcPct val="0"/>
                      </a:spcAft>
                      <a:defRPr/>
                    </a:pPr>
                    <a:endParaRPr lang="en-US" sz="2400" u="sng">
                      <a:solidFill>
                        <a:srgbClr val="000000"/>
                      </a:solidFill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108566" name="Freeform 22"/>
                  <p:cNvSpPr>
                    <a:spLocks/>
                  </p:cNvSpPr>
                  <p:nvPr/>
                </p:nvSpPr>
                <p:spPr bwMode="ltGray">
                  <a:xfrm>
                    <a:off x="1944" y="569"/>
                    <a:ext cx="18" cy="18"/>
                  </a:xfrm>
                  <a:custGeom>
                    <a:avLst/>
                    <a:gdLst/>
                    <a:ahLst/>
                    <a:cxnLst>
                      <a:cxn ang="0">
                        <a:pos x="3" y="28"/>
                      </a:cxn>
                      <a:cxn ang="0">
                        <a:pos x="13" y="0"/>
                      </a:cxn>
                      <a:cxn ang="0">
                        <a:pos x="15" y="28"/>
                      </a:cxn>
                      <a:cxn ang="0">
                        <a:pos x="37" y="38"/>
                      </a:cxn>
                      <a:cxn ang="0">
                        <a:pos x="19" y="44"/>
                      </a:cxn>
                      <a:cxn ang="0">
                        <a:pos x="5" y="58"/>
                      </a:cxn>
                      <a:cxn ang="0">
                        <a:pos x="1" y="34"/>
                      </a:cxn>
                      <a:cxn ang="0">
                        <a:pos x="3" y="28"/>
                      </a:cxn>
                    </a:cxnLst>
                    <a:rect l="0" t="0" r="r" b="b"/>
                    <a:pathLst>
                      <a:path w="37" h="61">
                        <a:moveTo>
                          <a:pt x="3" y="28"/>
                        </a:moveTo>
                        <a:cubicBezTo>
                          <a:pt x="5" y="14"/>
                          <a:pt x="2" y="7"/>
                          <a:pt x="13" y="0"/>
                        </a:cubicBezTo>
                        <a:cubicBezTo>
                          <a:pt x="26" y="9"/>
                          <a:pt x="23" y="17"/>
                          <a:pt x="15" y="28"/>
                        </a:cubicBezTo>
                        <a:cubicBezTo>
                          <a:pt x="25" y="31"/>
                          <a:pt x="33" y="27"/>
                          <a:pt x="37" y="38"/>
                        </a:cubicBezTo>
                        <a:cubicBezTo>
                          <a:pt x="30" y="45"/>
                          <a:pt x="28" y="47"/>
                          <a:pt x="19" y="44"/>
                        </a:cubicBezTo>
                        <a:cubicBezTo>
                          <a:pt x="13" y="54"/>
                          <a:pt x="18" y="61"/>
                          <a:pt x="5" y="58"/>
                        </a:cubicBezTo>
                        <a:cubicBezTo>
                          <a:pt x="0" y="50"/>
                          <a:pt x="3" y="44"/>
                          <a:pt x="1" y="34"/>
                        </a:cubicBezTo>
                        <a:cubicBezTo>
                          <a:pt x="2" y="32"/>
                          <a:pt x="3" y="28"/>
                          <a:pt x="3" y="2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 fontAlgn="base">
                      <a:spcBef>
                        <a:spcPct val="0"/>
                      </a:spcBef>
                      <a:spcAft>
                        <a:spcPct val="0"/>
                      </a:spcAft>
                      <a:defRPr/>
                    </a:pPr>
                    <a:endParaRPr lang="en-US" sz="2400" u="sng">
                      <a:solidFill>
                        <a:srgbClr val="000000"/>
                      </a:solidFill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108567" name="Freeform 23"/>
                  <p:cNvSpPr>
                    <a:spLocks/>
                  </p:cNvSpPr>
                  <p:nvPr/>
                </p:nvSpPr>
                <p:spPr bwMode="ltGray">
                  <a:xfrm>
                    <a:off x="1948" y="600"/>
                    <a:ext cx="22" cy="10"/>
                  </a:xfrm>
                  <a:custGeom>
                    <a:avLst/>
                    <a:gdLst/>
                    <a:ahLst/>
                    <a:cxnLst>
                      <a:cxn ang="0">
                        <a:pos x="7" y="0"/>
                      </a:cxn>
                      <a:cxn ang="0">
                        <a:pos x="29" y="0"/>
                      </a:cxn>
                      <a:cxn ang="0">
                        <a:pos x="49" y="16"/>
                      </a:cxn>
                      <a:cxn ang="0">
                        <a:pos x="35" y="14"/>
                      </a:cxn>
                      <a:cxn ang="0">
                        <a:pos x="3" y="16"/>
                      </a:cxn>
                      <a:cxn ang="0">
                        <a:pos x="7" y="0"/>
                      </a:cxn>
                    </a:cxnLst>
                    <a:rect l="0" t="0" r="r" b="b"/>
                    <a:pathLst>
                      <a:path w="49" h="29">
                        <a:moveTo>
                          <a:pt x="7" y="0"/>
                        </a:moveTo>
                        <a:cubicBezTo>
                          <a:pt x="15" y="6"/>
                          <a:pt x="19" y="2"/>
                          <a:pt x="29" y="0"/>
                        </a:cubicBezTo>
                        <a:cubicBezTo>
                          <a:pt x="45" y="5"/>
                          <a:pt x="40" y="3"/>
                          <a:pt x="49" y="16"/>
                        </a:cubicBezTo>
                        <a:cubicBezTo>
                          <a:pt x="46" y="29"/>
                          <a:pt x="42" y="21"/>
                          <a:pt x="35" y="14"/>
                        </a:cubicBezTo>
                        <a:cubicBezTo>
                          <a:pt x="26" y="15"/>
                          <a:pt x="12" y="19"/>
                          <a:pt x="3" y="16"/>
                        </a:cubicBezTo>
                        <a:cubicBezTo>
                          <a:pt x="0" y="6"/>
                          <a:pt x="7" y="10"/>
                          <a:pt x="7" y="0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 fontAlgn="base">
                      <a:spcBef>
                        <a:spcPct val="0"/>
                      </a:spcBef>
                      <a:spcAft>
                        <a:spcPct val="0"/>
                      </a:spcAft>
                      <a:defRPr/>
                    </a:pPr>
                    <a:endParaRPr lang="en-US" sz="2400" u="sng">
                      <a:solidFill>
                        <a:srgbClr val="000000"/>
                      </a:solidFill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108568" name="Freeform 24"/>
                  <p:cNvSpPr>
                    <a:spLocks/>
                  </p:cNvSpPr>
                  <p:nvPr/>
                </p:nvSpPr>
                <p:spPr bwMode="ltGray">
                  <a:xfrm>
                    <a:off x="1970" y="584"/>
                    <a:ext cx="25" cy="18"/>
                  </a:xfrm>
                  <a:custGeom>
                    <a:avLst/>
                    <a:gdLst/>
                    <a:ahLst/>
                    <a:cxnLst>
                      <a:cxn ang="0">
                        <a:pos x="21" y="38"/>
                      </a:cxn>
                      <a:cxn ang="0">
                        <a:pos x="15" y="26"/>
                      </a:cxn>
                      <a:cxn ang="0">
                        <a:pos x="3" y="22"/>
                      </a:cxn>
                      <a:cxn ang="0">
                        <a:pos x="13" y="8"/>
                      </a:cxn>
                      <a:cxn ang="0">
                        <a:pos x="25" y="0"/>
                      </a:cxn>
                      <a:cxn ang="0">
                        <a:pos x="49" y="10"/>
                      </a:cxn>
                      <a:cxn ang="0">
                        <a:pos x="53" y="20"/>
                      </a:cxn>
                      <a:cxn ang="0">
                        <a:pos x="61" y="32"/>
                      </a:cxn>
                      <a:cxn ang="0">
                        <a:pos x="41" y="38"/>
                      </a:cxn>
                      <a:cxn ang="0">
                        <a:pos x="23" y="44"/>
                      </a:cxn>
                      <a:cxn ang="0">
                        <a:pos x="21" y="38"/>
                      </a:cxn>
                    </a:cxnLst>
                    <a:rect l="0" t="0" r="r" b="b"/>
                    <a:pathLst>
                      <a:path w="61" h="48">
                        <a:moveTo>
                          <a:pt x="21" y="38"/>
                        </a:moveTo>
                        <a:cubicBezTo>
                          <a:pt x="19" y="34"/>
                          <a:pt x="19" y="29"/>
                          <a:pt x="15" y="26"/>
                        </a:cubicBezTo>
                        <a:cubicBezTo>
                          <a:pt x="12" y="24"/>
                          <a:pt x="3" y="22"/>
                          <a:pt x="3" y="22"/>
                        </a:cubicBezTo>
                        <a:cubicBezTo>
                          <a:pt x="0" y="12"/>
                          <a:pt x="5" y="12"/>
                          <a:pt x="13" y="8"/>
                        </a:cubicBezTo>
                        <a:cubicBezTo>
                          <a:pt x="17" y="6"/>
                          <a:pt x="25" y="0"/>
                          <a:pt x="25" y="0"/>
                        </a:cubicBezTo>
                        <a:cubicBezTo>
                          <a:pt x="37" y="2"/>
                          <a:pt x="41" y="2"/>
                          <a:pt x="49" y="10"/>
                        </a:cubicBezTo>
                        <a:cubicBezTo>
                          <a:pt x="45" y="21"/>
                          <a:pt x="46" y="12"/>
                          <a:pt x="53" y="20"/>
                        </a:cubicBezTo>
                        <a:cubicBezTo>
                          <a:pt x="56" y="24"/>
                          <a:pt x="61" y="32"/>
                          <a:pt x="61" y="32"/>
                        </a:cubicBezTo>
                        <a:cubicBezTo>
                          <a:pt x="56" y="47"/>
                          <a:pt x="53" y="42"/>
                          <a:pt x="41" y="38"/>
                        </a:cubicBezTo>
                        <a:cubicBezTo>
                          <a:pt x="27" y="47"/>
                          <a:pt x="34" y="48"/>
                          <a:pt x="23" y="44"/>
                        </a:cubicBezTo>
                        <a:cubicBezTo>
                          <a:pt x="22" y="42"/>
                          <a:pt x="21" y="38"/>
                          <a:pt x="21" y="3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 fontAlgn="base">
                      <a:spcBef>
                        <a:spcPct val="0"/>
                      </a:spcBef>
                      <a:spcAft>
                        <a:spcPct val="0"/>
                      </a:spcAft>
                      <a:defRPr/>
                    </a:pPr>
                    <a:endParaRPr lang="en-US" sz="2400" u="sng">
                      <a:solidFill>
                        <a:srgbClr val="000000"/>
                      </a:solidFill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108569" name="Freeform 25"/>
                  <p:cNvSpPr>
                    <a:spLocks/>
                  </p:cNvSpPr>
                  <p:nvPr/>
                </p:nvSpPr>
                <p:spPr bwMode="ltGray">
                  <a:xfrm>
                    <a:off x="1977" y="593"/>
                    <a:ext cx="121" cy="61"/>
                  </a:xfrm>
                  <a:custGeom>
                    <a:avLst/>
                    <a:gdLst/>
                    <a:ahLst/>
                    <a:cxnLst>
                      <a:cxn ang="0">
                        <a:pos x="46" y="28"/>
                      </a:cxn>
                      <a:cxn ang="0">
                        <a:pos x="36" y="14"/>
                      </a:cxn>
                      <a:cxn ang="0">
                        <a:pos x="26" y="30"/>
                      </a:cxn>
                      <a:cxn ang="0">
                        <a:pos x="0" y="24"/>
                      </a:cxn>
                      <a:cxn ang="0">
                        <a:pos x="10" y="42"/>
                      </a:cxn>
                      <a:cxn ang="0">
                        <a:pos x="16" y="62"/>
                      </a:cxn>
                      <a:cxn ang="0">
                        <a:pos x="24" y="48"/>
                      </a:cxn>
                      <a:cxn ang="0">
                        <a:pos x="30" y="44"/>
                      </a:cxn>
                      <a:cxn ang="0">
                        <a:pos x="48" y="56"/>
                      </a:cxn>
                      <a:cxn ang="0">
                        <a:pos x="70" y="62"/>
                      </a:cxn>
                      <a:cxn ang="0">
                        <a:pos x="88" y="72"/>
                      </a:cxn>
                      <a:cxn ang="0">
                        <a:pos x="106" y="102"/>
                      </a:cxn>
                      <a:cxn ang="0">
                        <a:pos x="104" y="122"/>
                      </a:cxn>
                      <a:cxn ang="0">
                        <a:pos x="98" y="134"/>
                      </a:cxn>
                      <a:cxn ang="0">
                        <a:pos x="122" y="128"/>
                      </a:cxn>
                      <a:cxn ang="0">
                        <a:pos x="140" y="140"/>
                      </a:cxn>
                      <a:cxn ang="0">
                        <a:pos x="168" y="148"/>
                      </a:cxn>
                      <a:cxn ang="0">
                        <a:pos x="174" y="146"/>
                      </a:cxn>
                      <a:cxn ang="0">
                        <a:pos x="168" y="134"/>
                      </a:cxn>
                      <a:cxn ang="0">
                        <a:pos x="178" y="136"/>
                      </a:cxn>
                      <a:cxn ang="0">
                        <a:pos x="186" y="118"/>
                      </a:cxn>
                      <a:cxn ang="0">
                        <a:pos x="202" y="122"/>
                      </a:cxn>
                      <a:cxn ang="0">
                        <a:pos x="214" y="130"/>
                      </a:cxn>
                      <a:cxn ang="0">
                        <a:pos x="244" y="168"/>
                      </a:cxn>
                      <a:cxn ang="0">
                        <a:pos x="262" y="178"/>
                      </a:cxn>
                      <a:cxn ang="0">
                        <a:pos x="284" y="170"/>
                      </a:cxn>
                      <a:cxn ang="0">
                        <a:pos x="268" y="160"/>
                      </a:cxn>
                      <a:cxn ang="0">
                        <a:pos x="256" y="138"/>
                      </a:cxn>
                      <a:cxn ang="0">
                        <a:pos x="250" y="132"/>
                      </a:cxn>
                      <a:cxn ang="0">
                        <a:pos x="248" y="122"/>
                      </a:cxn>
                      <a:cxn ang="0">
                        <a:pos x="236" y="116"/>
                      </a:cxn>
                      <a:cxn ang="0">
                        <a:pos x="240" y="96"/>
                      </a:cxn>
                      <a:cxn ang="0">
                        <a:pos x="220" y="86"/>
                      </a:cxn>
                      <a:cxn ang="0">
                        <a:pos x="210" y="70"/>
                      </a:cxn>
                      <a:cxn ang="0">
                        <a:pos x="190" y="54"/>
                      </a:cxn>
                      <a:cxn ang="0">
                        <a:pos x="168" y="38"/>
                      </a:cxn>
                      <a:cxn ang="0">
                        <a:pos x="156" y="34"/>
                      </a:cxn>
                      <a:cxn ang="0">
                        <a:pos x="120" y="16"/>
                      </a:cxn>
                      <a:cxn ang="0">
                        <a:pos x="102" y="4"/>
                      </a:cxn>
                      <a:cxn ang="0">
                        <a:pos x="96" y="0"/>
                      </a:cxn>
                      <a:cxn ang="0">
                        <a:pos x="70" y="10"/>
                      </a:cxn>
                      <a:cxn ang="0">
                        <a:pos x="56" y="32"/>
                      </a:cxn>
                      <a:cxn ang="0">
                        <a:pos x="46" y="28"/>
                      </a:cxn>
                    </a:cxnLst>
                    <a:rect l="0" t="0" r="r" b="b"/>
                    <a:pathLst>
                      <a:path w="286" h="182">
                        <a:moveTo>
                          <a:pt x="46" y="28"/>
                        </a:moveTo>
                        <a:cubicBezTo>
                          <a:pt x="41" y="14"/>
                          <a:pt x="46" y="17"/>
                          <a:pt x="36" y="14"/>
                        </a:cubicBezTo>
                        <a:cubicBezTo>
                          <a:pt x="31" y="17"/>
                          <a:pt x="26" y="30"/>
                          <a:pt x="26" y="30"/>
                        </a:cubicBezTo>
                        <a:cubicBezTo>
                          <a:pt x="12" y="25"/>
                          <a:pt x="19" y="21"/>
                          <a:pt x="0" y="24"/>
                        </a:cubicBezTo>
                        <a:cubicBezTo>
                          <a:pt x="2" y="33"/>
                          <a:pt x="2" y="37"/>
                          <a:pt x="10" y="42"/>
                        </a:cubicBezTo>
                        <a:cubicBezTo>
                          <a:pt x="12" y="49"/>
                          <a:pt x="14" y="55"/>
                          <a:pt x="16" y="62"/>
                        </a:cubicBezTo>
                        <a:cubicBezTo>
                          <a:pt x="24" y="59"/>
                          <a:pt x="27" y="57"/>
                          <a:pt x="24" y="48"/>
                        </a:cubicBezTo>
                        <a:cubicBezTo>
                          <a:pt x="26" y="47"/>
                          <a:pt x="28" y="43"/>
                          <a:pt x="30" y="44"/>
                        </a:cubicBezTo>
                        <a:cubicBezTo>
                          <a:pt x="48" y="48"/>
                          <a:pt x="36" y="52"/>
                          <a:pt x="48" y="56"/>
                        </a:cubicBezTo>
                        <a:cubicBezTo>
                          <a:pt x="74" y="65"/>
                          <a:pt x="47" y="56"/>
                          <a:pt x="70" y="62"/>
                        </a:cubicBezTo>
                        <a:cubicBezTo>
                          <a:pt x="77" y="64"/>
                          <a:pt x="88" y="72"/>
                          <a:pt x="88" y="72"/>
                        </a:cubicBezTo>
                        <a:cubicBezTo>
                          <a:pt x="96" y="84"/>
                          <a:pt x="102" y="87"/>
                          <a:pt x="106" y="102"/>
                        </a:cubicBezTo>
                        <a:cubicBezTo>
                          <a:pt x="105" y="109"/>
                          <a:pt x="106" y="115"/>
                          <a:pt x="104" y="122"/>
                        </a:cubicBezTo>
                        <a:cubicBezTo>
                          <a:pt x="103" y="126"/>
                          <a:pt x="94" y="132"/>
                          <a:pt x="98" y="134"/>
                        </a:cubicBezTo>
                        <a:cubicBezTo>
                          <a:pt x="106" y="137"/>
                          <a:pt x="122" y="128"/>
                          <a:pt x="122" y="128"/>
                        </a:cubicBezTo>
                        <a:cubicBezTo>
                          <a:pt x="130" y="131"/>
                          <a:pt x="133" y="135"/>
                          <a:pt x="140" y="140"/>
                        </a:cubicBezTo>
                        <a:cubicBezTo>
                          <a:pt x="148" y="145"/>
                          <a:pt x="159" y="145"/>
                          <a:pt x="168" y="148"/>
                        </a:cubicBezTo>
                        <a:cubicBezTo>
                          <a:pt x="170" y="147"/>
                          <a:pt x="173" y="148"/>
                          <a:pt x="174" y="146"/>
                        </a:cubicBezTo>
                        <a:cubicBezTo>
                          <a:pt x="176" y="142"/>
                          <a:pt x="164" y="136"/>
                          <a:pt x="168" y="134"/>
                        </a:cubicBezTo>
                        <a:cubicBezTo>
                          <a:pt x="171" y="132"/>
                          <a:pt x="175" y="135"/>
                          <a:pt x="178" y="136"/>
                        </a:cubicBezTo>
                        <a:cubicBezTo>
                          <a:pt x="182" y="131"/>
                          <a:pt x="186" y="118"/>
                          <a:pt x="186" y="118"/>
                        </a:cubicBezTo>
                        <a:cubicBezTo>
                          <a:pt x="189" y="119"/>
                          <a:pt x="199" y="120"/>
                          <a:pt x="202" y="122"/>
                        </a:cubicBezTo>
                        <a:cubicBezTo>
                          <a:pt x="206" y="124"/>
                          <a:pt x="214" y="130"/>
                          <a:pt x="214" y="130"/>
                        </a:cubicBezTo>
                        <a:cubicBezTo>
                          <a:pt x="224" y="145"/>
                          <a:pt x="228" y="158"/>
                          <a:pt x="244" y="168"/>
                        </a:cubicBezTo>
                        <a:cubicBezTo>
                          <a:pt x="250" y="172"/>
                          <a:pt x="262" y="178"/>
                          <a:pt x="262" y="178"/>
                        </a:cubicBezTo>
                        <a:cubicBezTo>
                          <a:pt x="265" y="178"/>
                          <a:pt x="286" y="182"/>
                          <a:pt x="284" y="170"/>
                        </a:cubicBezTo>
                        <a:cubicBezTo>
                          <a:pt x="283" y="164"/>
                          <a:pt x="268" y="160"/>
                          <a:pt x="268" y="160"/>
                        </a:cubicBezTo>
                        <a:cubicBezTo>
                          <a:pt x="261" y="150"/>
                          <a:pt x="270" y="143"/>
                          <a:pt x="256" y="138"/>
                        </a:cubicBezTo>
                        <a:cubicBezTo>
                          <a:pt x="254" y="136"/>
                          <a:pt x="251" y="135"/>
                          <a:pt x="250" y="132"/>
                        </a:cubicBezTo>
                        <a:cubicBezTo>
                          <a:pt x="248" y="129"/>
                          <a:pt x="250" y="125"/>
                          <a:pt x="248" y="122"/>
                        </a:cubicBezTo>
                        <a:cubicBezTo>
                          <a:pt x="246" y="118"/>
                          <a:pt x="240" y="118"/>
                          <a:pt x="236" y="116"/>
                        </a:cubicBezTo>
                        <a:cubicBezTo>
                          <a:pt x="230" y="107"/>
                          <a:pt x="227" y="100"/>
                          <a:pt x="240" y="96"/>
                        </a:cubicBezTo>
                        <a:cubicBezTo>
                          <a:pt x="236" y="83"/>
                          <a:pt x="236" y="84"/>
                          <a:pt x="220" y="86"/>
                        </a:cubicBezTo>
                        <a:cubicBezTo>
                          <a:pt x="209" y="82"/>
                          <a:pt x="208" y="82"/>
                          <a:pt x="210" y="70"/>
                        </a:cubicBezTo>
                        <a:cubicBezTo>
                          <a:pt x="207" y="60"/>
                          <a:pt x="199" y="57"/>
                          <a:pt x="190" y="54"/>
                        </a:cubicBezTo>
                        <a:cubicBezTo>
                          <a:pt x="181" y="45"/>
                          <a:pt x="181" y="42"/>
                          <a:pt x="168" y="38"/>
                        </a:cubicBezTo>
                        <a:cubicBezTo>
                          <a:pt x="164" y="37"/>
                          <a:pt x="156" y="34"/>
                          <a:pt x="156" y="34"/>
                        </a:cubicBezTo>
                        <a:cubicBezTo>
                          <a:pt x="146" y="24"/>
                          <a:pt x="134" y="21"/>
                          <a:pt x="120" y="16"/>
                        </a:cubicBezTo>
                        <a:cubicBezTo>
                          <a:pt x="113" y="14"/>
                          <a:pt x="108" y="8"/>
                          <a:pt x="102" y="4"/>
                        </a:cubicBezTo>
                        <a:cubicBezTo>
                          <a:pt x="100" y="3"/>
                          <a:pt x="96" y="0"/>
                          <a:pt x="96" y="0"/>
                        </a:cubicBezTo>
                        <a:cubicBezTo>
                          <a:pt x="83" y="2"/>
                          <a:pt x="79" y="1"/>
                          <a:pt x="70" y="10"/>
                        </a:cubicBezTo>
                        <a:cubicBezTo>
                          <a:pt x="67" y="19"/>
                          <a:pt x="63" y="27"/>
                          <a:pt x="56" y="32"/>
                        </a:cubicBezTo>
                        <a:cubicBezTo>
                          <a:pt x="49" y="30"/>
                          <a:pt x="52" y="31"/>
                          <a:pt x="46" y="2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 fontAlgn="base">
                      <a:spcBef>
                        <a:spcPct val="0"/>
                      </a:spcBef>
                      <a:spcAft>
                        <a:spcPct val="0"/>
                      </a:spcAft>
                      <a:defRPr/>
                    </a:pPr>
                    <a:endParaRPr lang="en-US" sz="2400" u="sng">
                      <a:solidFill>
                        <a:srgbClr val="000000"/>
                      </a:solidFill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108570" name="Freeform 26"/>
                  <p:cNvSpPr>
                    <a:spLocks/>
                  </p:cNvSpPr>
                  <p:nvPr/>
                </p:nvSpPr>
                <p:spPr bwMode="ltGray">
                  <a:xfrm>
                    <a:off x="2083" y="598"/>
                    <a:ext cx="33" cy="25"/>
                  </a:xfrm>
                  <a:custGeom>
                    <a:avLst/>
                    <a:gdLst/>
                    <a:ahLst/>
                    <a:cxnLst>
                      <a:cxn ang="0">
                        <a:pos x="1" y="58"/>
                      </a:cxn>
                      <a:cxn ang="0">
                        <a:pos x="27" y="60"/>
                      </a:cxn>
                      <a:cxn ang="0">
                        <a:pos x="45" y="48"/>
                      </a:cxn>
                      <a:cxn ang="0">
                        <a:pos x="57" y="30"/>
                      </a:cxn>
                      <a:cxn ang="0">
                        <a:pos x="43" y="14"/>
                      </a:cxn>
                      <a:cxn ang="0">
                        <a:pos x="43" y="4"/>
                      </a:cxn>
                      <a:cxn ang="0">
                        <a:pos x="71" y="26"/>
                      </a:cxn>
                      <a:cxn ang="0">
                        <a:pos x="67" y="54"/>
                      </a:cxn>
                      <a:cxn ang="0">
                        <a:pos x="33" y="78"/>
                      </a:cxn>
                      <a:cxn ang="0">
                        <a:pos x="9" y="66"/>
                      </a:cxn>
                      <a:cxn ang="0">
                        <a:pos x="3" y="62"/>
                      </a:cxn>
                      <a:cxn ang="0">
                        <a:pos x="1" y="58"/>
                      </a:cxn>
                    </a:cxnLst>
                    <a:rect l="0" t="0" r="r" b="b"/>
                    <a:pathLst>
                      <a:path w="78" h="78">
                        <a:moveTo>
                          <a:pt x="1" y="58"/>
                        </a:moveTo>
                        <a:cubicBezTo>
                          <a:pt x="6" y="44"/>
                          <a:pt x="18" y="57"/>
                          <a:pt x="27" y="60"/>
                        </a:cubicBezTo>
                        <a:cubicBezTo>
                          <a:pt x="35" y="57"/>
                          <a:pt x="38" y="52"/>
                          <a:pt x="45" y="48"/>
                        </a:cubicBezTo>
                        <a:cubicBezTo>
                          <a:pt x="48" y="40"/>
                          <a:pt x="51" y="36"/>
                          <a:pt x="57" y="30"/>
                        </a:cubicBezTo>
                        <a:cubicBezTo>
                          <a:pt x="55" y="23"/>
                          <a:pt x="43" y="14"/>
                          <a:pt x="43" y="14"/>
                        </a:cubicBezTo>
                        <a:cubicBezTo>
                          <a:pt x="33" y="0"/>
                          <a:pt x="30" y="1"/>
                          <a:pt x="43" y="4"/>
                        </a:cubicBezTo>
                        <a:cubicBezTo>
                          <a:pt x="54" y="11"/>
                          <a:pt x="58" y="22"/>
                          <a:pt x="71" y="26"/>
                        </a:cubicBezTo>
                        <a:cubicBezTo>
                          <a:pt x="78" y="37"/>
                          <a:pt x="78" y="46"/>
                          <a:pt x="67" y="54"/>
                        </a:cubicBezTo>
                        <a:cubicBezTo>
                          <a:pt x="51" y="49"/>
                          <a:pt x="53" y="71"/>
                          <a:pt x="33" y="78"/>
                        </a:cubicBezTo>
                        <a:cubicBezTo>
                          <a:pt x="16" y="72"/>
                          <a:pt x="25" y="76"/>
                          <a:pt x="9" y="66"/>
                        </a:cubicBezTo>
                        <a:cubicBezTo>
                          <a:pt x="7" y="65"/>
                          <a:pt x="3" y="62"/>
                          <a:pt x="3" y="62"/>
                        </a:cubicBezTo>
                        <a:cubicBezTo>
                          <a:pt x="0" y="54"/>
                          <a:pt x="13" y="42"/>
                          <a:pt x="1" y="5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 fontAlgn="base">
                      <a:spcBef>
                        <a:spcPct val="0"/>
                      </a:spcBef>
                      <a:spcAft>
                        <a:spcPct val="0"/>
                      </a:spcAft>
                      <a:defRPr/>
                    </a:pPr>
                    <a:endParaRPr lang="en-US" sz="2400" u="sng">
                      <a:solidFill>
                        <a:srgbClr val="000000"/>
                      </a:solidFill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108571" name="Freeform 27"/>
                  <p:cNvSpPr>
                    <a:spLocks/>
                  </p:cNvSpPr>
                  <p:nvPr/>
                </p:nvSpPr>
                <p:spPr bwMode="ltGray">
                  <a:xfrm>
                    <a:off x="2153" y="544"/>
                    <a:ext cx="7" cy="6"/>
                  </a:xfrm>
                  <a:custGeom>
                    <a:avLst/>
                    <a:gdLst/>
                    <a:ahLst/>
                    <a:cxnLst>
                      <a:cxn ang="0">
                        <a:pos x="3" y="4"/>
                      </a:cxn>
                      <a:cxn ang="0">
                        <a:pos x="3" y="14"/>
                      </a:cxn>
                      <a:cxn ang="0">
                        <a:pos x="3" y="4"/>
                      </a:cxn>
                    </a:cxnLst>
                    <a:rect l="0" t="0" r="r" b="b"/>
                    <a:pathLst>
                      <a:path w="17" h="18">
                        <a:moveTo>
                          <a:pt x="3" y="4"/>
                        </a:moveTo>
                        <a:cubicBezTo>
                          <a:pt x="17" y="7"/>
                          <a:pt x="16" y="18"/>
                          <a:pt x="3" y="14"/>
                        </a:cubicBezTo>
                        <a:cubicBezTo>
                          <a:pt x="0" y="6"/>
                          <a:pt x="7" y="0"/>
                          <a:pt x="3" y="4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 fontAlgn="base">
                      <a:spcBef>
                        <a:spcPct val="0"/>
                      </a:spcBef>
                      <a:spcAft>
                        <a:spcPct val="0"/>
                      </a:spcAft>
                      <a:defRPr/>
                    </a:pPr>
                    <a:endParaRPr lang="en-US" sz="2400" u="sng">
                      <a:solidFill>
                        <a:srgbClr val="000000"/>
                      </a:solidFill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108572" name="Freeform 28"/>
                  <p:cNvSpPr>
                    <a:spLocks/>
                  </p:cNvSpPr>
                  <p:nvPr/>
                </p:nvSpPr>
                <p:spPr bwMode="ltGray">
                  <a:xfrm>
                    <a:off x="2194" y="584"/>
                    <a:ext cx="11" cy="7"/>
                  </a:xfrm>
                  <a:custGeom>
                    <a:avLst/>
                    <a:gdLst/>
                    <a:ahLst/>
                    <a:cxnLst>
                      <a:cxn ang="0">
                        <a:pos x="8" y="14"/>
                      </a:cxn>
                      <a:cxn ang="0">
                        <a:pos x="14" y="0"/>
                      </a:cxn>
                      <a:cxn ang="0">
                        <a:pos x="14" y="22"/>
                      </a:cxn>
                      <a:cxn ang="0">
                        <a:pos x="8" y="14"/>
                      </a:cxn>
                    </a:cxnLst>
                    <a:rect l="0" t="0" r="r" b="b"/>
                    <a:pathLst>
                      <a:path w="26" h="22">
                        <a:moveTo>
                          <a:pt x="8" y="14"/>
                        </a:moveTo>
                        <a:cubicBezTo>
                          <a:pt x="5" y="6"/>
                          <a:pt x="5" y="3"/>
                          <a:pt x="14" y="0"/>
                        </a:cubicBezTo>
                        <a:cubicBezTo>
                          <a:pt x="26" y="4"/>
                          <a:pt x="23" y="16"/>
                          <a:pt x="14" y="22"/>
                        </a:cubicBezTo>
                        <a:cubicBezTo>
                          <a:pt x="0" y="17"/>
                          <a:pt x="13" y="3"/>
                          <a:pt x="8" y="14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 fontAlgn="base">
                      <a:spcBef>
                        <a:spcPct val="0"/>
                      </a:spcBef>
                      <a:spcAft>
                        <a:spcPct val="0"/>
                      </a:spcAft>
                      <a:defRPr/>
                    </a:pPr>
                    <a:endParaRPr lang="en-US" sz="2400" u="sng">
                      <a:solidFill>
                        <a:srgbClr val="000000"/>
                      </a:solidFill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108573" name="Freeform 29"/>
                  <p:cNvSpPr>
                    <a:spLocks/>
                  </p:cNvSpPr>
                  <p:nvPr/>
                </p:nvSpPr>
                <p:spPr bwMode="ltGray">
                  <a:xfrm>
                    <a:off x="2059" y="494"/>
                    <a:ext cx="8" cy="4"/>
                  </a:xfrm>
                  <a:custGeom>
                    <a:avLst/>
                    <a:gdLst/>
                    <a:ahLst/>
                    <a:cxnLst>
                      <a:cxn ang="0">
                        <a:pos x="7" y="12"/>
                      </a:cxn>
                      <a:cxn ang="0">
                        <a:pos x="17" y="2"/>
                      </a:cxn>
                      <a:cxn ang="0">
                        <a:pos x="9" y="12"/>
                      </a:cxn>
                      <a:cxn ang="0">
                        <a:pos x="7" y="12"/>
                      </a:cxn>
                    </a:cxnLst>
                    <a:rect l="0" t="0" r="r" b="b"/>
                    <a:pathLst>
                      <a:path w="20" h="15">
                        <a:moveTo>
                          <a:pt x="7" y="12"/>
                        </a:moveTo>
                        <a:cubicBezTo>
                          <a:pt x="0" y="1"/>
                          <a:pt x="6" y="0"/>
                          <a:pt x="17" y="2"/>
                        </a:cubicBezTo>
                        <a:cubicBezTo>
                          <a:pt x="20" y="10"/>
                          <a:pt x="18" y="15"/>
                          <a:pt x="9" y="12"/>
                        </a:cubicBezTo>
                        <a:cubicBezTo>
                          <a:pt x="4" y="4"/>
                          <a:pt x="4" y="4"/>
                          <a:pt x="7" y="12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 fontAlgn="base">
                      <a:spcBef>
                        <a:spcPct val="0"/>
                      </a:spcBef>
                      <a:spcAft>
                        <a:spcPct val="0"/>
                      </a:spcAft>
                      <a:defRPr/>
                    </a:pPr>
                    <a:endParaRPr lang="en-US" sz="2400" u="sng">
                      <a:solidFill>
                        <a:srgbClr val="000000"/>
                      </a:solidFill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108574" name="Freeform 30"/>
                  <p:cNvSpPr>
                    <a:spLocks/>
                  </p:cNvSpPr>
                  <p:nvPr/>
                </p:nvSpPr>
                <p:spPr bwMode="ltGray">
                  <a:xfrm>
                    <a:off x="1988" y="536"/>
                    <a:ext cx="8" cy="6"/>
                  </a:xfrm>
                  <a:custGeom>
                    <a:avLst/>
                    <a:gdLst/>
                    <a:ahLst/>
                    <a:cxnLst>
                      <a:cxn ang="0">
                        <a:pos x="7" y="12"/>
                      </a:cxn>
                      <a:cxn ang="0">
                        <a:pos x="15" y="2"/>
                      </a:cxn>
                      <a:cxn ang="0">
                        <a:pos x="15" y="14"/>
                      </a:cxn>
                      <a:cxn ang="0">
                        <a:pos x="7" y="12"/>
                      </a:cxn>
                    </a:cxnLst>
                    <a:rect l="0" t="0" r="r" b="b"/>
                    <a:pathLst>
                      <a:path w="20" h="15">
                        <a:moveTo>
                          <a:pt x="7" y="12"/>
                        </a:moveTo>
                        <a:cubicBezTo>
                          <a:pt x="0" y="2"/>
                          <a:pt x="3" y="0"/>
                          <a:pt x="15" y="2"/>
                        </a:cubicBezTo>
                        <a:cubicBezTo>
                          <a:pt x="16" y="4"/>
                          <a:pt x="20" y="12"/>
                          <a:pt x="15" y="14"/>
                        </a:cubicBezTo>
                        <a:cubicBezTo>
                          <a:pt x="12" y="15"/>
                          <a:pt x="7" y="12"/>
                          <a:pt x="7" y="12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 fontAlgn="base">
                      <a:spcBef>
                        <a:spcPct val="0"/>
                      </a:spcBef>
                      <a:spcAft>
                        <a:spcPct val="0"/>
                      </a:spcAft>
                      <a:defRPr/>
                    </a:pPr>
                    <a:endParaRPr lang="en-US" sz="2400" u="sng">
                      <a:solidFill>
                        <a:srgbClr val="000000"/>
                      </a:solidFill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108575" name="Freeform 31"/>
                  <p:cNvSpPr>
                    <a:spLocks/>
                  </p:cNvSpPr>
                  <p:nvPr/>
                </p:nvSpPr>
                <p:spPr bwMode="ltGray">
                  <a:xfrm>
                    <a:off x="1911" y="523"/>
                    <a:ext cx="33" cy="25"/>
                  </a:xfrm>
                  <a:custGeom>
                    <a:avLst/>
                    <a:gdLst/>
                    <a:ahLst/>
                    <a:cxnLst>
                      <a:cxn ang="0">
                        <a:pos x="0" y="50"/>
                      </a:cxn>
                      <a:cxn ang="0">
                        <a:pos x="14" y="24"/>
                      </a:cxn>
                      <a:cxn ang="0">
                        <a:pos x="26" y="20"/>
                      </a:cxn>
                      <a:cxn ang="0">
                        <a:pos x="48" y="18"/>
                      </a:cxn>
                      <a:cxn ang="0">
                        <a:pos x="58" y="0"/>
                      </a:cxn>
                      <a:cxn ang="0">
                        <a:pos x="80" y="40"/>
                      </a:cxn>
                      <a:cxn ang="0">
                        <a:pos x="70" y="56"/>
                      </a:cxn>
                      <a:cxn ang="0">
                        <a:pos x="54" y="62"/>
                      </a:cxn>
                      <a:cxn ang="0">
                        <a:pos x="48" y="80"/>
                      </a:cxn>
                      <a:cxn ang="0">
                        <a:pos x="32" y="68"/>
                      </a:cxn>
                      <a:cxn ang="0">
                        <a:pos x="38" y="52"/>
                      </a:cxn>
                      <a:cxn ang="0">
                        <a:pos x="30" y="28"/>
                      </a:cxn>
                      <a:cxn ang="0">
                        <a:pos x="20" y="48"/>
                      </a:cxn>
                      <a:cxn ang="0">
                        <a:pos x="8" y="56"/>
                      </a:cxn>
                      <a:cxn ang="0">
                        <a:pos x="0" y="50"/>
                      </a:cxn>
                    </a:cxnLst>
                    <a:rect l="0" t="0" r="r" b="b"/>
                    <a:pathLst>
                      <a:path w="80" h="80">
                        <a:moveTo>
                          <a:pt x="0" y="50"/>
                        </a:moveTo>
                        <a:cubicBezTo>
                          <a:pt x="1" y="47"/>
                          <a:pt x="12" y="25"/>
                          <a:pt x="14" y="24"/>
                        </a:cubicBezTo>
                        <a:cubicBezTo>
                          <a:pt x="17" y="22"/>
                          <a:pt x="26" y="20"/>
                          <a:pt x="26" y="20"/>
                        </a:cubicBezTo>
                        <a:cubicBezTo>
                          <a:pt x="34" y="23"/>
                          <a:pt x="40" y="21"/>
                          <a:pt x="48" y="18"/>
                        </a:cubicBezTo>
                        <a:cubicBezTo>
                          <a:pt x="52" y="12"/>
                          <a:pt x="54" y="6"/>
                          <a:pt x="58" y="0"/>
                        </a:cubicBezTo>
                        <a:cubicBezTo>
                          <a:pt x="70" y="4"/>
                          <a:pt x="76" y="28"/>
                          <a:pt x="80" y="40"/>
                        </a:cubicBezTo>
                        <a:cubicBezTo>
                          <a:pt x="75" y="54"/>
                          <a:pt x="80" y="50"/>
                          <a:pt x="70" y="56"/>
                        </a:cubicBezTo>
                        <a:cubicBezTo>
                          <a:pt x="61" y="53"/>
                          <a:pt x="59" y="54"/>
                          <a:pt x="54" y="62"/>
                        </a:cubicBezTo>
                        <a:cubicBezTo>
                          <a:pt x="57" y="71"/>
                          <a:pt x="56" y="75"/>
                          <a:pt x="48" y="80"/>
                        </a:cubicBezTo>
                        <a:cubicBezTo>
                          <a:pt x="40" y="77"/>
                          <a:pt x="39" y="72"/>
                          <a:pt x="32" y="68"/>
                        </a:cubicBezTo>
                        <a:cubicBezTo>
                          <a:pt x="26" y="59"/>
                          <a:pt x="30" y="57"/>
                          <a:pt x="38" y="52"/>
                        </a:cubicBezTo>
                        <a:cubicBezTo>
                          <a:pt x="41" y="42"/>
                          <a:pt x="39" y="34"/>
                          <a:pt x="30" y="28"/>
                        </a:cubicBezTo>
                        <a:cubicBezTo>
                          <a:pt x="20" y="31"/>
                          <a:pt x="30" y="40"/>
                          <a:pt x="20" y="48"/>
                        </a:cubicBezTo>
                        <a:cubicBezTo>
                          <a:pt x="16" y="51"/>
                          <a:pt x="8" y="56"/>
                          <a:pt x="8" y="56"/>
                        </a:cubicBezTo>
                        <a:cubicBezTo>
                          <a:pt x="2" y="50"/>
                          <a:pt x="5" y="50"/>
                          <a:pt x="0" y="50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 fontAlgn="base">
                      <a:spcBef>
                        <a:spcPct val="0"/>
                      </a:spcBef>
                      <a:spcAft>
                        <a:spcPct val="0"/>
                      </a:spcAft>
                      <a:defRPr/>
                    </a:pPr>
                    <a:endParaRPr lang="en-US" sz="2400" u="sng">
                      <a:solidFill>
                        <a:srgbClr val="000000"/>
                      </a:solidFill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108576" name="Freeform 32"/>
                  <p:cNvSpPr>
                    <a:spLocks/>
                  </p:cNvSpPr>
                  <p:nvPr/>
                </p:nvSpPr>
                <p:spPr bwMode="ltGray">
                  <a:xfrm>
                    <a:off x="1900" y="466"/>
                    <a:ext cx="40" cy="57"/>
                  </a:xfrm>
                  <a:custGeom>
                    <a:avLst/>
                    <a:gdLst/>
                    <a:ahLst/>
                    <a:cxnLst>
                      <a:cxn ang="0">
                        <a:pos x="14" y="96"/>
                      </a:cxn>
                      <a:cxn ang="0">
                        <a:pos x="26" y="128"/>
                      </a:cxn>
                      <a:cxn ang="0">
                        <a:pos x="32" y="108"/>
                      </a:cxn>
                      <a:cxn ang="0">
                        <a:pos x="52" y="100"/>
                      </a:cxn>
                      <a:cxn ang="0">
                        <a:pos x="46" y="124"/>
                      </a:cxn>
                      <a:cxn ang="0">
                        <a:pos x="66" y="126"/>
                      </a:cxn>
                      <a:cxn ang="0">
                        <a:pos x="76" y="142"/>
                      </a:cxn>
                      <a:cxn ang="0">
                        <a:pos x="58" y="148"/>
                      </a:cxn>
                      <a:cxn ang="0">
                        <a:pos x="74" y="174"/>
                      </a:cxn>
                      <a:cxn ang="0">
                        <a:pos x="84" y="154"/>
                      </a:cxn>
                      <a:cxn ang="0">
                        <a:pos x="82" y="112"/>
                      </a:cxn>
                      <a:cxn ang="0">
                        <a:pos x="60" y="106"/>
                      </a:cxn>
                      <a:cxn ang="0">
                        <a:pos x="50" y="82"/>
                      </a:cxn>
                      <a:cxn ang="0">
                        <a:pos x="34" y="82"/>
                      </a:cxn>
                      <a:cxn ang="0">
                        <a:pos x="30" y="70"/>
                      </a:cxn>
                      <a:cxn ang="0">
                        <a:pos x="42" y="42"/>
                      </a:cxn>
                      <a:cxn ang="0">
                        <a:pos x="30" y="0"/>
                      </a:cxn>
                      <a:cxn ang="0">
                        <a:pos x="18" y="22"/>
                      </a:cxn>
                      <a:cxn ang="0">
                        <a:pos x="4" y="46"/>
                      </a:cxn>
                      <a:cxn ang="0">
                        <a:pos x="14" y="76"/>
                      </a:cxn>
                      <a:cxn ang="0">
                        <a:pos x="14" y="96"/>
                      </a:cxn>
                    </a:cxnLst>
                    <a:rect l="0" t="0" r="r" b="b"/>
                    <a:pathLst>
                      <a:path w="94" h="174">
                        <a:moveTo>
                          <a:pt x="14" y="96"/>
                        </a:moveTo>
                        <a:cubicBezTo>
                          <a:pt x="11" y="109"/>
                          <a:pt x="15" y="120"/>
                          <a:pt x="26" y="128"/>
                        </a:cubicBezTo>
                        <a:cubicBezTo>
                          <a:pt x="34" y="120"/>
                          <a:pt x="35" y="119"/>
                          <a:pt x="32" y="108"/>
                        </a:cubicBezTo>
                        <a:cubicBezTo>
                          <a:pt x="35" y="92"/>
                          <a:pt x="39" y="92"/>
                          <a:pt x="52" y="100"/>
                        </a:cubicBezTo>
                        <a:cubicBezTo>
                          <a:pt x="59" y="110"/>
                          <a:pt x="49" y="114"/>
                          <a:pt x="46" y="124"/>
                        </a:cubicBezTo>
                        <a:cubicBezTo>
                          <a:pt x="50" y="137"/>
                          <a:pt x="57" y="129"/>
                          <a:pt x="66" y="126"/>
                        </a:cubicBezTo>
                        <a:cubicBezTo>
                          <a:pt x="77" y="129"/>
                          <a:pt x="79" y="131"/>
                          <a:pt x="76" y="142"/>
                        </a:cubicBezTo>
                        <a:cubicBezTo>
                          <a:pt x="67" y="139"/>
                          <a:pt x="65" y="141"/>
                          <a:pt x="58" y="148"/>
                        </a:cubicBezTo>
                        <a:cubicBezTo>
                          <a:pt x="60" y="160"/>
                          <a:pt x="62" y="170"/>
                          <a:pt x="74" y="174"/>
                        </a:cubicBezTo>
                        <a:cubicBezTo>
                          <a:pt x="77" y="165"/>
                          <a:pt x="74" y="157"/>
                          <a:pt x="84" y="154"/>
                        </a:cubicBezTo>
                        <a:cubicBezTo>
                          <a:pt x="91" y="143"/>
                          <a:pt x="94" y="122"/>
                          <a:pt x="82" y="112"/>
                        </a:cubicBezTo>
                        <a:cubicBezTo>
                          <a:pt x="77" y="108"/>
                          <a:pt x="66" y="108"/>
                          <a:pt x="60" y="106"/>
                        </a:cubicBezTo>
                        <a:cubicBezTo>
                          <a:pt x="65" y="92"/>
                          <a:pt x="66" y="87"/>
                          <a:pt x="50" y="82"/>
                        </a:cubicBezTo>
                        <a:cubicBezTo>
                          <a:pt x="48" y="82"/>
                          <a:pt x="37" y="86"/>
                          <a:pt x="34" y="82"/>
                        </a:cubicBezTo>
                        <a:cubicBezTo>
                          <a:pt x="32" y="79"/>
                          <a:pt x="30" y="70"/>
                          <a:pt x="30" y="70"/>
                        </a:cubicBezTo>
                        <a:cubicBezTo>
                          <a:pt x="32" y="54"/>
                          <a:pt x="32" y="52"/>
                          <a:pt x="42" y="42"/>
                        </a:cubicBezTo>
                        <a:cubicBezTo>
                          <a:pt x="41" y="30"/>
                          <a:pt x="45" y="5"/>
                          <a:pt x="30" y="0"/>
                        </a:cubicBezTo>
                        <a:cubicBezTo>
                          <a:pt x="14" y="4"/>
                          <a:pt x="16" y="4"/>
                          <a:pt x="18" y="22"/>
                        </a:cubicBezTo>
                        <a:cubicBezTo>
                          <a:pt x="16" y="39"/>
                          <a:pt x="15" y="35"/>
                          <a:pt x="4" y="46"/>
                        </a:cubicBezTo>
                        <a:cubicBezTo>
                          <a:pt x="0" y="59"/>
                          <a:pt x="5" y="67"/>
                          <a:pt x="14" y="76"/>
                        </a:cubicBezTo>
                        <a:cubicBezTo>
                          <a:pt x="15" y="80"/>
                          <a:pt x="17" y="93"/>
                          <a:pt x="14" y="96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 fontAlgn="base">
                      <a:spcBef>
                        <a:spcPct val="0"/>
                      </a:spcBef>
                      <a:spcAft>
                        <a:spcPct val="0"/>
                      </a:spcAft>
                      <a:defRPr/>
                    </a:pPr>
                    <a:endParaRPr lang="en-US" sz="2400" u="sng">
                      <a:solidFill>
                        <a:srgbClr val="000000"/>
                      </a:solidFill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108577" name="Freeform 33"/>
                  <p:cNvSpPr>
                    <a:spLocks/>
                  </p:cNvSpPr>
                  <p:nvPr/>
                </p:nvSpPr>
                <p:spPr bwMode="ltGray">
                  <a:xfrm>
                    <a:off x="1909" y="508"/>
                    <a:ext cx="14" cy="17"/>
                  </a:xfrm>
                  <a:custGeom>
                    <a:avLst/>
                    <a:gdLst/>
                    <a:ahLst/>
                    <a:cxnLst>
                      <a:cxn ang="0">
                        <a:pos x="6" y="24"/>
                      </a:cxn>
                      <a:cxn ang="0">
                        <a:pos x="12" y="0"/>
                      </a:cxn>
                      <a:cxn ang="0">
                        <a:pos x="20" y="16"/>
                      </a:cxn>
                      <a:cxn ang="0">
                        <a:pos x="22" y="24"/>
                      </a:cxn>
                      <a:cxn ang="0">
                        <a:pos x="28" y="26"/>
                      </a:cxn>
                      <a:cxn ang="0">
                        <a:pos x="32" y="38"/>
                      </a:cxn>
                      <a:cxn ang="0">
                        <a:pos x="18" y="50"/>
                      </a:cxn>
                      <a:cxn ang="0">
                        <a:pos x="6" y="24"/>
                      </a:cxn>
                    </a:cxnLst>
                    <a:rect l="0" t="0" r="r" b="b"/>
                    <a:pathLst>
                      <a:path w="32" h="50">
                        <a:moveTo>
                          <a:pt x="6" y="24"/>
                        </a:moveTo>
                        <a:cubicBezTo>
                          <a:pt x="0" y="15"/>
                          <a:pt x="3" y="6"/>
                          <a:pt x="12" y="0"/>
                        </a:cubicBezTo>
                        <a:cubicBezTo>
                          <a:pt x="23" y="3"/>
                          <a:pt x="23" y="5"/>
                          <a:pt x="20" y="16"/>
                        </a:cubicBezTo>
                        <a:cubicBezTo>
                          <a:pt x="21" y="19"/>
                          <a:pt x="20" y="22"/>
                          <a:pt x="22" y="24"/>
                        </a:cubicBezTo>
                        <a:cubicBezTo>
                          <a:pt x="23" y="26"/>
                          <a:pt x="27" y="24"/>
                          <a:pt x="28" y="26"/>
                        </a:cubicBezTo>
                        <a:cubicBezTo>
                          <a:pt x="30" y="29"/>
                          <a:pt x="32" y="38"/>
                          <a:pt x="32" y="38"/>
                        </a:cubicBezTo>
                        <a:cubicBezTo>
                          <a:pt x="29" y="46"/>
                          <a:pt x="26" y="47"/>
                          <a:pt x="18" y="50"/>
                        </a:cubicBezTo>
                        <a:cubicBezTo>
                          <a:pt x="12" y="41"/>
                          <a:pt x="18" y="24"/>
                          <a:pt x="6" y="24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 fontAlgn="base">
                      <a:spcBef>
                        <a:spcPct val="0"/>
                      </a:spcBef>
                      <a:spcAft>
                        <a:spcPct val="0"/>
                      </a:spcAft>
                      <a:defRPr/>
                    </a:pPr>
                    <a:endParaRPr lang="en-US" sz="2400" u="sng">
                      <a:solidFill>
                        <a:srgbClr val="000000"/>
                      </a:solidFill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108578" name="Freeform 34"/>
                  <p:cNvSpPr>
                    <a:spLocks/>
                  </p:cNvSpPr>
                  <p:nvPr/>
                </p:nvSpPr>
                <p:spPr bwMode="ltGray">
                  <a:xfrm>
                    <a:off x="1882" y="512"/>
                    <a:ext cx="18" cy="17"/>
                  </a:xfrm>
                  <a:custGeom>
                    <a:avLst/>
                    <a:gdLst/>
                    <a:ahLst/>
                    <a:cxnLst>
                      <a:cxn ang="0">
                        <a:pos x="0" y="44"/>
                      </a:cxn>
                      <a:cxn ang="0">
                        <a:pos x="22" y="20"/>
                      </a:cxn>
                      <a:cxn ang="0">
                        <a:pos x="36" y="0"/>
                      </a:cxn>
                      <a:cxn ang="0">
                        <a:pos x="24" y="28"/>
                      </a:cxn>
                      <a:cxn ang="0">
                        <a:pos x="2" y="50"/>
                      </a:cxn>
                      <a:cxn ang="0">
                        <a:pos x="0" y="44"/>
                      </a:cxn>
                    </a:cxnLst>
                    <a:rect l="0" t="0" r="r" b="b"/>
                    <a:pathLst>
                      <a:path w="43" h="50">
                        <a:moveTo>
                          <a:pt x="0" y="44"/>
                        </a:moveTo>
                        <a:cubicBezTo>
                          <a:pt x="6" y="38"/>
                          <a:pt x="18" y="29"/>
                          <a:pt x="22" y="20"/>
                        </a:cubicBezTo>
                        <a:cubicBezTo>
                          <a:pt x="27" y="10"/>
                          <a:pt x="25" y="4"/>
                          <a:pt x="36" y="0"/>
                        </a:cubicBezTo>
                        <a:cubicBezTo>
                          <a:pt x="43" y="11"/>
                          <a:pt x="36" y="24"/>
                          <a:pt x="24" y="28"/>
                        </a:cubicBezTo>
                        <a:cubicBezTo>
                          <a:pt x="21" y="38"/>
                          <a:pt x="12" y="47"/>
                          <a:pt x="2" y="50"/>
                        </a:cubicBezTo>
                        <a:cubicBezTo>
                          <a:pt x="1" y="48"/>
                          <a:pt x="0" y="44"/>
                          <a:pt x="0" y="44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 fontAlgn="base">
                      <a:spcBef>
                        <a:spcPct val="0"/>
                      </a:spcBef>
                      <a:spcAft>
                        <a:spcPct val="0"/>
                      </a:spcAft>
                      <a:defRPr/>
                    </a:pPr>
                    <a:endParaRPr lang="en-US" sz="2400" u="sng">
                      <a:solidFill>
                        <a:srgbClr val="000000"/>
                      </a:solidFill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108579" name="Freeform 35"/>
                  <p:cNvSpPr>
                    <a:spLocks/>
                  </p:cNvSpPr>
                  <p:nvPr/>
                </p:nvSpPr>
                <p:spPr bwMode="ltGray">
                  <a:xfrm>
                    <a:off x="2931" y="488"/>
                    <a:ext cx="298" cy="178"/>
                  </a:xfrm>
                  <a:custGeom>
                    <a:avLst/>
                    <a:gdLst/>
                    <a:ahLst/>
                    <a:cxnLst>
                      <a:cxn ang="0">
                        <a:pos x="21" y="280"/>
                      </a:cxn>
                      <a:cxn ang="0">
                        <a:pos x="24" y="250"/>
                      </a:cxn>
                      <a:cxn ang="0">
                        <a:pos x="22" y="245"/>
                      </a:cxn>
                      <a:cxn ang="0">
                        <a:pos x="16" y="218"/>
                      </a:cxn>
                      <a:cxn ang="0">
                        <a:pos x="4" y="215"/>
                      </a:cxn>
                      <a:cxn ang="0">
                        <a:pos x="0" y="191"/>
                      </a:cxn>
                      <a:cxn ang="0">
                        <a:pos x="12" y="180"/>
                      </a:cxn>
                      <a:cxn ang="0">
                        <a:pos x="6" y="165"/>
                      </a:cxn>
                      <a:cxn ang="0">
                        <a:pos x="2" y="160"/>
                      </a:cxn>
                      <a:cxn ang="0">
                        <a:pos x="28" y="120"/>
                      </a:cxn>
                      <a:cxn ang="0">
                        <a:pos x="44" y="96"/>
                      </a:cxn>
                      <a:cxn ang="0">
                        <a:pos x="42" y="70"/>
                      </a:cxn>
                      <a:cxn ang="0">
                        <a:pos x="24" y="43"/>
                      </a:cxn>
                      <a:cxn ang="0">
                        <a:pos x="20" y="32"/>
                      </a:cxn>
                      <a:cxn ang="0">
                        <a:pos x="26" y="36"/>
                      </a:cxn>
                      <a:cxn ang="0">
                        <a:pos x="48" y="35"/>
                      </a:cxn>
                      <a:cxn ang="0">
                        <a:pos x="64" y="11"/>
                      </a:cxn>
                      <a:cxn ang="0">
                        <a:pos x="82" y="0"/>
                      </a:cxn>
                      <a:cxn ang="0">
                        <a:pos x="88" y="2"/>
                      </a:cxn>
                      <a:cxn ang="0">
                        <a:pos x="92" y="9"/>
                      </a:cxn>
                      <a:cxn ang="0">
                        <a:pos x="98" y="5"/>
                      </a:cxn>
                      <a:cxn ang="0">
                        <a:pos x="110" y="8"/>
                      </a:cxn>
                      <a:cxn ang="0">
                        <a:pos x="116" y="9"/>
                      </a:cxn>
                      <a:cxn ang="0">
                        <a:pos x="141" y="14"/>
                      </a:cxn>
                      <a:cxn ang="0">
                        <a:pos x="155" y="24"/>
                      </a:cxn>
                      <a:cxn ang="0">
                        <a:pos x="167" y="17"/>
                      </a:cxn>
                      <a:cxn ang="0">
                        <a:pos x="173" y="14"/>
                      </a:cxn>
                      <a:cxn ang="0">
                        <a:pos x="195" y="14"/>
                      </a:cxn>
                      <a:cxn ang="0">
                        <a:pos x="211" y="32"/>
                      </a:cxn>
                      <a:cxn ang="0">
                        <a:pos x="231" y="59"/>
                      </a:cxn>
                      <a:cxn ang="0">
                        <a:pos x="245" y="70"/>
                      </a:cxn>
                      <a:cxn ang="0">
                        <a:pos x="257" y="68"/>
                      </a:cxn>
                      <a:cxn ang="0">
                        <a:pos x="270" y="65"/>
                      </a:cxn>
                      <a:cxn ang="0">
                        <a:pos x="290" y="71"/>
                      </a:cxn>
                      <a:cxn ang="0">
                        <a:pos x="300" y="81"/>
                      </a:cxn>
                      <a:cxn ang="0">
                        <a:pos x="308" y="90"/>
                      </a:cxn>
                      <a:cxn ang="0">
                        <a:pos x="318" y="111"/>
                      </a:cxn>
                      <a:cxn ang="0">
                        <a:pos x="322" y="120"/>
                      </a:cxn>
                      <a:cxn ang="0">
                        <a:pos x="324" y="125"/>
                      </a:cxn>
                      <a:cxn ang="0">
                        <a:pos x="310" y="142"/>
                      </a:cxn>
                      <a:cxn ang="0">
                        <a:pos x="322" y="141"/>
                      </a:cxn>
                      <a:cxn ang="0">
                        <a:pos x="342" y="155"/>
                      </a:cxn>
                      <a:cxn ang="0">
                        <a:pos x="364" y="157"/>
                      </a:cxn>
                      <a:cxn ang="0">
                        <a:pos x="380" y="168"/>
                      </a:cxn>
                      <a:cxn ang="0">
                        <a:pos x="382" y="172"/>
                      </a:cxn>
                      <a:cxn ang="0">
                        <a:pos x="382" y="176"/>
                      </a:cxn>
                      <a:cxn ang="0">
                        <a:pos x="394" y="172"/>
                      </a:cxn>
                      <a:cxn ang="0">
                        <a:pos x="400" y="171"/>
                      </a:cxn>
                      <a:cxn ang="0">
                        <a:pos x="439" y="185"/>
                      </a:cxn>
                      <a:cxn ang="0">
                        <a:pos x="447" y="199"/>
                      </a:cxn>
                      <a:cxn ang="0">
                        <a:pos x="465" y="201"/>
                      </a:cxn>
                      <a:cxn ang="0">
                        <a:pos x="471" y="215"/>
                      </a:cxn>
                      <a:cxn ang="0">
                        <a:pos x="451" y="258"/>
                      </a:cxn>
                      <a:cxn ang="0">
                        <a:pos x="435" y="281"/>
                      </a:cxn>
                    </a:cxnLst>
                    <a:rect l="0" t="0" r="r" b="b"/>
                    <a:pathLst>
                      <a:path w="471" h="281">
                        <a:moveTo>
                          <a:pt x="21" y="280"/>
                        </a:moveTo>
                        <a:cubicBezTo>
                          <a:pt x="32" y="281"/>
                          <a:pt x="25" y="253"/>
                          <a:pt x="24" y="250"/>
                        </a:cubicBezTo>
                        <a:cubicBezTo>
                          <a:pt x="23" y="248"/>
                          <a:pt x="22" y="245"/>
                          <a:pt x="22" y="245"/>
                        </a:cubicBezTo>
                        <a:cubicBezTo>
                          <a:pt x="21" y="243"/>
                          <a:pt x="20" y="221"/>
                          <a:pt x="16" y="218"/>
                        </a:cubicBezTo>
                        <a:cubicBezTo>
                          <a:pt x="13" y="216"/>
                          <a:pt x="4" y="215"/>
                          <a:pt x="4" y="215"/>
                        </a:cubicBezTo>
                        <a:cubicBezTo>
                          <a:pt x="0" y="207"/>
                          <a:pt x="3" y="200"/>
                          <a:pt x="0" y="191"/>
                        </a:cubicBezTo>
                        <a:cubicBezTo>
                          <a:pt x="2" y="185"/>
                          <a:pt x="7" y="186"/>
                          <a:pt x="12" y="180"/>
                        </a:cubicBezTo>
                        <a:cubicBezTo>
                          <a:pt x="14" y="172"/>
                          <a:pt x="14" y="169"/>
                          <a:pt x="6" y="165"/>
                        </a:cubicBezTo>
                        <a:cubicBezTo>
                          <a:pt x="4" y="163"/>
                          <a:pt x="2" y="162"/>
                          <a:pt x="2" y="160"/>
                        </a:cubicBezTo>
                        <a:cubicBezTo>
                          <a:pt x="2" y="150"/>
                          <a:pt x="16" y="123"/>
                          <a:pt x="28" y="120"/>
                        </a:cubicBezTo>
                        <a:cubicBezTo>
                          <a:pt x="32" y="111"/>
                          <a:pt x="40" y="105"/>
                          <a:pt x="44" y="96"/>
                        </a:cubicBezTo>
                        <a:cubicBezTo>
                          <a:pt x="39" y="83"/>
                          <a:pt x="38" y="85"/>
                          <a:pt x="42" y="70"/>
                        </a:cubicBezTo>
                        <a:cubicBezTo>
                          <a:pt x="38" y="60"/>
                          <a:pt x="34" y="48"/>
                          <a:pt x="24" y="43"/>
                        </a:cubicBezTo>
                        <a:cubicBezTo>
                          <a:pt x="18" y="36"/>
                          <a:pt x="10" y="37"/>
                          <a:pt x="20" y="32"/>
                        </a:cubicBezTo>
                        <a:cubicBezTo>
                          <a:pt x="27" y="34"/>
                          <a:pt x="26" y="32"/>
                          <a:pt x="26" y="36"/>
                        </a:cubicBezTo>
                        <a:cubicBezTo>
                          <a:pt x="34" y="41"/>
                          <a:pt x="39" y="39"/>
                          <a:pt x="48" y="35"/>
                        </a:cubicBezTo>
                        <a:cubicBezTo>
                          <a:pt x="45" y="22"/>
                          <a:pt x="48" y="14"/>
                          <a:pt x="64" y="11"/>
                        </a:cubicBezTo>
                        <a:cubicBezTo>
                          <a:pt x="71" y="8"/>
                          <a:pt x="75" y="3"/>
                          <a:pt x="82" y="0"/>
                        </a:cubicBezTo>
                        <a:cubicBezTo>
                          <a:pt x="84" y="1"/>
                          <a:pt x="88" y="0"/>
                          <a:pt x="88" y="2"/>
                        </a:cubicBezTo>
                        <a:cubicBezTo>
                          <a:pt x="90" y="12"/>
                          <a:pt x="75" y="13"/>
                          <a:pt x="92" y="9"/>
                        </a:cubicBezTo>
                        <a:cubicBezTo>
                          <a:pt x="94" y="8"/>
                          <a:pt x="96" y="5"/>
                          <a:pt x="98" y="5"/>
                        </a:cubicBezTo>
                        <a:cubicBezTo>
                          <a:pt x="102" y="4"/>
                          <a:pt x="106" y="7"/>
                          <a:pt x="110" y="8"/>
                        </a:cubicBezTo>
                        <a:cubicBezTo>
                          <a:pt x="112" y="8"/>
                          <a:pt x="116" y="9"/>
                          <a:pt x="116" y="9"/>
                        </a:cubicBezTo>
                        <a:cubicBezTo>
                          <a:pt x="122" y="16"/>
                          <a:pt x="129" y="13"/>
                          <a:pt x="141" y="14"/>
                        </a:cubicBezTo>
                        <a:cubicBezTo>
                          <a:pt x="143" y="21"/>
                          <a:pt x="147" y="22"/>
                          <a:pt x="155" y="24"/>
                        </a:cubicBezTo>
                        <a:cubicBezTo>
                          <a:pt x="159" y="22"/>
                          <a:pt x="163" y="20"/>
                          <a:pt x="167" y="17"/>
                        </a:cubicBezTo>
                        <a:cubicBezTo>
                          <a:pt x="169" y="16"/>
                          <a:pt x="173" y="14"/>
                          <a:pt x="173" y="14"/>
                        </a:cubicBezTo>
                        <a:cubicBezTo>
                          <a:pt x="195" y="26"/>
                          <a:pt x="175" y="20"/>
                          <a:pt x="195" y="14"/>
                        </a:cubicBezTo>
                        <a:cubicBezTo>
                          <a:pt x="207" y="17"/>
                          <a:pt x="201" y="26"/>
                          <a:pt x="211" y="32"/>
                        </a:cubicBezTo>
                        <a:cubicBezTo>
                          <a:pt x="214" y="38"/>
                          <a:pt x="224" y="55"/>
                          <a:pt x="231" y="59"/>
                        </a:cubicBezTo>
                        <a:cubicBezTo>
                          <a:pt x="241" y="70"/>
                          <a:pt x="235" y="67"/>
                          <a:pt x="245" y="70"/>
                        </a:cubicBezTo>
                        <a:cubicBezTo>
                          <a:pt x="249" y="69"/>
                          <a:pt x="253" y="69"/>
                          <a:pt x="257" y="68"/>
                        </a:cubicBezTo>
                        <a:cubicBezTo>
                          <a:pt x="261" y="67"/>
                          <a:pt x="270" y="65"/>
                          <a:pt x="270" y="65"/>
                        </a:cubicBezTo>
                        <a:cubicBezTo>
                          <a:pt x="278" y="66"/>
                          <a:pt x="283" y="67"/>
                          <a:pt x="290" y="71"/>
                        </a:cubicBezTo>
                        <a:cubicBezTo>
                          <a:pt x="304" y="88"/>
                          <a:pt x="282" y="62"/>
                          <a:pt x="300" y="81"/>
                        </a:cubicBezTo>
                        <a:cubicBezTo>
                          <a:pt x="302" y="84"/>
                          <a:pt x="308" y="90"/>
                          <a:pt x="308" y="90"/>
                        </a:cubicBezTo>
                        <a:cubicBezTo>
                          <a:pt x="311" y="98"/>
                          <a:pt x="315" y="103"/>
                          <a:pt x="318" y="111"/>
                        </a:cubicBezTo>
                        <a:cubicBezTo>
                          <a:pt x="319" y="114"/>
                          <a:pt x="321" y="117"/>
                          <a:pt x="322" y="120"/>
                        </a:cubicBezTo>
                        <a:cubicBezTo>
                          <a:pt x="323" y="122"/>
                          <a:pt x="324" y="125"/>
                          <a:pt x="324" y="125"/>
                        </a:cubicBezTo>
                        <a:cubicBezTo>
                          <a:pt x="321" y="132"/>
                          <a:pt x="313" y="134"/>
                          <a:pt x="310" y="142"/>
                        </a:cubicBezTo>
                        <a:cubicBezTo>
                          <a:pt x="313" y="151"/>
                          <a:pt x="317" y="146"/>
                          <a:pt x="322" y="141"/>
                        </a:cubicBezTo>
                        <a:cubicBezTo>
                          <a:pt x="341" y="143"/>
                          <a:pt x="339" y="142"/>
                          <a:pt x="342" y="155"/>
                        </a:cubicBezTo>
                        <a:cubicBezTo>
                          <a:pt x="351" y="150"/>
                          <a:pt x="355" y="152"/>
                          <a:pt x="364" y="157"/>
                        </a:cubicBezTo>
                        <a:cubicBezTo>
                          <a:pt x="369" y="162"/>
                          <a:pt x="372" y="166"/>
                          <a:pt x="380" y="168"/>
                        </a:cubicBezTo>
                        <a:cubicBezTo>
                          <a:pt x="381" y="169"/>
                          <a:pt x="383" y="171"/>
                          <a:pt x="382" y="172"/>
                        </a:cubicBezTo>
                        <a:cubicBezTo>
                          <a:pt x="380" y="176"/>
                          <a:pt x="368" y="172"/>
                          <a:pt x="382" y="176"/>
                        </a:cubicBezTo>
                        <a:cubicBezTo>
                          <a:pt x="386" y="175"/>
                          <a:pt x="390" y="173"/>
                          <a:pt x="394" y="172"/>
                        </a:cubicBezTo>
                        <a:cubicBezTo>
                          <a:pt x="396" y="172"/>
                          <a:pt x="400" y="171"/>
                          <a:pt x="400" y="171"/>
                        </a:cubicBezTo>
                        <a:cubicBezTo>
                          <a:pt x="413" y="177"/>
                          <a:pt x="427" y="179"/>
                          <a:pt x="439" y="185"/>
                        </a:cubicBezTo>
                        <a:cubicBezTo>
                          <a:pt x="441" y="190"/>
                          <a:pt x="445" y="194"/>
                          <a:pt x="447" y="199"/>
                        </a:cubicBezTo>
                        <a:cubicBezTo>
                          <a:pt x="453" y="198"/>
                          <a:pt x="460" y="195"/>
                          <a:pt x="465" y="201"/>
                        </a:cubicBezTo>
                        <a:cubicBezTo>
                          <a:pt x="468" y="205"/>
                          <a:pt x="471" y="215"/>
                          <a:pt x="471" y="215"/>
                        </a:cubicBezTo>
                        <a:cubicBezTo>
                          <a:pt x="468" y="231"/>
                          <a:pt x="469" y="248"/>
                          <a:pt x="451" y="258"/>
                        </a:cubicBezTo>
                        <a:cubicBezTo>
                          <a:pt x="447" y="262"/>
                          <a:pt x="437" y="275"/>
                          <a:pt x="435" y="281"/>
                        </a:cubicBezTo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 fontAlgn="base">
                      <a:spcBef>
                        <a:spcPct val="0"/>
                      </a:spcBef>
                      <a:spcAft>
                        <a:spcPct val="0"/>
                      </a:spcAft>
                      <a:defRPr/>
                    </a:pPr>
                    <a:endParaRPr lang="en-US" sz="2400" u="sng">
                      <a:solidFill>
                        <a:srgbClr val="000000"/>
                      </a:solidFill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108580" name="Freeform 36"/>
                  <p:cNvSpPr>
                    <a:spLocks/>
                  </p:cNvSpPr>
                  <p:nvPr/>
                </p:nvSpPr>
                <p:spPr bwMode="ltGray">
                  <a:xfrm>
                    <a:off x="2534" y="242"/>
                    <a:ext cx="422" cy="281"/>
                  </a:xfrm>
                  <a:custGeom>
                    <a:avLst/>
                    <a:gdLst/>
                    <a:ahLst/>
                    <a:cxnLst>
                      <a:cxn ang="0">
                        <a:pos x="406" y="6"/>
                      </a:cxn>
                      <a:cxn ang="0">
                        <a:pos x="502" y="34"/>
                      </a:cxn>
                      <a:cxn ang="0">
                        <a:pos x="550" y="38"/>
                      </a:cxn>
                      <a:cxn ang="0">
                        <a:pos x="578" y="130"/>
                      </a:cxn>
                      <a:cxn ang="0">
                        <a:pos x="586" y="90"/>
                      </a:cxn>
                      <a:cxn ang="0">
                        <a:pos x="606" y="70"/>
                      </a:cxn>
                      <a:cxn ang="0">
                        <a:pos x="642" y="126"/>
                      </a:cxn>
                      <a:cxn ang="0">
                        <a:pos x="682" y="98"/>
                      </a:cxn>
                      <a:cxn ang="0">
                        <a:pos x="706" y="86"/>
                      </a:cxn>
                      <a:cxn ang="0">
                        <a:pos x="762" y="2"/>
                      </a:cxn>
                      <a:cxn ang="0">
                        <a:pos x="798" y="70"/>
                      </a:cxn>
                      <a:cxn ang="0">
                        <a:pos x="798" y="130"/>
                      </a:cxn>
                      <a:cxn ang="0">
                        <a:pos x="790" y="158"/>
                      </a:cxn>
                      <a:cxn ang="0">
                        <a:pos x="766" y="162"/>
                      </a:cxn>
                      <a:cxn ang="0">
                        <a:pos x="762" y="186"/>
                      </a:cxn>
                      <a:cxn ang="0">
                        <a:pos x="802" y="226"/>
                      </a:cxn>
                      <a:cxn ang="0">
                        <a:pos x="786" y="322"/>
                      </a:cxn>
                      <a:cxn ang="0">
                        <a:pos x="830" y="414"/>
                      </a:cxn>
                      <a:cxn ang="0">
                        <a:pos x="854" y="450"/>
                      </a:cxn>
                      <a:cxn ang="0">
                        <a:pos x="830" y="450"/>
                      </a:cxn>
                      <a:cxn ang="0">
                        <a:pos x="746" y="378"/>
                      </a:cxn>
                      <a:cxn ang="0">
                        <a:pos x="678" y="402"/>
                      </a:cxn>
                      <a:cxn ang="0">
                        <a:pos x="590" y="442"/>
                      </a:cxn>
                      <a:cxn ang="0">
                        <a:pos x="642" y="578"/>
                      </a:cxn>
                      <a:cxn ang="0">
                        <a:pos x="710" y="610"/>
                      </a:cxn>
                      <a:cxn ang="0">
                        <a:pos x="738" y="550"/>
                      </a:cxn>
                      <a:cxn ang="0">
                        <a:pos x="774" y="570"/>
                      </a:cxn>
                      <a:cxn ang="0">
                        <a:pos x="766" y="630"/>
                      </a:cxn>
                      <a:cxn ang="0">
                        <a:pos x="802" y="670"/>
                      </a:cxn>
                      <a:cxn ang="0">
                        <a:pos x="838" y="658"/>
                      </a:cxn>
                      <a:cxn ang="0">
                        <a:pos x="922" y="806"/>
                      </a:cxn>
                      <a:cxn ang="0">
                        <a:pos x="942" y="826"/>
                      </a:cxn>
                      <a:cxn ang="0">
                        <a:pos x="874" y="810"/>
                      </a:cxn>
                      <a:cxn ang="0">
                        <a:pos x="830" y="758"/>
                      </a:cxn>
                      <a:cxn ang="0">
                        <a:pos x="778" y="710"/>
                      </a:cxn>
                      <a:cxn ang="0">
                        <a:pos x="702" y="662"/>
                      </a:cxn>
                      <a:cxn ang="0">
                        <a:pos x="614" y="646"/>
                      </a:cxn>
                      <a:cxn ang="0">
                        <a:pos x="506" y="594"/>
                      </a:cxn>
                      <a:cxn ang="0">
                        <a:pos x="462" y="506"/>
                      </a:cxn>
                      <a:cxn ang="0">
                        <a:pos x="430" y="462"/>
                      </a:cxn>
                      <a:cxn ang="0">
                        <a:pos x="382" y="430"/>
                      </a:cxn>
                      <a:cxn ang="0">
                        <a:pos x="342" y="370"/>
                      </a:cxn>
                      <a:cxn ang="0">
                        <a:pos x="354" y="414"/>
                      </a:cxn>
                      <a:cxn ang="0">
                        <a:pos x="418" y="494"/>
                      </a:cxn>
                      <a:cxn ang="0">
                        <a:pos x="422" y="526"/>
                      </a:cxn>
                      <a:cxn ang="0">
                        <a:pos x="394" y="498"/>
                      </a:cxn>
                      <a:cxn ang="0">
                        <a:pos x="354" y="466"/>
                      </a:cxn>
                      <a:cxn ang="0">
                        <a:pos x="314" y="402"/>
                      </a:cxn>
                      <a:cxn ang="0">
                        <a:pos x="266" y="346"/>
                      </a:cxn>
                      <a:cxn ang="0">
                        <a:pos x="210" y="314"/>
                      </a:cxn>
                      <a:cxn ang="0">
                        <a:pos x="154" y="238"/>
                      </a:cxn>
                      <a:cxn ang="0">
                        <a:pos x="66" y="66"/>
                      </a:cxn>
                      <a:cxn ang="0">
                        <a:pos x="34" y="38"/>
                      </a:cxn>
                      <a:cxn ang="0">
                        <a:pos x="46" y="22"/>
                      </a:cxn>
                      <a:cxn ang="0">
                        <a:pos x="102" y="70"/>
                      </a:cxn>
                    </a:cxnLst>
                    <a:rect l="0" t="0" r="r" b="b"/>
                    <a:pathLst>
                      <a:path w="984" h="844">
                        <a:moveTo>
                          <a:pt x="82" y="38"/>
                        </a:moveTo>
                        <a:lnTo>
                          <a:pt x="406" y="6"/>
                        </a:lnTo>
                        <a:cubicBezTo>
                          <a:pt x="497" y="22"/>
                          <a:pt x="465" y="0"/>
                          <a:pt x="474" y="54"/>
                        </a:cubicBezTo>
                        <a:cubicBezTo>
                          <a:pt x="492" y="48"/>
                          <a:pt x="484" y="40"/>
                          <a:pt x="502" y="34"/>
                        </a:cubicBezTo>
                        <a:cubicBezTo>
                          <a:pt x="510" y="37"/>
                          <a:pt x="517" y="46"/>
                          <a:pt x="526" y="46"/>
                        </a:cubicBezTo>
                        <a:cubicBezTo>
                          <a:pt x="534" y="46"/>
                          <a:pt x="550" y="38"/>
                          <a:pt x="550" y="38"/>
                        </a:cubicBezTo>
                        <a:cubicBezTo>
                          <a:pt x="556" y="55"/>
                          <a:pt x="552" y="60"/>
                          <a:pt x="542" y="74"/>
                        </a:cubicBezTo>
                        <a:cubicBezTo>
                          <a:pt x="555" y="114"/>
                          <a:pt x="550" y="102"/>
                          <a:pt x="578" y="130"/>
                        </a:cubicBezTo>
                        <a:cubicBezTo>
                          <a:pt x="584" y="148"/>
                          <a:pt x="590" y="148"/>
                          <a:pt x="606" y="138"/>
                        </a:cubicBezTo>
                        <a:cubicBezTo>
                          <a:pt x="600" y="119"/>
                          <a:pt x="594" y="107"/>
                          <a:pt x="586" y="90"/>
                        </a:cubicBezTo>
                        <a:cubicBezTo>
                          <a:pt x="583" y="82"/>
                          <a:pt x="578" y="66"/>
                          <a:pt x="578" y="66"/>
                        </a:cubicBezTo>
                        <a:cubicBezTo>
                          <a:pt x="585" y="44"/>
                          <a:pt x="597" y="56"/>
                          <a:pt x="606" y="70"/>
                        </a:cubicBezTo>
                        <a:cubicBezTo>
                          <a:pt x="609" y="86"/>
                          <a:pt x="608" y="117"/>
                          <a:pt x="626" y="90"/>
                        </a:cubicBezTo>
                        <a:cubicBezTo>
                          <a:pt x="648" y="97"/>
                          <a:pt x="646" y="104"/>
                          <a:pt x="642" y="126"/>
                        </a:cubicBezTo>
                        <a:cubicBezTo>
                          <a:pt x="650" y="150"/>
                          <a:pt x="665" y="141"/>
                          <a:pt x="682" y="130"/>
                        </a:cubicBezTo>
                        <a:cubicBezTo>
                          <a:pt x="689" y="108"/>
                          <a:pt x="673" y="124"/>
                          <a:pt x="682" y="98"/>
                        </a:cubicBezTo>
                        <a:cubicBezTo>
                          <a:pt x="683" y="94"/>
                          <a:pt x="690" y="96"/>
                          <a:pt x="694" y="94"/>
                        </a:cubicBezTo>
                        <a:cubicBezTo>
                          <a:pt x="698" y="92"/>
                          <a:pt x="702" y="89"/>
                          <a:pt x="706" y="86"/>
                        </a:cubicBezTo>
                        <a:cubicBezTo>
                          <a:pt x="717" y="54"/>
                          <a:pt x="688" y="54"/>
                          <a:pt x="742" y="46"/>
                        </a:cubicBezTo>
                        <a:cubicBezTo>
                          <a:pt x="748" y="27"/>
                          <a:pt x="741" y="9"/>
                          <a:pt x="762" y="2"/>
                        </a:cubicBezTo>
                        <a:cubicBezTo>
                          <a:pt x="788" y="11"/>
                          <a:pt x="777" y="38"/>
                          <a:pt x="802" y="46"/>
                        </a:cubicBezTo>
                        <a:cubicBezTo>
                          <a:pt x="831" y="36"/>
                          <a:pt x="805" y="63"/>
                          <a:pt x="798" y="70"/>
                        </a:cubicBezTo>
                        <a:cubicBezTo>
                          <a:pt x="789" y="96"/>
                          <a:pt x="787" y="96"/>
                          <a:pt x="802" y="118"/>
                        </a:cubicBezTo>
                        <a:cubicBezTo>
                          <a:pt x="801" y="122"/>
                          <a:pt x="801" y="127"/>
                          <a:pt x="798" y="130"/>
                        </a:cubicBezTo>
                        <a:cubicBezTo>
                          <a:pt x="794" y="133"/>
                          <a:pt x="784" y="129"/>
                          <a:pt x="782" y="134"/>
                        </a:cubicBezTo>
                        <a:cubicBezTo>
                          <a:pt x="780" y="142"/>
                          <a:pt x="790" y="158"/>
                          <a:pt x="790" y="158"/>
                        </a:cubicBezTo>
                        <a:cubicBezTo>
                          <a:pt x="786" y="161"/>
                          <a:pt x="783" y="165"/>
                          <a:pt x="778" y="166"/>
                        </a:cubicBezTo>
                        <a:cubicBezTo>
                          <a:pt x="774" y="167"/>
                          <a:pt x="769" y="159"/>
                          <a:pt x="766" y="162"/>
                        </a:cubicBezTo>
                        <a:cubicBezTo>
                          <a:pt x="758" y="170"/>
                          <a:pt x="794" y="182"/>
                          <a:pt x="794" y="182"/>
                        </a:cubicBezTo>
                        <a:cubicBezTo>
                          <a:pt x="804" y="211"/>
                          <a:pt x="775" y="190"/>
                          <a:pt x="762" y="186"/>
                        </a:cubicBezTo>
                        <a:cubicBezTo>
                          <a:pt x="767" y="194"/>
                          <a:pt x="773" y="202"/>
                          <a:pt x="778" y="210"/>
                        </a:cubicBezTo>
                        <a:cubicBezTo>
                          <a:pt x="783" y="218"/>
                          <a:pt x="802" y="226"/>
                          <a:pt x="802" y="226"/>
                        </a:cubicBezTo>
                        <a:cubicBezTo>
                          <a:pt x="813" y="242"/>
                          <a:pt x="804" y="245"/>
                          <a:pt x="810" y="262"/>
                        </a:cubicBezTo>
                        <a:cubicBezTo>
                          <a:pt x="803" y="282"/>
                          <a:pt x="793" y="301"/>
                          <a:pt x="786" y="322"/>
                        </a:cubicBezTo>
                        <a:cubicBezTo>
                          <a:pt x="783" y="330"/>
                          <a:pt x="778" y="346"/>
                          <a:pt x="778" y="346"/>
                        </a:cubicBezTo>
                        <a:cubicBezTo>
                          <a:pt x="785" y="366"/>
                          <a:pt x="817" y="394"/>
                          <a:pt x="830" y="414"/>
                        </a:cubicBezTo>
                        <a:cubicBezTo>
                          <a:pt x="835" y="422"/>
                          <a:pt x="841" y="430"/>
                          <a:pt x="846" y="438"/>
                        </a:cubicBezTo>
                        <a:cubicBezTo>
                          <a:pt x="849" y="442"/>
                          <a:pt x="854" y="450"/>
                          <a:pt x="854" y="450"/>
                        </a:cubicBezTo>
                        <a:cubicBezTo>
                          <a:pt x="853" y="457"/>
                          <a:pt x="855" y="466"/>
                          <a:pt x="850" y="470"/>
                        </a:cubicBezTo>
                        <a:cubicBezTo>
                          <a:pt x="844" y="475"/>
                          <a:pt x="831" y="451"/>
                          <a:pt x="830" y="450"/>
                        </a:cubicBezTo>
                        <a:cubicBezTo>
                          <a:pt x="811" y="431"/>
                          <a:pt x="789" y="421"/>
                          <a:pt x="774" y="398"/>
                        </a:cubicBezTo>
                        <a:cubicBezTo>
                          <a:pt x="769" y="379"/>
                          <a:pt x="766" y="371"/>
                          <a:pt x="746" y="378"/>
                        </a:cubicBezTo>
                        <a:cubicBezTo>
                          <a:pt x="717" y="368"/>
                          <a:pt x="730" y="368"/>
                          <a:pt x="706" y="374"/>
                        </a:cubicBezTo>
                        <a:cubicBezTo>
                          <a:pt x="688" y="402"/>
                          <a:pt x="699" y="395"/>
                          <a:pt x="678" y="402"/>
                        </a:cubicBezTo>
                        <a:cubicBezTo>
                          <a:pt x="654" y="386"/>
                          <a:pt x="650" y="390"/>
                          <a:pt x="618" y="394"/>
                        </a:cubicBezTo>
                        <a:cubicBezTo>
                          <a:pt x="607" y="411"/>
                          <a:pt x="601" y="426"/>
                          <a:pt x="590" y="442"/>
                        </a:cubicBezTo>
                        <a:cubicBezTo>
                          <a:pt x="600" y="471"/>
                          <a:pt x="593" y="459"/>
                          <a:pt x="606" y="478"/>
                        </a:cubicBezTo>
                        <a:cubicBezTo>
                          <a:pt x="593" y="518"/>
                          <a:pt x="622" y="548"/>
                          <a:pt x="642" y="578"/>
                        </a:cubicBezTo>
                        <a:cubicBezTo>
                          <a:pt x="651" y="591"/>
                          <a:pt x="651" y="601"/>
                          <a:pt x="666" y="606"/>
                        </a:cubicBezTo>
                        <a:cubicBezTo>
                          <a:pt x="680" y="627"/>
                          <a:pt x="691" y="623"/>
                          <a:pt x="710" y="610"/>
                        </a:cubicBezTo>
                        <a:cubicBezTo>
                          <a:pt x="729" y="616"/>
                          <a:pt x="729" y="606"/>
                          <a:pt x="734" y="590"/>
                        </a:cubicBezTo>
                        <a:cubicBezTo>
                          <a:pt x="735" y="577"/>
                          <a:pt x="731" y="562"/>
                          <a:pt x="738" y="550"/>
                        </a:cubicBezTo>
                        <a:cubicBezTo>
                          <a:pt x="742" y="543"/>
                          <a:pt x="762" y="542"/>
                          <a:pt x="762" y="542"/>
                        </a:cubicBezTo>
                        <a:cubicBezTo>
                          <a:pt x="783" y="547"/>
                          <a:pt x="786" y="552"/>
                          <a:pt x="774" y="570"/>
                        </a:cubicBezTo>
                        <a:cubicBezTo>
                          <a:pt x="779" y="590"/>
                          <a:pt x="790" y="605"/>
                          <a:pt x="770" y="618"/>
                        </a:cubicBezTo>
                        <a:cubicBezTo>
                          <a:pt x="769" y="622"/>
                          <a:pt x="764" y="626"/>
                          <a:pt x="766" y="630"/>
                        </a:cubicBezTo>
                        <a:cubicBezTo>
                          <a:pt x="768" y="634"/>
                          <a:pt x="775" y="634"/>
                          <a:pt x="778" y="638"/>
                        </a:cubicBezTo>
                        <a:cubicBezTo>
                          <a:pt x="788" y="651"/>
                          <a:pt x="786" y="660"/>
                          <a:pt x="802" y="670"/>
                        </a:cubicBezTo>
                        <a:cubicBezTo>
                          <a:pt x="810" y="667"/>
                          <a:pt x="818" y="665"/>
                          <a:pt x="826" y="662"/>
                        </a:cubicBezTo>
                        <a:cubicBezTo>
                          <a:pt x="830" y="661"/>
                          <a:pt x="838" y="658"/>
                          <a:pt x="838" y="658"/>
                        </a:cubicBezTo>
                        <a:cubicBezTo>
                          <a:pt x="857" y="664"/>
                          <a:pt x="864" y="680"/>
                          <a:pt x="870" y="698"/>
                        </a:cubicBezTo>
                        <a:cubicBezTo>
                          <a:pt x="859" y="731"/>
                          <a:pt x="887" y="794"/>
                          <a:pt x="922" y="806"/>
                        </a:cubicBezTo>
                        <a:cubicBezTo>
                          <a:pt x="938" y="801"/>
                          <a:pt x="941" y="792"/>
                          <a:pt x="958" y="798"/>
                        </a:cubicBezTo>
                        <a:cubicBezTo>
                          <a:pt x="984" y="837"/>
                          <a:pt x="928" y="784"/>
                          <a:pt x="942" y="826"/>
                        </a:cubicBezTo>
                        <a:cubicBezTo>
                          <a:pt x="936" y="844"/>
                          <a:pt x="930" y="844"/>
                          <a:pt x="914" y="834"/>
                        </a:cubicBezTo>
                        <a:cubicBezTo>
                          <a:pt x="903" y="817"/>
                          <a:pt x="890" y="821"/>
                          <a:pt x="874" y="810"/>
                        </a:cubicBezTo>
                        <a:cubicBezTo>
                          <a:pt x="851" y="776"/>
                          <a:pt x="882" y="816"/>
                          <a:pt x="854" y="794"/>
                        </a:cubicBezTo>
                        <a:cubicBezTo>
                          <a:pt x="843" y="785"/>
                          <a:pt x="840" y="768"/>
                          <a:pt x="830" y="758"/>
                        </a:cubicBezTo>
                        <a:cubicBezTo>
                          <a:pt x="824" y="739"/>
                          <a:pt x="817" y="724"/>
                          <a:pt x="798" y="718"/>
                        </a:cubicBezTo>
                        <a:cubicBezTo>
                          <a:pt x="791" y="696"/>
                          <a:pt x="800" y="712"/>
                          <a:pt x="778" y="710"/>
                        </a:cubicBezTo>
                        <a:cubicBezTo>
                          <a:pt x="767" y="709"/>
                          <a:pt x="746" y="702"/>
                          <a:pt x="746" y="702"/>
                        </a:cubicBezTo>
                        <a:cubicBezTo>
                          <a:pt x="729" y="691"/>
                          <a:pt x="720" y="674"/>
                          <a:pt x="702" y="662"/>
                        </a:cubicBezTo>
                        <a:cubicBezTo>
                          <a:pt x="694" y="665"/>
                          <a:pt x="687" y="673"/>
                          <a:pt x="678" y="674"/>
                        </a:cubicBezTo>
                        <a:cubicBezTo>
                          <a:pt x="657" y="677"/>
                          <a:pt x="630" y="657"/>
                          <a:pt x="614" y="646"/>
                        </a:cubicBezTo>
                        <a:cubicBezTo>
                          <a:pt x="600" y="637"/>
                          <a:pt x="580" y="639"/>
                          <a:pt x="566" y="630"/>
                        </a:cubicBezTo>
                        <a:cubicBezTo>
                          <a:pt x="546" y="617"/>
                          <a:pt x="525" y="607"/>
                          <a:pt x="506" y="594"/>
                        </a:cubicBezTo>
                        <a:cubicBezTo>
                          <a:pt x="513" y="572"/>
                          <a:pt x="509" y="551"/>
                          <a:pt x="490" y="538"/>
                        </a:cubicBezTo>
                        <a:cubicBezTo>
                          <a:pt x="485" y="522"/>
                          <a:pt x="476" y="515"/>
                          <a:pt x="462" y="506"/>
                        </a:cubicBezTo>
                        <a:cubicBezTo>
                          <a:pt x="441" y="474"/>
                          <a:pt x="469" y="513"/>
                          <a:pt x="442" y="486"/>
                        </a:cubicBezTo>
                        <a:cubicBezTo>
                          <a:pt x="436" y="480"/>
                          <a:pt x="436" y="468"/>
                          <a:pt x="430" y="462"/>
                        </a:cubicBezTo>
                        <a:cubicBezTo>
                          <a:pt x="427" y="459"/>
                          <a:pt x="422" y="459"/>
                          <a:pt x="418" y="458"/>
                        </a:cubicBezTo>
                        <a:cubicBezTo>
                          <a:pt x="407" y="447"/>
                          <a:pt x="382" y="430"/>
                          <a:pt x="382" y="430"/>
                        </a:cubicBezTo>
                        <a:cubicBezTo>
                          <a:pt x="371" y="413"/>
                          <a:pt x="358" y="399"/>
                          <a:pt x="346" y="382"/>
                        </a:cubicBezTo>
                        <a:cubicBezTo>
                          <a:pt x="344" y="378"/>
                          <a:pt x="345" y="373"/>
                          <a:pt x="342" y="370"/>
                        </a:cubicBezTo>
                        <a:cubicBezTo>
                          <a:pt x="339" y="367"/>
                          <a:pt x="334" y="367"/>
                          <a:pt x="330" y="366"/>
                        </a:cubicBezTo>
                        <a:cubicBezTo>
                          <a:pt x="322" y="390"/>
                          <a:pt x="342" y="398"/>
                          <a:pt x="354" y="414"/>
                        </a:cubicBezTo>
                        <a:cubicBezTo>
                          <a:pt x="368" y="432"/>
                          <a:pt x="372" y="446"/>
                          <a:pt x="390" y="458"/>
                        </a:cubicBezTo>
                        <a:cubicBezTo>
                          <a:pt x="409" y="487"/>
                          <a:pt x="399" y="475"/>
                          <a:pt x="418" y="494"/>
                        </a:cubicBezTo>
                        <a:cubicBezTo>
                          <a:pt x="423" y="510"/>
                          <a:pt x="428" y="517"/>
                          <a:pt x="442" y="526"/>
                        </a:cubicBezTo>
                        <a:cubicBezTo>
                          <a:pt x="450" y="550"/>
                          <a:pt x="432" y="533"/>
                          <a:pt x="422" y="526"/>
                        </a:cubicBezTo>
                        <a:cubicBezTo>
                          <a:pt x="399" y="492"/>
                          <a:pt x="430" y="532"/>
                          <a:pt x="402" y="510"/>
                        </a:cubicBezTo>
                        <a:cubicBezTo>
                          <a:pt x="398" y="507"/>
                          <a:pt x="397" y="501"/>
                          <a:pt x="394" y="498"/>
                        </a:cubicBezTo>
                        <a:cubicBezTo>
                          <a:pt x="391" y="495"/>
                          <a:pt x="386" y="493"/>
                          <a:pt x="382" y="490"/>
                        </a:cubicBezTo>
                        <a:cubicBezTo>
                          <a:pt x="377" y="474"/>
                          <a:pt x="370" y="471"/>
                          <a:pt x="354" y="466"/>
                        </a:cubicBezTo>
                        <a:cubicBezTo>
                          <a:pt x="344" y="452"/>
                          <a:pt x="340" y="447"/>
                          <a:pt x="346" y="430"/>
                        </a:cubicBezTo>
                        <a:cubicBezTo>
                          <a:pt x="338" y="418"/>
                          <a:pt x="314" y="402"/>
                          <a:pt x="314" y="402"/>
                        </a:cubicBezTo>
                        <a:cubicBezTo>
                          <a:pt x="306" y="390"/>
                          <a:pt x="298" y="378"/>
                          <a:pt x="290" y="366"/>
                        </a:cubicBezTo>
                        <a:cubicBezTo>
                          <a:pt x="284" y="357"/>
                          <a:pt x="273" y="354"/>
                          <a:pt x="266" y="346"/>
                        </a:cubicBezTo>
                        <a:cubicBezTo>
                          <a:pt x="263" y="342"/>
                          <a:pt x="262" y="337"/>
                          <a:pt x="258" y="334"/>
                        </a:cubicBezTo>
                        <a:cubicBezTo>
                          <a:pt x="243" y="324"/>
                          <a:pt x="225" y="324"/>
                          <a:pt x="210" y="314"/>
                        </a:cubicBezTo>
                        <a:cubicBezTo>
                          <a:pt x="201" y="300"/>
                          <a:pt x="194" y="291"/>
                          <a:pt x="178" y="286"/>
                        </a:cubicBezTo>
                        <a:cubicBezTo>
                          <a:pt x="160" y="260"/>
                          <a:pt x="192" y="247"/>
                          <a:pt x="154" y="238"/>
                        </a:cubicBezTo>
                        <a:cubicBezTo>
                          <a:pt x="111" y="209"/>
                          <a:pt x="106" y="149"/>
                          <a:pt x="90" y="102"/>
                        </a:cubicBezTo>
                        <a:cubicBezTo>
                          <a:pt x="86" y="90"/>
                          <a:pt x="76" y="73"/>
                          <a:pt x="66" y="66"/>
                        </a:cubicBezTo>
                        <a:cubicBezTo>
                          <a:pt x="58" y="60"/>
                          <a:pt x="42" y="50"/>
                          <a:pt x="42" y="50"/>
                        </a:cubicBezTo>
                        <a:cubicBezTo>
                          <a:pt x="39" y="46"/>
                          <a:pt x="38" y="41"/>
                          <a:pt x="34" y="38"/>
                        </a:cubicBezTo>
                        <a:cubicBezTo>
                          <a:pt x="27" y="34"/>
                          <a:pt x="10" y="30"/>
                          <a:pt x="10" y="30"/>
                        </a:cubicBezTo>
                        <a:cubicBezTo>
                          <a:pt x="0" y="1"/>
                          <a:pt x="31" y="17"/>
                          <a:pt x="46" y="22"/>
                        </a:cubicBezTo>
                        <a:cubicBezTo>
                          <a:pt x="65" y="51"/>
                          <a:pt x="61" y="41"/>
                          <a:pt x="86" y="58"/>
                        </a:cubicBezTo>
                        <a:cubicBezTo>
                          <a:pt x="94" y="70"/>
                          <a:pt x="94" y="93"/>
                          <a:pt x="102" y="70"/>
                        </a:cubicBezTo>
                        <a:cubicBezTo>
                          <a:pt x="95" y="49"/>
                          <a:pt x="82" y="62"/>
                          <a:pt x="82" y="3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 fontAlgn="base">
                      <a:spcBef>
                        <a:spcPct val="0"/>
                      </a:spcBef>
                      <a:spcAft>
                        <a:spcPct val="0"/>
                      </a:spcAft>
                      <a:defRPr/>
                    </a:pPr>
                    <a:endParaRPr lang="en-US" sz="2400" u="sng">
                      <a:solidFill>
                        <a:srgbClr val="000000"/>
                      </a:solidFill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108581" name="Freeform 37"/>
                  <p:cNvSpPr>
                    <a:spLocks/>
                  </p:cNvSpPr>
                  <p:nvPr/>
                </p:nvSpPr>
                <p:spPr bwMode="ltGray">
                  <a:xfrm>
                    <a:off x="2406" y="445"/>
                    <a:ext cx="15" cy="14"/>
                  </a:xfrm>
                  <a:custGeom>
                    <a:avLst/>
                    <a:gdLst/>
                    <a:ahLst/>
                    <a:cxnLst>
                      <a:cxn ang="0">
                        <a:pos x="6" y="28"/>
                      </a:cxn>
                      <a:cxn ang="0">
                        <a:pos x="10" y="48"/>
                      </a:cxn>
                      <a:cxn ang="0">
                        <a:pos x="6" y="28"/>
                      </a:cxn>
                    </a:cxnLst>
                    <a:rect l="0" t="0" r="r" b="b"/>
                    <a:pathLst>
                      <a:path w="36" h="48">
                        <a:moveTo>
                          <a:pt x="6" y="28"/>
                        </a:moveTo>
                        <a:cubicBezTo>
                          <a:pt x="25" y="0"/>
                          <a:pt x="36" y="31"/>
                          <a:pt x="10" y="48"/>
                        </a:cubicBezTo>
                        <a:cubicBezTo>
                          <a:pt x="0" y="34"/>
                          <a:pt x="0" y="40"/>
                          <a:pt x="6" y="2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 fontAlgn="base">
                      <a:spcBef>
                        <a:spcPct val="0"/>
                      </a:spcBef>
                      <a:spcAft>
                        <a:spcPct val="0"/>
                      </a:spcAft>
                      <a:defRPr/>
                    </a:pPr>
                    <a:endParaRPr lang="en-US" sz="2400" u="sng">
                      <a:solidFill>
                        <a:srgbClr val="000000"/>
                      </a:solidFill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108582" name="Freeform 38"/>
                  <p:cNvSpPr>
                    <a:spLocks/>
                  </p:cNvSpPr>
                  <p:nvPr/>
                </p:nvSpPr>
                <p:spPr bwMode="ltGray">
                  <a:xfrm>
                    <a:off x="2395" y="438"/>
                    <a:ext cx="18" cy="13"/>
                  </a:xfrm>
                  <a:custGeom>
                    <a:avLst/>
                    <a:gdLst/>
                    <a:ahLst/>
                    <a:cxnLst>
                      <a:cxn ang="0">
                        <a:pos x="0" y="5"/>
                      </a:cxn>
                      <a:cxn ang="0">
                        <a:pos x="12" y="1"/>
                      </a:cxn>
                      <a:cxn ang="0">
                        <a:pos x="36" y="17"/>
                      </a:cxn>
                      <a:cxn ang="0">
                        <a:pos x="8" y="17"/>
                      </a:cxn>
                      <a:cxn ang="0">
                        <a:pos x="0" y="5"/>
                      </a:cxn>
                    </a:cxnLst>
                    <a:rect l="0" t="0" r="r" b="b"/>
                    <a:pathLst>
                      <a:path w="36" h="37">
                        <a:moveTo>
                          <a:pt x="0" y="5"/>
                        </a:moveTo>
                        <a:cubicBezTo>
                          <a:pt x="4" y="4"/>
                          <a:pt x="8" y="0"/>
                          <a:pt x="12" y="1"/>
                        </a:cubicBezTo>
                        <a:cubicBezTo>
                          <a:pt x="21" y="4"/>
                          <a:pt x="36" y="17"/>
                          <a:pt x="36" y="17"/>
                        </a:cubicBezTo>
                        <a:cubicBezTo>
                          <a:pt x="29" y="37"/>
                          <a:pt x="22" y="26"/>
                          <a:pt x="8" y="17"/>
                        </a:cubicBezTo>
                        <a:cubicBezTo>
                          <a:pt x="5" y="13"/>
                          <a:pt x="0" y="5"/>
                          <a:pt x="0" y="5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 fontAlgn="base">
                      <a:spcBef>
                        <a:spcPct val="0"/>
                      </a:spcBef>
                      <a:spcAft>
                        <a:spcPct val="0"/>
                      </a:spcAft>
                      <a:defRPr/>
                    </a:pPr>
                    <a:endParaRPr lang="en-US" sz="2400" u="sng">
                      <a:solidFill>
                        <a:srgbClr val="000000"/>
                      </a:solidFill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108583" name="Freeform 39"/>
                  <p:cNvSpPr>
                    <a:spLocks/>
                  </p:cNvSpPr>
                  <p:nvPr/>
                </p:nvSpPr>
                <p:spPr bwMode="ltGray">
                  <a:xfrm>
                    <a:off x="2879" y="406"/>
                    <a:ext cx="74" cy="32"/>
                  </a:xfrm>
                  <a:custGeom>
                    <a:avLst/>
                    <a:gdLst/>
                    <a:ahLst/>
                    <a:cxnLst>
                      <a:cxn ang="0">
                        <a:pos x="0" y="49"/>
                      </a:cxn>
                      <a:cxn ang="0">
                        <a:pos x="28" y="25"/>
                      </a:cxn>
                      <a:cxn ang="0">
                        <a:pos x="56" y="21"/>
                      </a:cxn>
                      <a:cxn ang="0">
                        <a:pos x="80" y="9"/>
                      </a:cxn>
                      <a:cxn ang="0">
                        <a:pos x="64" y="25"/>
                      </a:cxn>
                      <a:cxn ang="0">
                        <a:pos x="124" y="49"/>
                      </a:cxn>
                      <a:cxn ang="0">
                        <a:pos x="160" y="65"/>
                      </a:cxn>
                      <a:cxn ang="0">
                        <a:pos x="116" y="77"/>
                      </a:cxn>
                      <a:cxn ang="0">
                        <a:pos x="88" y="57"/>
                      </a:cxn>
                      <a:cxn ang="0">
                        <a:pos x="76" y="53"/>
                      </a:cxn>
                      <a:cxn ang="0">
                        <a:pos x="24" y="41"/>
                      </a:cxn>
                      <a:cxn ang="0">
                        <a:pos x="0" y="49"/>
                      </a:cxn>
                    </a:cxnLst>
                    <a:rect l="0" t="0" r="r" b="b"/>
                    <a:pathLst>
                      <a:path w="170" h="96">
                        <a:moveTo>
                          <a:pt x="0" y="49"/>
                        </a:moveTo>
                        <a:cubicBezTo>
                          <a:pt x="5" y="33"/>
                          <a:pt x="12" y="30"/>
                          <a:pt x="28" y="25"/>
                        </a:cubicBezTo>
                        <a:cubicBezTo>
                          <a:pt x="20" y="0"/>
                          <a:pt x="42" y="16"/>
                          <a:pt x="56" y="21"/>
                        </a:cubicBezTo>
                        <a:cubicBezTo>
                          <a:pt x="56" y="21"/>
                          <a:pt x="77" y="6"/>
                          <a:pt x="80" y="9"/>
                        </a:cubicBezTo>
                        <a:cubicBezTo>
                          <a:pt x="85" y="14"/>
                          <a:pt x="71" y="23"/>
                          <a:pt x="64" y="25"/>
                        </a:cubicBezTo>
                        <a:cubicBezTo>
                          <a:pt x="82" y="37"/>
                          <a:pt x="103" y="42"/>
                          <a:pt x="124" y="49"/>
                        </a:cubicBezTo>
                        <a:cubicBezTo>
                          <a:pt x="136" y="53"/>
                          <a:pt x="160" y="65"/>
                          <a:pt x="160" y="65"/>
                        </a:cubicBezTo>
                        <a:cubicBezTo>
                          <a:pt x="170" y="96"/>
                          <a:pt x="134" y="83"/>
                          <a:pt x="116" y="77"/>
                        </a:cubicBezTo>
                        <a:cubicBezTo>
                          <a:pt x="109" y="57"/>
                          <a:pt x="116" y="66"/>
                          <a:pt x="88" y="57"/>
                        </a:cubicBezTo>
                        <a:cubicBezTo>
                          <a:pt x="84" y="56"/>
                          <a:pt x="76" y="53"/>
                          <a:pt x="76" y="53"/>
                        </a:cubicBezTo>
                        <a:cubicBezTo>
                          <a:pt x="57" y="34"/>
                          <a:pt x="53" y="37"/>
                          <a:pt x="24" y="41"/>
                        </a:cubicBezTo>
                        <a:cubicBezTo>
                          <a:pt x="9" y="51"/>
                          <a:pt x="17" y="49"/>
                          <a:pt x="0" y="49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 fontAlgn="base">
                      <a:spcBef>
                        <a:spcPct val="0"/>
                      </a:spcBef>
                      <a:spcAft>
                        <a:spcPct val="0"/>
                      </a:spcAft>
                      <a:defRPr/>
                    </a:pPr>
                    <a:endParaRPr lang="en-US" sz="2400" u="sng">
                      <a:solidFill>
                        <a:srgbClr val="000000"/>
                      </a:solidFill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108584" name="Freeform 40"/>
                  <p:cNvSpPr>
                    <a:spLocks/>
                  </p:cNvSpPr>
                  <p:nvPr/>
                </p:nvSpPr>
                <p:spPr bwMode="ltGray">
                  <a:xfrm>
                    <a:off x="2956" y="433"/>
                    <a:ext cx="59" cy="15"/>
                  </a:xfrm>
                  <a:custGeom>
                    <a:avLst/>
                    <a:gdLst/>
                    <a:ahLst/>
                    <a:cxnLst>
                      <a:cxn ang="0">
                        <a:pos x="0" y="0"/>
                      </a:cxn>
                      <a:cxn ang="0">
                        <a:pos x="52" y="4"/>
                      </a:cxn>
                      <a:cxn ang="0">
                        <a:pos x="88" y="24"/>
                      </a:cxn>
                      <a:cxn ang="0">
                        <a:pos x="112" y="20"/>
                      </a:cxn>
                      <a:cxn ang="0">
                        <a:pos x="108" y="44"/>
                      </a:cxn>
                      <a:cxn ang="0">
                        <a:pos x="64" y="40"/>
                      </a:cxn>
                      <a:cxn ang="0">
                        <a:pos x="0" y="36"/>
                      </a:cxn>
                      <a:cxn ang="0">
                        <a:pos x="28" y="20"/>
                      </a:cxn>
                      <a:cxn ang="0">
                        <a:pos x="0" y="0"/>
                      </a:cxn>
                    </a:cxnLst>
                    <a:rect l="0" t="0" r="r" b="b"/>
                    <a:pathLst>
                      <a:path w="138" h="44">
                        <a:moveTo>
                          <a:pt x="0" y="0"/>
                        </a:moveTo>
                        <a:cubicBezTo>
                          <a:pt x="19" y="3"/>
                          <a:pt x="35" y="10"/>
                          <a:pt x="52" y="4"/>
                        </a:cubicBezTo>
                        <a:cubicBezTo>
                          <a:pt x="87" y="11"/>
                          <a:pt x="61" y="15"/>
                          <a:pt x="88" y="24"/>
                        </a:cubicBezTo>
                        <a:cubicBezTo>
                          <a:pt x="96" y="23"/>
                          <a:pt x="104" y="19"/>
                          <a:pt x="112" y="20"/>
                        </a:cubicBezTo>
                        <a:cubicBezTo>
                          <a:pt x="138" y="23"/>
                          <a:pt x="118" y="41"/>
                          <a:pt x="108" y="44"/>
                        </a:cubicBezTo>
                        <a:cubicBezTo>
                          <a:pt x="78" y="34"/>
                          <a:pt x="92" y="34"/>
                          <a:pt x="64" y="40"/>
                        </a:cubicBezTo>
                        <a:cubicBezTo>
                          <a:pt x="41" y="37"/>
                          <a:pt x="22" y="41"/>
                          <a:pt x="0" y="36"/>
                        </a:cubicBezTo>
                        <a:cubicBezTo>
                          <a:pt x="6" y="11"/>
                          <a:pt x="7" y="27"/>
                          <a:pt x="28" y="20"/>
                        </a:cubicBezTo>
                        <a:cubicBezTo>
                          <a:pt x="17" y="13"/>
                          <a:pt x="0" y="13"/>
                          <a:pt x="0" y="0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 fontAlgn="base">
                      <a:spcBef>
                        <a:spcPct val="0"/>
                      </a:spcBef>
                      <a:spcAft>
                        <a:spcPct val="0"/>
                      </a:spcAft>
                      <a:defRPr/>
                    </a:pPr>
                    <a:endParaRPr lang="en-US" sz="2400" u="sng">
                      <a:solidFill>
                        <a:srgbClr val="000000"/>
                      </a:solidFill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108585" name="Freeform 41"/>
                  <p:cNvSpPr>
                    <a:spLocks/>
                  </p:cNvSpPr>
                  <p:nvPr/>
                </p:nvSpPr>
                <p:spPr bwMode="ltGray">
                  <a:xfrm>
                    <a:off x="2924" y="441"/>
                    <a:ext cx="25" cy="14"/>
                  </a:xfrm>
                  <a:custGeom>
                    <a:avLst/>
                    <a:gdLst/>
                    <a:ahLst/>
                    <a:cxnLst>
                      <a:cxn ang="0">
                        <a:pos x="17" y="25"/>
                      </a:cxn>
                      <a:cxn ang="0">
                        <a:pos x="37" y="13"/>
                      </a:cxn>
                      <a:cxn ang="0">
                        <a:pos x="17" y="25"/>
                      </a:cxn>
                    </a:cxnLst>
                    <a:rect l="0" t="0" r="r" b="b"/>
                    <a:pathLst>
                      <a:path w="57" h="42">
                        <a:moveTo>
                          <a:pt x="17" y="25"/>
                        </a:moveTo>
                        <a:cubicBezTo>
                          <a:pt x="0" y="0"/>
                          <a:pt x="21" y="9"/>
                          <a:pt x="37" y="13"/>
                        </a:cubicBezTo>
                        <a:cubicBezTo>
                          <a:pt x="57" y="42"/>
                          <a:pt x="30" y="25"/>
                          <a:pt x="17" y="25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 fontAlgn="base">
                      <a:spcBef>
                        <a:spcPct val="0"/>
                      </a:spcBef>
                      <a:spcAft>
                        <a:spcPct val="0"/>
                      </a:spcAft>
                      <a:defRPr/>
                    </a:pPr>
                    <a:endParaRPr lang="en-US" sz="2400" u="sng">
                      <a:solidFill>
                        <a:srgbClr val="000000"/>
                      </a:solidFill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108586" name="Freeform 42"/>
                  <p:cNvSpPr>
                    <a:spLocks/>
                  </p:cNvSpPr>
                  <p:nvPr/>
                </p:nvSpPr>
                <p:spPr bwMode="ltGray">
                  <a:xfrm>
                    <a:off x="2909" y="398"/>
                    <a:ext cx="15" cy="18"/>
                  </a:xfrm>
                  <a:custGeom>
                    <a:avLst/>
                    <a:gdLst/>
                    <a:ahLst/>
                    <a:cxnLst>
                      <a:cxn ang="0">
                        <a:pos x="19" y="32"/>
                      </a:cxn>
                      <a:cxn ang="0">
                        <a:pos x="19" y="0"/>
                      </a:cxn>
                      <a:cxn ang="0">
                        <a:pos x="19" y="32"/>
                      </a:cxn>
                    </a:cxnLst>
                    <a:rect l="0" t="0" r="r" b="b"/>
                    <a:pathLst>
                      <a:path w="39" h="52">
                        <a:moveTo>
                          <a:pt x="19" y="32"/>
                        </a:moveTo>
                        <a:cubicBezTo>
                          <a:pt x="13" y="14"/>
                          <a:pt x="0" y="13"/>
                          <a:pt x="19" y="0"/>
                        </a:cubicBezTo>
                        <a:cubicBezTo>
                          <a:pt x="23" y="5"/>
                          <a:pt x="39" y="52"/>
                          <a:pt x="19" y="32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 fontAlgn="base">
                      <a:spcBef>
                        <a:spcPct val="0"/>
                      </a:spcBef>
                      <a:spcAft>
                        <a:spcPct val="0"/>
                      </a:spcAft>
                      <a:defRPr/>
                    </a:pPr>
                    <a:endParaRPr lang="en-US" sz="2400" u="sng">
                      <a:solidFill>
                        <a:srgbClr val="000000"/>
                      </a:solidFill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108587" name="Freeform 43"/>
                  <p:cNvSpPr>
                    <a:spLocks/>
                  </p:cNvSpPr>
                  <p:nvPr/>
                </p:nvSpPr>
                <p:spPr bwMode="ltGray">
                  <a:xfrm>
                    <a:off x="3037" y="452"/>
                    <a:ext cx="18" cy="25"/>
                  </a:xfrm>
                  <a:custGeom>
                    <a:avLst/>
                    <a:gdLst/>
                    <a:ahLst/>
                    <a:cxnLst>
                      <a:cxn ang="0">
                        <a:pos x="4" y="9"/>
                      </a:cxn>
                      <a:cxn ang="0">
                        <a:pos x="20" y="33"/>
                      </a:cxn>
                      <a:cxn ang="0">
                        <a:pos x="24" y="49"/>
                      </a:cxn>
                      <a:cxn ang="0">
                        <a:pos x="36" y="53"/>
                      </a:cxn>
                      <a:cxn ang="0">
                        <a:pos x="24" y="73"/>
                      </a:cxn>
                      <a:cxn ang="0">
                        <a:pos x="0" y="21"/>
                      </a:cxn>
                      <a:cxn ang="0">
                        <a:pos x="4" y="9"/>
                      </a:cxn>
                    </a:cxnLst>
                    <a:rect l="0" t="0" r="r" b="b"/>
                    <a:pathLst>
                      <a:path w="44" h="80">
                        <a:moveTo>
                          <a:pt x="4" y="9"/>
                        </a:moveTo>
                        <a:cubicBezTo>
                          <a:pt x="9" y="17"/>
                          <a:pt x="18" y="24"/>
                          <a:pt x="20" y="33"/>
                        </a:cubicBezTo>
                        <a:cubicBezTo>
                          <a:pt x="21" y="38"/>
                          <a:pt x="21" y="45"/>
                          <a:pt x="24" y="49"/>
                        </a:cubicBezTo>
                        <a:cubicBezTo>
                          <a:pt x="27" y="52"/>
                          <a:pt x="32" y="52"/>
                          <a:pt x="36" y="53"/>
                        </a:cubicBezTo>
                        <a:cubicBezTo>
                          <a:pt x="41" y="68"/>
                          <a:pt x="44" y="80"/>
                          <a:pt x="24" y="73"/>
                        </a:cubicBezTo>
                        <a:cubicBezTo>
                          <a:pt x="19" y="55"/>
                          <a:pt x="11" y="37"/>
                          <a:pt x="0" y="21"/>
                        </a:cubicBezTo>
                        <a:cubicBezTo>
                          <a:pt x="4" y="4"/>
                          <a:pt x="4" y="0"/>
                          <a:pt x="4" y="9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 fontAlgn="base">
                      <a:spcBef>
                        <a:spcPct val="0"/>
                      </a:spcBef>
                      <a:spcAft>
                        <a:spcPct val="0"/>
                      </a:spcAft>
                      <a:defRPr/>
                    </a:pPr>
                    <a:endParaRPr lang="en-US" sz="2400" u="sng">
                      <a:solidFill>
                        <a:srgbClr val="000000"/>
                      </a:solidFill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108588" name="Freeform 44"/>
                  <p:cNvSpPr>
                    <a:spLocks/>
                  </p:cNvSpPr>
                  <p:nvPr/>
                </p:nvSpPr>
                <p:spPr bwMode="ltGray">
                  <a:xfrm>
                    <a:off x="2696" y="247"/>
                    <a:ext cx="205" cy="43"/>
                  </a:xfrm>
                  <a:custGeom>
                    <a:avLst/>
                    <a:gdLst/>
                    <a:ahLst/>
                    <a:cxnLst>
                      <a:cxn ang="0">
                        <a:pos x="220" y="1"/>
                      </a:cxn>
                      <a:cxn ang="0">
                        <a:pos x="231" y="8"/>
                      </a:cxn>
                      <a:cxn ang="0">
                        <a:pos x="235" y="0"/>
                      </a:cxn>
                      <a:cxn ang="0">
                        <a:pos x="265" y="0"/>
                      </a:cxn>
                      <a:cxn ang="0">
                        <a:pos x="287" y="17"/>
                      </a:cxn>
                      <a:cxn ang="0">
                        <a:pos x="319" y="10"/>
                      </a:cxn>
                      <a:cxn ang="0">
                        <a:pos x="314" y="29"/>
                      </a:cxn>
                      <a:cxn ang="0">
                        <a:pos x="298" y="46"/>
                      </a:cxn>
                      <a:cxn ang="0">
                        <a:pos x="295" y="29"/>
                      </a:cxn>
                      <a:cxn ang="0">
                        <a:pos x="287" y="31"/>
                      </a:cxn>
                      <a:cxn ang="0">
                        <a:pos x="279" y="29"/>
                      </a:cxn>
                      <a:cxn ang="0">
                        <a:pos x="263" y="21"/>
                      </a:cxn>
                      <a:cxn ang="0">
                        <a:pos x="228" y="38"/>
                      </a:cxn>
                      <a:cxn ang="0">
                        <a:pos x="201" y="44"/>
                      </a:cxn>
                      <a:cxn ang="0">
                        <a:pos x="212" y="57"/>
                      </a:cxn>
                      <a:cxn ang="0">
                        <a:pos x="188" y="63"/>
                      </a:cxn>
                      <a:cxn ang="0">
                        <a:pos x="169" y="61"/>
                      </a:cxn>
                      <a:cxn ang="0">
                        <a:pos x="177" y="57"/>
                      </a:cxn>
                      <a:cxn ang="0">
                        <a:pos x="171" y="40"/>
                      </a:cxn>
                      <a:cxn ang="0">
                        <a:pos x="169" y="31"/>
                      </a:cxn>
                      <a:cxn ang="0">
                        <a:pos x="158" y="23"/>
                      </a:cxn>
                      <a:cxn ang="0">
                        <a:pos x="142" y="27"/>
                      </a:cxn>
                      <a:cxn ang="0">
                        <a:pos x="134" y="27"/>
                      </a:cxn>
                      <a:cxn ang="0">
                        <a:pos x="123" y="25"/>
                      </a:cxn>
                      <a:cxn ang="0">
                        <a:pos x="83" y="2"/>
                      </a:cxn>
                      <a:cxn ang="0">
                        <a:pos x="59" y="14"/>
                      </a:cxn>
                      <a:cxn ang="0">
                        <a:pos x="1" y="0"/>
                      </a:cxn>
                      <a:cxn ang="0">
                        <a:pos x="220" y="1"/>
                      </a:cxn>
                    </a:cxnLst>
                    <a:rect l="0" t="0" r="r" b="b"/>
                    <a:pathLst>
                      <a:path w="323" h="64">
                        <a:moveTo>
                          <a:pt x="220" y="1"/>
                        </a:moveTo>
                        <a:cubicBezTo>
                          <a:pt x="215" y="12"/>
                          <a:pt x="225" y="17"/>
                          <a:pt x="231" y="8"/>
                        </a:cubicBezTo>
                        <a:cubicBezTo>
                          <a:pt x="235" y="0"/>
                          <a:pt x="229" y="7"/>
                          <a:pt x="235" y="0"/>
                        </a:cubicBezTo>
                        <a:lnTo>
                          <a:pt x="265" y="0"/>
                        </a:lnTo>
                        <a:cubicBezTo>
                          <a:pt x="277" y="6"/>
                          <a:pt x="276" y="11"/>
                          <a:pt x="287" y="17"/>
                        </a:cubicBezTo>
                        <a:cubicBezTo>
                          <a:pt x="308" y="11"/>
                          <a:pt x="293" y="7"/>
                          <a:pt x="319" y="10"/>
                        </a:cubicBezTo>
                        <a:cubicBezTo>
                          <a:pt x="323" y="19"/>
                          <a:pt x="321" y="22"/>
                          <a:pt x="314" y="29"/>
                        </a:cubicBezTo>
                        <a:cubicBezTo>
                          <a:pt x="312" y="39"/>
                          <a:pt x="313" y="50"/>
                          <a:pt x="298" y="46"/>
                        </a:cubicBezTo>
                        <a:cubicBezTo>
                          <a:pt x="297" y="40"/>
                          <a:pt x="298" y="34"/>
                          <a:pt x="295" y="29"/>
                        </a:cubicBezTo>
                        <a:cubicBezTo>
                          <a:pt x="294" y="27"/>
                          <a:pt x="290" y="31"/>
                          <a:pt x="287" y="31"/>
                        </a:cubicBezTo>
                        <a:cubicBezTo>
                          <a:pt x="284" y="31"/>
                          <a:pt x="282" y="30"/>
                          <a:pt x="279" y="29"/>
                        </a:cubicBezTo>
                        <a:cubicBezTo>
                          <a:pt x="274" y="27"/>
                          <a:pt x="263" y="21"/>
                          <a:pt x="263" y="21"/>
                        </a:cubicBezTo>
                        <a:cubicBezTo>
                          <a:pt x="249" y="23"/>
                          <a:pt x="241" y="31"/>
                          <a:pt x="228" y="38"/>
                        </a:cubicBezTo>
                        <a:cubicBezTo>
                          <a:pt x="220" y="41"/>
                          <a:pt x="209" y="42"/>
                          <a:pt x="201" y="44"/>
                        </a:cubicBezTo>
                        <a:cubicBezTo>
                          <a:pt x="193" y="54"/>
                          <a:pt x="200" y="53"/>
                          <a:pt x="212" y="57"/>
                        </a:cubicBezTo>
                        <a:cubicBezTo>
                          <a:pt x="200" y="62"/>
                          <a:pt x="199" y="57"/>
                          <a:pt x="188" y="63"/>
                        </a:cubicBezTo>
                        <a:cubicBezTo>
                          <a:pt x="181" y="62"/>
                          <a:pt x="174" y="64"/>
                          <a:pt x="169" y="61"/>
                        </a:cubicBezTo>
                        <a:cubicBezTo>
                          <a:pt x="166" y="59"/>
                          <a:pt x="175" y="59"/>
                          <a:pt x="177" y="57"/>
                        </a:cubicBezTo>
                        <a:cubicBezTo>
                          <a:pt x="181" y="48"/>
                          <a:pt x="149" y="28"/>
                          <a:pt x="171" y="40"/>
                        </a:cubicBezTo>
                        <a:cubicBezTo>
                          <a:pt x="184" y="55"/>
                          <a:pt x="184" y="36"/>
                          <a:pt x="169" y="31"/>
                        </a:cubicBezTo>
                        <a:cubicBezTo>
                          <a:pt x="167" y="27"/>
                          <a:pt x="167" y="22"/>
                          <a:pt x="158" y="23"/>
                        </a:cubicBezTo>
                        <a:cubicBezTo>
                          <a:pt x="153" y="23"/>
                          <a:pt x="142" y="27"/>
                          <a:pt x="142" y="27"/>
                        </a:cubicBezTo>
                        <a:cubicBezTo>
                          <a:pt x="136" y="39"/>
                          <a:pt x="143" y="31"/>
                          <a:pt x="134" y="27"/>
                        </a:cubicBezTo>
                        <a:cubicBezTo>
                          <a:pt x="130" y="25"/>
                          <a:pt x="126" y="25"/>
                          <a:pt x="123" y="25"/>
                        </a:cubicBezTo>
                        <a:cubicBezTo>
                          <a:pt x="117" y="11"/>
                          <a:pt x="100" y="6"/>
                          <a:pt x="83" y="2"/>
                        </a:cubicBezTo>
                        <a:cubicBezTo>
                          <a:pt x="70" y="4"/>
                          <a:pt x="69" y="9"/>
                          <a:pt x="59" y="14"/>
                        </a:cubicBezTo>
                        <a:cubicBezTo>
                          <a:pt x="45" y="14"/>
                          <a:pt x="0" y="12"/>
                          <a:pt x="1" y="0"/>
                        </a:cubicBezTo>
                        <a:lnTo>
                          <a:pt x="220" y="1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 fontAlgn="base">
                      <a:spcBef>
                        <a:spcPct val="0"/>
                      </a:spcBef>
                      <a:spcAft>
                        <a:spcPct val="0"/>
                      </a:spcAft>
                      <a:defRPr/>
                    </a:pPr>
                    <a:endParaRPr lang="en-US" sz="2400" u="sng">
                      <a:solidFill>
                        <a:srgbClr val="000000"/>
                      </a:solidFill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108589" name="Freeform 45"/>
                  <p:cNvSpPr>
                    <a:spLocks/>
                  </p:cNvSpPr>
                  <p:nvPr/>
                </p:nvSpPr>
                <p:spPr bwMode="ltGray">
                  <a:xfrm>
                    <a:off x="2516" y="247"/>
                    <a:ext cx="191" cy="19"/>
                  </a:xfrm>
                  <a:custGeom>
                    <a:avLst/>
                    <a:gdLst/>
                    <a:ahLst/>
                    <a:cxnLst>
                      <a:cxn ang="0">
                        <a:pos x="105" y="31"/>
                      </a:cxn>
                      <a:cxn ang="0">
                        <a:pos x="30" y="1"/>
                      </a:cxn>
                      <a:cxn ang="0">
                        <a:pos x="285" y="0"/>
                      </a:cxn>
                      <a:cxn ang="0">
                        <a:pos x="296" y="14"/>
                      </a:cxn>
                      <a:cxn ang="0">
                        <a:pos x="264" y="16"/>
                      </a:cxn>
                      <a:cxn ang="0">
                        <a:pos x="105" y="31"/>
                      </a:cxn>
                    </a:cxnLst>
                    <a:rect l="0" t="0" r="r" b="b"/>
                    <a:pathLst>
                      <a:path w="300" h="31">
                        <a:moveTo>
                          <a:pt x="105" y="31"/>
                        </a:moveTo>
                        <a:cubicBezTo>
                          <a:pt x="83" y="19"/>
                          <a:pt x="0" y="6"/>
                          <a:pt x="30" y="1"/>
                        </a:cubicBezTo>
                        <a:lnTo>
                          <a:pt x="285" y="0"/>
                        </a:lnTo>
                        <a:cubicBezTo>
                          <a:pt x="296" y="4"/>
                          <a:pt x="300" y="5"/>
                          <a:pt x="296" y="14"/>
                        </a:cubicBezTo>
                        <a:cubicBezTo>
                          <a:pt x="285" y="11"/>
                          <a:pt x="276" y="16"/>
                          <a:pt x="264" y="16"/>
                        </a:cubicBezTo>
                        <a:lnTo>
                          <a:pt x="105" y="31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 fontAlgn="base">
                      <a:spcBef>
                        <a:spcPct val="0"/>
                      </a:spcBef>
                      <a:spcAft>
                        <a:spcPct val="0"/>
                      </a:spcAft>
                      <a:defRPr/>
                    </a:pPr>
                    <a:endParaRPr lang="en-US" sz="2400" u="sng">
                      <a:solidFill>
                        <a:srgbClr val="000000"/>
                      </a:solidFill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108590" name="Freeform 46"/>
                  <p:cNvSpPr>
                    <a:spLocks/>
                  </p:cNvSpPr>
                  <p:nvPr/>
                </p:nvSpPr>
                <p:spPr bwMode="ltGray">
                  <a:xfrm>
                    <a:off x="2098" y="274"/>
                    <a:ext cx="18" cy="11"/>
                  </a:xfrm>
                  <a:custGeom>
                    <a:avLst/>
                    <a:gdLst/>
                    <a:ahLst/>
                    <a:cxnLst>
                      <a:cxn ang="0">
                        <a:pos x="0" y="25"/>
                      </a:cxn>
                      <a:cxn ang="0">
                        <a:pos x="12" y="29"/>
                      </a:cxn>
                      <a:cxn ang="0">
                        <a:pos x="0" y="25"/>
                      </a:cxn>
                    </a:cxnLst>
                    <a:rect l="0" t="0" r="r" b="b"/>
                    <a:pathLst>
                      <a:path w="41" h="29">
                        <a:moveTo>
                          <a:pt x="0" y="25"/>
                        </a:moveTo>
                        <a:cubicBezTo>
                          <a:pt x="10" y="11"/>
                          <a:pt x="41" y="0"/>
                          <a:pt x="12" y="29"/>
                        </a:cubicBezTo>
                        <a:cubicBezTo>
                          <a:pt x="8" y="28"/>
                          <a:pt x="0" y="25"/>
                          <a:pt x="0" y="25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 fontAlgn="base">
                      <a:spcBef>
                        <a:spcPct val="0"/>
                      </a:spcBef>
                      <a:spcAft>
                        <a:spcPct val="0"/>
                      </a:spcAft>
                      <a:defRPr/>
                    </a:pPr>
                    <a:endParaRPr lang="en-US" sz="2400" u="sng">
                      <a:solidFill>
                        <a:srgbClr val="000000"/>
                      </a:solidFill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108591" name="Freeform 47"/>
                  <p:cNvSpPr>
                    <a:spLocks/>
                  </p:cNvSpPr>
                  <p:nvPr/>
                </p:nvSpPr>
                <p:spPr bwMode="ltGray">
                  <a:xfrm>
                    <a:off x="1607" y="247"/>
                    <a:ext cx="436" cy="153"/>
                  </a:xfrm>
                  <a:custGeom>
                    <a:avLst/>
                    <a:gdLst/>
                    <a:ahLst/>
                    <a:cxnLst>
                      <a:cxn ang="0">
                        <a:pos x="73" y="1"/>
                      </a:cxn>
                      <a:cxn ang="0">
                        <a:pos x="436" y="0"/>
                      </a:cxn>
                      <a:cxn ang="0">
                        <a:pos x="416" y="54"/>
                      </a:cxn>
                      <a:cxn ang="0">
                        <a:pos x="397" y="68"/>
                      </a:cxn>
                      <a:cxn ang="0">
                        <a:pos x="392" y="70"/>
                      </a:cxn>
                      <a:cxn ang="0">
                        <a:pos x="375" y="73"/>
                      </a:cxn>
                      <a:cxn ang="0">
                        <a:pos x="361" y="88"/>
                      </a:cxn>
                      <a:cxn ang="0">
                        <a:pos x="362" y="99"/>
                      </a:cxn>
                      <a:cxn ang="0">
                        <a:pos x="364" y="107"/>
                      </a:cxn>
                      <a:cxn ang="0">
                        <a:pos x="366" y="113"/>
                      </a:cxn>
                      <a:cxn ang="0">
                        <a:pos x="362" y="122"/>
                      </a:cxn>
                      <a:cxn ang="0">
                        <a:pos x="351" y="120"/>
                      </a:cxn>
                      <a:cxn ang="0">
                        <a:pos x="342" y="129"/>
                      </a:cxn>
                      <a:cxn ang="0">
                        <a:pos x="347" y="105"/>
                      </a:cxn>
                      <a:cxn ang="0">
                        <a:pos x="338" y="100"/>
                      </a:cxn>
                      <a:cxn ang="0">
                        <a:pos x="344" y="93"/>
                      </a:cxn>
                      <a:cxn ang="0">
                        <a:pos x="342" y="89"/>
                      </a:cxn>
                      <a:cxn ang="0">
                        <a:pos x="320" y="94"/>
                      </a:cxn>
                      <a:cxn ang="0">
                        <a:pos x="317" y="85"/>
                      </a:cxn>
                      <a:cxn ang="0">
                        <a:pos x="297" y="94"/>
                      </a:cxn>
                      <a:cxn ang="0">
                        <a:pos x="320" y="103"/>
                      </a:cxn>
                      <a:cxn ang="0">
                        <a:pos x="305" y="117"/>
                      </a:cxn>
                      <a:cxn ang="0">
                        <a:pos x="311" y="126"/>
                      </a:cxn>
                      <a:cxn ang="0">
                        <a:pos x="315" y="138"/>
                      </a:cxn>
                      <a:cxn ang="0">
                        <a:pos x="309" y="139"/>
                      </a:cxn>
                      <a:cxn ang="0">
                        <a:pos x="314" y="144"/>
                      </a:cxn>
                      <a:cxn ang="0">
                        <a:pos x="307" y="152"/>
                      </a:cxn>
                      <a:cxn ang="0">
                        <a:pos x="0" y="149"/>
                      </a:cxn>
                      <a:cxn ang="0">
                        <a:pos x="73" y="1"/>
                      </a:cxn>
                    </a:cxnLst>
                    <a:rect l="0" t="0" r="r" b="b"/>
                    <a:pathLst>
                      <a:path w="436" h="152">
                        <a:moveTo>
                          <a:pt x="73" y="1"/>
                        </a:moveTo>
                        <a:lnTo>
                          <a:pt x="436" y="0"/>
                        </a:lnTo>
                        <a:cubicBezTo>
                          <a:pt x="430" y="15"/>
                          <a:pt x="429" y="42"/>
                          <a:pt x="416" y="54"/>
                        </a:cubicBezTo>
                        <a:cubicBezTo>
                          <a:pt x="410" y="60"/>
                          <a:pt x="405" y="63"/>
                          <a:pt x="397" y="68"/>
                        </a:cubicBezTo>
                        <a:cubicBezTo>
                          <a:pt x="396" y="69"/>
                          <a:pt x="392" y="70"/>
                          <a:pt x="392" y="70"/>
                        </a:cubicBezTo>
                        <a:cubicBezTo>
                          <a:pt x="377" y="63"/>
                          <a:pt x="385" y="68"/>
                          <a:pt x="375" y="73"/>
                        </a:cubicBezTo>
                        <a:cubicBezTo>
                          <a:pt x="371" y="82"/>
                          <a:pt x="371" y="83"/>
                          <a:pt x="361" y="88"/>
                        </a:cubicBezTo>
                        <a:cubicBezTo>
                          <a:pt x="359" y="92"/>
                          <a:pt x="364" y="93"/>
                          <a:pt x="362" y="99"/>
                        </a:cubicBezTo>
                        <a:cubicBezTo>
                          <a:pt x="363" y="102"/>
                          <a:pt x="364" y="105"/>
                          <a:pt x="364" y="107"/>
                        </a:cubicBezTo>
                        <a:cubicBezTo>
                          <a:pt x="365" y="109"/>
                          <a:pt x="366" y="111"/>
                          <a:pt x="366" y="113"/>
                        </a:cubicBezTo>
                        <a:cubicBezTo>
                          <a:pt x="365" y="115"/>
                          <a:pt x="364" y="120"/>
                          <a:pt x="362" y="122"/>
                        </a:cubicBezTo>
                        <a:cubicBezTo>
                          <a:pt x="359" y="123"/>
                          <a:pt x="354" y="119"/>
                          <a:pt x="351" y="120"/>
                        </a:cubicBezTo>
                        <a:cubicBezTo>
                          <a:pt x="347" y="129"/>
                          <a:pt x="352" y="127"/>
                          <a:pt x="342" y="129"/>
                        </a:cubicBezTo>
                        <a:cubicBezTo>
                          <a:pt x="340" y="123"/>
                          <a:pt x="345" y="111"/>
                          <a:pt x="347" y="105"/>
                        </a:cubicBezTo>
                        <a:cubicBezTo>
                          <a:pt x="347" y="100"/>
                          <a:pt x="338" y="102"/>
                          <a:pt x="338" y="100"/>
                        </a:cubicBezTo>
                        <a:cubicBezTo>
                          <a:pt x="338" y="98"/>
                          <a:pt x="344" y="95"/>
                          <a:pt x="344" y="93"/>
                        </a:cubicBezTo>
                        <a:cubicBezTo>
                          <a:pt x="344" y="92"/>
                          <a:pt x="344" y="89"/>
                          <a:pt x="342" y="89"/>
                        </a:cubicBezTo>
                        <a:cubicBezTo>
                          <a:pt x="339" y="89"/>
                          <a:pt x="324" y="94"/>
                          <a:pt x="320" y="94"/>
                        </a:cubicBezTo>
                        <a:cubicBezTo>
                          <a:pt x="317" y="86"/>
                          <a:pt x="328" y="88"/>
                          <a:pt x="317" y="85"/>
                        </a:cubicBezTo>
                        <a:cubicBezTo>
                          <a:pt x="311" y="91"/>
                          <a:pt x="306" y="93"/>
                          <a:pt x="297" y="94"/>
                        </a:cubicBezTo>
                        <a:cubicBezTo>
                          <a:pt x="300" y="104"/>
                          <a:pt x="307" y="101"/>
                          <a:pt x="320" y="103"/>
                        </a:cubicBezTo>
                        <a:cubicBezTo>
                          <a:pt x="318" y="109"/>
                          <a:pt x="311" y="111"/>
                          <a:pt x="305" y="117"/>
                        </a:cubicBezTo>
                        <a:lnTo>
                          <a:pt x="311" y="126"/>
                        </a:lnTo>
                        <a:lnTo>
                          <a:pt x="315" y="138"/>
                        </a:lnTo>
                        <a:lnTo>
                          <a:pt x="309" y="139"/>
                        </a:lnTo>
                        <a:lnTo>
                          <a:pt x="314" y="144"/>
                        </a:lnTo>
                        <a:lnTo>
                          <a:pt x="307" y="152"/>
                        </a:lnTo>
                        <a:lnTo>
                          <a:pt x="0" y="149"/>
                        </a:lnTo>
                        <a:lnTo>
                          <a:pt x="73" y="1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 fontAlgn="base">
                      <a:spcBef>
                        <a:spcPct val="0"/>
                      </a:spcBef>
                      <a:spcAft>
                        <a:spcPct val="0"/>
                      </a:spcAft>
                      <a:defRPr/>
                    </a:pPr>
                    <a:endParaRPr lang="en-US" sz="2400" u="sng">
                      <a:solidFill>
                        <a:srgbClr val="000000"/>
                      </a:solidFill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108592" name="Freeform 48"/>
                  <p:cNvSpPr>
                    <a:spLocks/>
                  </p:cNvSpPr>
                  <p:nvPr/>
                </p:nvSpPr>
                <p:spPr bwMode="ltGray">
                  <a:xfrm>
                    <a:off x="2043" y="241"/>
                    <a:ext cx="22" cy="56"/>
                  </a:xfrm>
                  <a:custGeom>
                    <a:avLst/>
                    <a:gdLst/>
                    <a:ahLst/>
                    <a:cxnLst>
                      <a:cxn ang="0">
                        <a:pos x="5" y="156"/>
                      </a:cxn>
                      <a:cxn ang="0">
                        <a:pos x="15" y="108"/>
                      </a:cxn>
                      <a:cxn ang="0">
                        <a:pos x="17" y="68"/>
                      </a:cxn>
                      <a:cxn ang="0">
                        <a:pos x="11" y="40"/>
                      </a:cxn>
                      <a:cxn ang="0">
                        <a:pos x="17" y="12"/>
                      </a:cxn>
                      <a:cxn ang="0">
                        <a:pos x="21" y="0"/>
                      </a:cxn>
                      <a:cxn ang="0">
                        <a:pos x="31" y="30"/>
                      </a:cxn>
                      <a:cxn ang="0">
                        <a:pos x="47" y="98"/>
                      </a:cxn>
                      <a:cxn ang="0">
                        <a:pos x="31" y="108"/>
                      </a:cxn>
                      <a:cxn ang="0">
                        <a:pos x="23" y="126"/>
                      </a:cxn>
                      <a:cxn ang="0">
                        <a:pos x="21" y="132"/>
                      </a:cxn>
                      <a:cxn ang="0">
                        <a:pos x="27" y="134"/>
                      </a:cxn>
                      <a:cxn ang="0">
                        <a:pos x="31" y="146"/>
                      </a:cxn>
                      <a:cxn ang="0">
                        <a:pos x="13" y="148"/>
                      </a:cxn>
                      <a:cxn ang="0">
                        <a:pos x="7" y="160"/>
                      </a:cxn>
                      <a:cxn ang="0">
                        <a:pos x="3" y="154"/>
                      </a:cxn>
                      <a:cxn ang="0">
                        <a:pos x="5" y="156"/>
                      </a:cxn>
                    </a:cxnLst>
                    <a:rect l="0" t="0" r="r" b="b"/>
                    <a:pathLst>
                      <a:path w="47" h="165">
                        <a:moveTo>
                          <a:pt x="5" y="156"/>
                        </a:moveTo>
                        <a:cubicBezTo>
                          <a:pt x="0" y="141"/>
                          <a:pt x="1" y="118"/>
                          <a:pt x="15" y="108"/>
                        </a:cubicBezTo>
                        <a:cubicBezTo>
                          <a:pt x="16" y="95"/>
                          <a:pt x="17" y="81"/>
                          <a:pt x="17" y="68"/>
                        </a:cubicBezTo>
                        <a:cubicBezTo>
                          <a:pt x="17" y="58"/>
                          <a:pt x="11" y="40"/>
                          <a:pt x="11" y="40"/>
                        </a:cubicBezTo>
                        <a:cubicBezTo>
                          <a:pt x="14" y="20"/>
                          <a:pt x="11" y="29"/>
                          <a:pt x="17" y="12"/>
                        </a:cubicBezTo>
                        <a:cubicBezTo>
                          <a:pt x="18" y="8"/>
                          <a:pt x="21" y="0"/>
                          <a:pt x="21" y="0"/>
                        </a:cubicBezTo>
                        <a:cubicBezTo>
                          <a:pt x="38" y="6"/>
                          <a:pt x="33" y="7"/>
                          <a:pt x="31" y="30"/>
                        </a:cubicBezTo>
                        <a:cubicBezTo>
                          <a:pt x="38" y="52"/>
                          <a:pt x="40" y="76"/>
                          <a:pt x="47" y="98"/>
                        </a:cubicBezTo>
                        <a:cubicBezTo>
                          <a:pt x="44" y="116"/>
                          <a:pt x="45" y="113"/>
                          <a:pt x="31" y="108"/>
                        </a:cubicBezTo>
                        <a:cubicBezTo>
                          <a:pt x="25" y="118"/>
                          <a:pt x="28" y="112"/>
                          <a:pt x="23" y="126"/>
                        </a:cubicBezTo>
                        <a:cubicBezTo>
                          <a:pt x="22" y="128"/>
                          <a:pt x="21" y="132"/>
                          <a:pt x="21" y="132"/>
                        </a:cubicBezTo>
                        <a:cubicBezTo>
                          <a:pt x="23" y="133"/>
                          <a:pt x="26" y="132"/>
                          <a:pt x="27" y="134"/>
                        </a:cubicBezTo>
                        <a:cubicBezTo>
                          <a:pt x="29" y="137"/>
                          <a:pt x="31" y="146"/>
                          <a:pt x="31" y="146"/>
                        </a:cubicBezTo>
                        <a:cubicBezTo>
                          <a:pt x="27" y="165"/>
                          <a:pt x="23" y="155"/>
                          <a:pt x="13" y="148"/>
                        </a:cubicBezTo>
                        <a:cubicBezTo>
                          <a:pt x="11" y="152"/>
                          <a:pt x="11" y="160"/>
                          <a:pt x="7" y="160"/>
                        </a:cubicBezTo>
                        <a:cubicBezTo>
                          <a:pt x="5" y="160"/>
                          <a:pt x="4" y="156"/>
                          <a:pt x="3" y="154"/>
                        </a:cubicBezTo>
                        <a:cubicBezTo>
                          <a:pt x="3" y="153"/>
                          <a:pt x="4" y="155"/>
                          <a:pt x="5" y="156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 fontAlgn="base">
                      <a:spcBef>
                        <a:spcPct val="0"/>
                      </a:spcBef>
                      <a:spcAft>
                        <a:spcPct val="0"/>
                      </a:spcAft>
                      <a:defRPr/>
                    </a:pPr>
                    <a:endParaRPr lang="en-US" sz="2400" u="sng">
                      <a:solidFill>
                        <a:srgbClr val="000000"/>
                      </a:solidFill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108593" name="Freeform 49"/>
                  <p:cNvSpPr>
                    <a:spLocks/>
                  </p:cNvSpPr>
                  <p:nvPr/>
                </p:nvSpPr>
                <p:spPr bwMode="ltGray">
                  <a:xfrm>
                    <a:off x="2032" y="287"/>
                    <a:ext cx="59" cy="35"/>
                  </a:xfrm>
                  <a:custGeom>
                    <a:avLst/>
                    <a:gdLst/>
                    <a:ahLst/>
                    <a:cxnLst>
                      <a:cxn ang="0">
                        <a:pos x="26" y="61"/>
                      </a:cxn>
                      <a:cxn ang="0">
                        <a:pos x="30" y="43"/>
                      </a:cxn>
                      <a:cxn ang="0">
                        <a:pos x="50" y="33"/>
                      </a:cxn>
                      <a:cxn ang="0">
                        <a:pos x="54" y="45"/>
                      </a:cxn>
                      <a:cxn ang="0">
                        <a:pos x="66" y="49"/>
                      </a:cxn>
                      <a:cxn ang="0">
                        <a:pos x="80" y="55"/>
                      </a:cxn>
                      <a:cxn ang="0">
                        <a:pos x="116" y="33"/>
                      </a:cxn>
                      <a:cxn ang="0">
                        <a:pos x="130" y="17"/>
                      </a:cxn>
                      <a:cxn ang="0">
                        <a:pos x="138" y="11"/>
                      </a:cxn>
                      <a:cxn ang="0">
                        <a:pos x="106" y="49"/>
                      </a:cxn>
                      <a:cxn ang="0">
                        <a:pos x="84" y="67"/>
                      </a:cxn>
                      <a:cxn ang="0">
                        <a:pos x="66" y="81"/>
                      </a:cxn>
                      <a:cxn ang="0">
                        <a:pos x="48" y="103"/>
                      </a:cxn>
                      <a:cxn ang="0">
                        <a:pos x="26" y="89"/>
                      </a:cxn>
                      <a:cxn ang="0">
                        <a:pos x="20" y="87"/>
                      </a:cxn>
                      <a:cxn ang="0">
                        <a:pos x="22" y="97"/>
                      </a:cxn>
                      <a:cxn ang="0">
                        <a:pos x="0" y="97"/>
                      </a:cxn>
                      <a:cxn ang="0">
                        <a:pos x="10" y="79"/>
                      </a:cxn>
                      <a:cxn ang="0">
                        <a:pos x="26" y="61"/>
                      </a:cxn>
                    </a:cxnLst>
                    <a:rect l="0" t="0" r="r" b="b"/>
                    <a:pathLst>
                      <a:path w="138" h="103">
                        <a:moveTo>
                          <a:pt x="26" y="61"/>
                        </a:moveTo>
                        <a:cubicBezTo>
                          <a:pt x="29" y="53"/>
                          <a:pt x="33" y="51"/>
                          <a:pt x="30" y="43"/>
                        </a:cubicBezTo>
                        <a:cubicBezTo>
                          <a:pt x="33" y="27"/>
                          <a:pt x="37" y="24"/>
                          <a:pt x="50" y="33"/>
                        </a:cubicBezTo>
                        <a:cubicBezTo>
                          <a:pt x="51" y="37"/>
                          <a:pt x="53" y="41"/>
                          <a:pt x="54" y="45"/>
                        </a:cubicBezTo>
                        <a:cubicBezTo>
                          <a:pt x="55" y="49"/>
                          <a:pt x="66" y="49"/>
                          <a:pt x="66" y="49"/>
                        </a:cubicBezTo>
                        <a:cubicBezTo>
                          <a:pt x="75" y="43"/>
                          <a:pt x="77" y="45"/>
                          <a:pt x="80" y="55"/>
                        </a:cubicBezTo>
                        <a:cubicBezTo>
                          <a:pt x="92" y="47"/>
                          <a:pt x="101" y="37"/>
                          <a:pt x="116" y="33"/>
                        </a:cubicBezTo>
                        <a:cubicBezTo>
                          <a:pt x="125" y="19"/>
                          <a:pt x="120" y="24"/>
                          <a:pt x="130" y="17"/>
                        </a:cubicBezTo>
                        <a:cubicBezTo>
                          <a:pt x="134" y="11"/>
                          <a:pt x="134" y="0"/>
                          <a:pt x="138" y="11"/>
                        </a:cubicBezTo>
                        <a:cubicBezTo>
                          <a:pt x="135" y="31"/>
                          <a:pt x="126" y="45"/>
                          <a:pt x="106" y="49"/>
                        </a:cubicBezTo>
                        <a:cubicBezTo>
                          <a:pt x="97" y="55"/>
                          <a:pt x="93" y="61"/>
                          <a:pt x="84" y="67"/>
                        </a:cubicBezTo>
                        <a:cubicBezTo>
                          <a:pt x="80" y="79"/>
                          <a:pt x="79" y="79"/>
                          <a:pt x="66" y="81"/>
                        </a:cubicBezTo>
                        <a:cubicBezTo>
                          <a:pt x="60" y="90"/>
                          <a:pt x="57" y="97"/>
                          <a:pt x="48" y="103"/>
                        </a:cubicBezTo>
                        <a:cubicBezTo>
                          <a:pt x="42" y="94"/>
                          <a:pt x="37" y="93"/>
                          <a:pt x="26" y="89"/>
                        </a:cubicBezTo>
                        <a:cubicBezTo>
                          <a:pt x="24" y="88"/>
                          <a:pt x="20" y="87"/>
                          <a:pt x="20" y="87"/>
                        </a:cubicBezTo>
                        <a:cubicBezTo>
                          <a:pt x="10" y="90"/>
                          <a:pt x="14" y="94"/>
                          <a:pt x="22" y="97"/>
                        </a:cubicBezTo>
                        <a:cubicBezTo>
                          <a:pt x="14" y="103"/>
                          <a:pt x="9" y="100"/>
                          <a:pt x="0" y="97"/>
                        </a:cubicBezTo>
                        <a:cubicBezTo>
                          <a:pt x="2" y="87"/>
                          <a:pt x="1" y="82"/>
                          <a:pt x="10" y="79"/>
                        </a:cubicBezTo>
                        <a:cubicBezTo>
                          <a:pt x="15" y="63"/>
                          <a:pt x="14" y="69"/>
                          <a:pt x="26" y="61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 fontAlgn="base">
                      <a:spcBef>
                        <a:spcPct val="0"/>
                      </a:spcBef>
                      <a:spcAft>
                        <a:spcPct val="0"/>
                      </a:spcAft>
                      <a:defRPr/>
                    </a:pPr>
                    <a:endParaRPr lang="en-US" sz="2400" u="sng">
                      <a:solidFill>
                        <a:srgbClr val="000000"/>
                      </a:solidFill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108594" name="Freeform 50"/>
                  <p:cNvSpPr>
                    <a:spLocks/>
                  </p:cNvSpPr>
                  <p:nvPr/>
                </p:nvSpPr>
                <p:spPr bwMode="ltGray">
                  <a:xfrm>
                    <a:off x="1970" y="319"/>
                    <a:ext cx="80" cy="72"/>
                  </a:xfrm>
                  <a:custGeom>
                    <a:avLst/>
                    <a:gdLst/>
                    <a:ahLst/>
                    <a:cxnLst>
                      <a:cxn ang="0">
                        <a:pos x="158" y="24"/>
                      </a:cxn>
                      <a:cxn ang="0">
                        <a:pos x="160" y="6"/>
                      </a:cxn>
                      <a:cxn ang="0">
                        <a:pos x="170" y="0"/>
                      </a:cxn>
                      <a:cxn ang="0">
                        <a:pos x="182" y="24"/>
                      </a:cxn>
                      <a:cxn ang="0">
                        <a:pos x="188" y="42"/>
                      </a:cxn>
                      <a:cxn ang="0">
                        <a:pos x="178" y="58"/>
                      </a:cxn>
                      <a:cxn ang="0">
                        <a:pos x="170" y="76"/>
                      </a:cxn>
                      <a:cxn ang="0">
                        <a:pos x="162" y="126"/>
                      </a:cxn>
                      <a:cxn ang="0">
                        <a:pos x="144" y="136"/>
                      </a:cxn>
                      <a:cxn ang="0">
                        <a:pos x="120" y="138"/>
                      </a:cxn>
                      <a:cxn ang="0">
                        <a:pos x="112" y="124"/>
                      </a:cxn>
                      <a:cxn ang="0">
                        <a:pos x="102" y="146"/>
                      </a:cxn>
                      <a:cxn ang="0">
                        <a:pos x="90" y="150"/>
                      </a:cxn>
                      <a:cxn ang="0">
                        <a:pos x="80" y="132"/>
                      </a:cxn>
                      <a:cxn ang="0">
                        <a:pos x="58" y="144"/>
                      </a:cxn>
                      <a:cxn ang="0">
                        <a:pos x="76" y="142"/>
                      </a:cxn>
                      <a:cxn ang="0">
                        <a:pos x="78" y="160"/>
                      </a:cxn>
                      <a:cxn ang="0">
                        <a:pos x="58" y="166"/>
                      </a:cxn>
                      <a:cxn ang="0">
                        <a:pos x="34" y="166"/>
                      </a:cxn>
                      <a:cxn ang="0">
                        <a:pos x="36" y="154"/>
                      </a:cxn>
                      <a:cxn ang="0">
                        <a:pos x="46" y="144"/>
                      </a:cxn>
                      <a:cxn ang="0">
                        <a:pos x="34" y="148"/>
                      </a:cxn>
                      <a:cxn ang="0">
                        <a:pos x="26" y="166"/>
                      </a:cxn>
                      <a:cxn ang="0">
                        <a:pos x="30" y="190"/>
                      </a:cxn>
                      <a:cxn ang="0">
                        <a:pos x="14" y="200"/>
                      </a:cxn>
                      <a:cxn ang="0">
                        <a:pos x="0" y="214"/>
                      </a:cxn>
                      <a:cxn ang="0">
                        <a:pos x="8" y="188"/>
                      </a:cxn>
                      <a:cxn ang="0">
                        <a:pos x="0" y="164"/>
                      </a:cxn>
                      <a:cxn ang="0">
                        <a:pos x="14" y="152"/>
                      </a:cxn>
                      <a:cxn ang="0">
                        <a:pos x="32" y="134"/>
                      </a:cxn>
                      <a:cxn ang="0">
                        <a:pos x="44" y="118"/>
                      </a:cxn>
                      <a:cxn ang="0">
                        <a:pos x="72" y="116"/>
                      </a:cxn>
                      <a:cxn ang="0">
                        <a:pos x="84" y="112"/>
                      </a:cxn>
                      <a:cxn ang="0">
                        <a:pos x="114" y="78"/>
                      </a:cxn>
                      <a:cxn ang="0">
                        <a:pos x="120" y="92"/>
                      </a:cxn>
                      <a:cxn ang="0">
                        <a:pos x="132" y="76"/>
                      </a:cxn>
                      <a:cxn ang="0">
                        <a:pos x="150" y="54"/>
                      </a:cxn>
                      <a:cxn ang="0">
                        <a:pos x="154" y="42"/>
                      </a:cxn>
                      <a:cxn ang="0">
                        <a:pos x="148" y="38"/>
                      </a:cxn>
                      <a:cxn ang="0">
                        <a:pos x="152" y="32"/>
                      </a:cxn>
                      <a:cxn ang="0">
                        <a:pos x="158" y="24"/>
                      </a:cxn>
                    </a:cxnLst>
                    <a:rect l="0" t="0" r="r" b="b"/>
                    <a:pathLst>
                      <a:path w="188" h="214">
                        <a:moveTo>
                          <a:pt x="158" y="24"/>
                        </a:moveTo>
                        <a:cubicBezTo>
                          <a:pt x="156" y="18"/>
                          <a:pt x="160" y="6"/>
                          <a:pt x="160" y="6"/>
                        </a:cubicBezTo>
                        <a:cubicBezTo>
                          <a:pt x="167" y="16"/>
                          <a:pt x="167" y="8"/>
                          <a:pt x="170" y="0"/>
                        </a:cubicBezTo>
                        <a:cubicBezTo>
                          <a:pt x="181" y="4"/>
                          <a:pt x="179" y="14"/>
                          <a:pt x="182" y="24"/>
                        </a:cubicBezTo>
                        <a:cubicBezTo>
                          <a:pt x="184" y="30"/>
                          <a:pt x="188" y="42"/>
                          <a:pt x="188" y="42"/>
                        </a:cubicBezTo>
                        <a:cubicBezTo>
                          <a:pt x="183" y="56"/>
                          <a:pt x="188" y="52"/>
                          <a:pt x="178" y="58"/>
                        </a:cubicBezTo>
                        <a:cubicBezTo>
                          <a:pt x="174" y="63"/>
                          <a:pt x="170" y="76"/>
                          <a:pt x="170" y="76"/>
                        </a:cubicBezTo>
                        <a:cubicBezTo>
                          <a:pt x="169" y="100"/>
                          <a:pt x="173" y="110"/>
                          <a:pt x="162" y="126"/>
                        </a:cubicBezTo>
                        <a:cubicBezTo>
                          <a:pt x="150" y="118"/>
                          <a:pt x="155" y="132"/>
                          <a:pt x="144" y="136"/>
                        </a:cubicBezTo>
                        <a:cubicBezTo>
                          <a:pt x="135" y="134"/>
                          <a:pt x="129" y="135"/>
                          <a:pt x="120" y="138"/>
                        </a:cubicBezTo>
                        <a:cubicBezTo>
                          <a:pt x="114" y="129"/>
                          <a:pt x="122" y="127"/>
                          <a:pt x="112" y="124"/>
                        </a:cubicBezTo>
                        <a:cubicBezTo>
                          <a:pt x="108" y="130"/>
                          <a:pt x="108" y="142"/>
                          <a:pt x="102" y="146"/>
                        </a:cubicBezTo>
                        <a:cubicBezTo>
                          <a:pt x="98" y="148"/>
                          <a:pt x="90" y="150"/>
                          <a:pt x="90" y="150"/>
                        </a:cubicBezTo>
                        <a:cubicBezTo>
                          <a:pt x="87" y="141"/>
                          <a:pt x="89" y="135"/>
                          <a:pt x="80" y="132"/>
                        </a:cubicBezTo>
                        <a:cubicBezTo>
                          <a:pt x="68" y="134"/>
                          <a:pt x="65" y="134"/>
                          <a:pt x="58" y="144"/>
                        </a:cubicBezTo>
                        <a:cubicBezTo>
                          <a:pt x="66" y="150"/>
                          <a:pt x="68" y="147"/>
                          <a:pt x="76" y="142"/>
                        </a:cubicBezTo>
                        <a:cubicBezTo>
                          <a:pt x="81" y="146"/>
                          <a:pt x="85" y="155"/>
                          <a:pt x="78" y="160"/>
                        </a:cubicBezTo>
                        <a:cubicBezTo>
                          <a:pt x="75" y="162"/>
                          <a:pt x="62" y="165"/>
                          <a:pt x="58" y="166"/>
                        </a:cubicBezTo>
                        <a:cubicBezTo>
                          <a:pt x="48" y="173"/>
                          <a:pt x="44" y="173"/>
                          <a:pt x="34" y="166"/>
                        </a:cubicBezTo>
                        <a:cubicBezTo>
                          <a:pt x="35" y="162"/>
                          <a:pt x="34" y="158"/>
                          <a:pt x="36" y="154"/>
                        </a:cubicBezTo>
                        <a:cubicBezTo>
                          <a:pt x="38" y="150"/>
                          <a:pt x="55" y="146"/>
                          <a:pt x="46" y="144"/>
                        </a:cubicBezTo>
                        <a:cubicBezTo>
                          <a:pt x="42" y="143"/>
                          <a:pt x="34" y="148"/>
                          <a:pt x="34" y="148"/>
                        </a:cubicBezTo>
                        <a:cubicBezTo>
                          <a:pt x="32" y="155"/>
                          <a:pt x="28" y="159"/>
                          <a:pt x="26" y="166"/>
                        </a:cubicBezTo>
                        <a:cubicBezTo>
                          <a:pt x="36" y="182"/>
                          <a:pt x="36" y="173"/>
                          <a:pt x="30" y="190"/>
                        </a:cubicBezTo>
                        <a:cubicBezTo>
                          <a:pt x="28" y="196"/>
                          <a:pt x="14" y="200"/>
                          <a:pt x="14" y="200"/>
                        </a:cubicBezTo>
                        <a:cubicBezTo>
                          <a:pt x="5" y="214"/>
                          <a:pt x="11" y="210"/>
                          <a:pt x="0" y="214"/>
                        </a:cubicBezTo>
                        <a:cubicBezTo>
                          <a:pt x="2" y="202"/>
                          <a:pt x="5" y="198"/>
                          <a:pt x="8" y="188"/>
                        </a:cubicBezTo>
                        <a:cubicBezTo>
                          <a:pt x="6" y="178"/>
                          <a:pt x="3" y="173"/>
                          <a:pt x="0" y="164"/>
                        </a:cubicBezTo>
                        <a:cubicBezTo>
                          <a:pt x="3" y="156"/>
                          <a:pt x="7" y="157"/>
                          <a:pt x="14" y="152"/>
                        </a:cubicBezTo>
                        <a:cubicBezTo>
                          <a:pt x="18" y="141"/>
                          <a:pt x="23" y="140"/>
                          <a:pt x="32" y="134"/>
                        </a:cubicBezTo>
                        <a:cubicBezTo>
                          <a:pt x="37" y="127"/>
                          <a:pt x="37" y="123"/>
                          <a:pt x="44" y="118"/>
                        </a:cubicBezTo>
                        <a:cubicBezTo>
                          <a:pt x="64" y="121"/>
                          <a:pt x="55" y="122"/>
                          <a:pt x="72" y="116"/>
                        </a:cubicBezTo>
                        <a:cubicBezTo>
                          <a:pt x="76" y="115"/>
                          <a:pt x="84" y="112"/>
                          <a:pt x="84" y="112"/>
                        </a:cubicBezTo>
                        <a:cubicBezTo>
                          <a:pt x="105" y="119"/>
                          <a:pt x="97" y="84"/>
                          <a:pt x="114" y="78"/>
                        </a:cubicBezTo>
                        <a:cubicBezTo>
                          <a:pt x="117" y="87"/>
                          <a:pt x="110" y="89"/>
                          <a:pt x="120" y="92"/>
                        </a:cubicBezTo>
                        <a:cubicBezTo>
                          <a:pt x="125" y="85"/>
                          <a:pt x="125" y="81"/>
                          <a:pt x="132" y="76"/>
                        </a:cubicBezTo>
                        <a:cubicBezTo>
                          <a:pt x="138" y="68"/>
                          <a:pt x="146" y="65"/>
                          <a:pt x="150" y="54"/>
                        </a:cubicBezTo>
                        <a:cubicBezTo>
                          <a:pt x="151" y="50"/>
                          <a:pt x="154" y="42"/>
                          <a:pt x="154" y="42"/>
                        </a:cubicBezTo>
                        <a:cubicBezTo>
                          <a:pt x="152" y="41"/>
                          <a:pt x="148" y="40"/>
                          <a:pt x="148" y="38"/>
                        </a:cubicBezTo>
                        <a:cubicBezTo>
                          <a:pt x="148" y="36"/>
                          <a:pt x="161" y="33"/>
                          <a:pt x="152" y="32"/>
                        </a:cubicBezTo>
                        <a:lnTo>
                          <a:pt x="158" y="24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 fontAlgn="base">
                      <a:spcBef>
                        <a:spcPct val="0"/>
                      </a:spcBef>
                      <a:spcAft>
                        <a:spcPct val="0"/>
                      </a:spcAft>
                      <a:defRPr/>
                    </a:pPr>
                    <a:endParaRPr lang="en-US" sz="2400" u="sng">
                      <a:solidFill>
                        <a:srgbClr val="000000"/>
                      </a:solidFill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108595" name="Freeform 51"/>
                  <p:cNvSpPr>
                    <a:spLocks/>
                  </p:cNvSpPr>
                  <p:nvPr/>
                </p:nvSpPr>
                <p:spPr bwMode="ltGray">
                  <a:xfrm>
                    <a:off x="2021" y="340"/>
                    <a:ext cx="7" cy="4"/>
                  </a:xfrm>
                  <a:custGeom>
                    <a:avLst/>
                    <a:gdLst/>
                    <a:ahLst/>
                    <a:cxnLst>
                      <a:cxn ang="0">
                        <a:pos x="0" y="9"/>
                      </a:cxn>
                      <a:cxn ang="0">
                        <a:pos x="4" y="13"/>
                      </a:cxn>
                      <a:cxn ang="0">
                        <a:pos x="0" y="9"/>
                      </a:cxn>
                    </a:cxnLst>
                    <a:rect l="0" t="0" r="r" b="b"/>
                    <a:pathLst>
                      <a:path w="13" h="13">
                        <a:moveTo>
                          <a:pt x="0" y="9"/>
                        </a:moveTo>
                        <a:cubicBezTo>
                          <a:pt x="6" y="0"/>
                          <a:pt x="13" y="7"/>
                          <a:pt x="4" y="13"/>
                        </a:cubicBezTo>
                        <a:cubicBezTo>
                          <a:pt x="0" y="6"/>
                          <a:pt x="0" y="5"/>
                          <a:pt x="0" y="9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 fontAlgn="base">
                      <a:spcBef>
                        <a:spcPct val="0"/>
                      </a:spcBef>
                      <a:spcAft>
                        <a:spcPct val="0"/>
                      </a:spcAft>
                      <a:defRPr/>
                    </a:pPr>
                    <a:endParaRPr lang="en-US" sz="2400" u="sng">
                      <a:solidFill>
                        <a:srgbClr val="000000"/>
                      </a:solidFill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108596" name="Freeform 52"/>
                  <p:cNvSpPr>
                    <a:spLocks/>
                  </p:cNvSpPr>
                  <p:nvPr/>
                </p:nvSpPr>
                <p:spPr bwMode="ltGray">
                  <a:xfrm>
                    <a:off x="1574" y="388"/>
                    <a:ext cx="348" cy="189"/>
                  </a:xfrm>
                  <a:custGeom>
                    <a:avLst/>
                    <a:gdLst/>
                    <a:ahLst/>
                    <a:cxnLst>
                      <a:cxn ang="0">
                        <a:pos x="812" y="26"/>
                      </a:cxn>
                      <a:cxn ang="0">
                        <a:pos x="778" y="78"/>
                      </a:cxn>
                      <a:cxn ang="0">
                        <a:pos x="748" y="122"/>
                      </a:cxn>
                      <a:cxn ang="0">
                        <a:pos x="722" y="142"/>
                      </a:cxn>
                      <a:cxn ang="0">
                        <a:pos x="634" y="180"/>
                      </a:cxn>
                      <a:cxn ang="0">
                        <a:pos x="632" y="210"/>
                      </a:cxn>
                      <a:cxn ang="0">
                        <a:pos x="604" y="230"/>
                      </a:cxn>
                      <a:cxn ang="0">
                        <a:pos x="620" y="178"/>
                      </a:cxn>
                      <a:cxn ang="0">
                        <a:pos x="576" y="188"/>
                      </a:cxn>
                      <a:cxn ang="0">
                        <a:pos x="556" y="218"/>
                      </a:cxn>
                      <a:cxn ang="0">
                        <a:pos x="596" y="280"/>
                      </a:cxn>
                      <a:cxn ang="0">
                        <a:pos x="594" y="368"/>
                      </a:cxn>
                      <a:cxn ang="0">
                        <a:pos x="542" y="406"/>
                      </a:cxn>
                      <a:cxn ang="0">
                        <a:pos x="522" y="386"/>
                      </a:cxn>
                      <a:cxn ang="0">
                        <a:pos x="482" y="348"/>
                      </a:cxn>
                      <a:cxn ang="0">
                        <a:pos x="462" y="348"/>
                      </a:cxn>
                      <a:cxn ang="0">
                        <a:pos x="450" y="394"/>
                      </a:cxn>
                      <a:cxn ang="0">
                        <a:pos x="500" y="464"/>
                      </a:cxn>
                      <a:cxn ang="0">
                        <a:pos x="510" y="524"/>
                      </a:cxn>
                      <a:cxn ang="0">
                        <a:pos x="526" y="560"/>
                      </a:cxn>
                      <a:cxn ang="0">
                        <a:pos x="492" y="544"/>
                      </a:cxn>
                      <a:cxn ang="0">
                        <a:pos x="470" y="518"/>
                      </a:cxn>
                      <a:cxn ang="0">
                        <a:pos x="422" y="424"/>
                      </a:cxn>
                      <a:cxn ang="0">
                        <a:pos x="426" y="310"/>
                      </a:cxn>
                      <a:cxn ang="0">
                        <a:pos x="422" y="268"/>
                      </a:cxn>
                      <a:cxn ang="0">
                        <a:pos x="412" y="276"/>
                      </a:cxn>
                      <a:cxn ang="0">
                        <a:pos x="386" y="266"/>
                      </a:cxn>
                      <a:cxn ang="0">
                        <a:pos x="360" y="170"/>
                      </a:cxn>
                      <a:cxn ang="0">
                        <a:pos x="330" y="166"/>
                      </a:cxn>
                      <a:cxn ang="0">
                        <a:pos x="288" y="172"/>
                      </a:cxn>
                      <a:cxn ang="0">
                        <a:pos x="242" y="232"/>
                      </a:cxn>
                      <a:cxn ang="0">
                        <a:pos x="196" y="268"/>
                      </a:cxn>
                      <a:cxn ang="0">
                        <a:pos x="184" y="274"/>
                      </a:cxn>
                      <a:cxn ang="0">
                        <a:pos x="160" y="328"/>
                      </a:cxn>
                      <a:cxn ang="0">
                        <a:pos x="152" y="354"/>
                      </a:cxn>
                      <a:cxn ang="0">
                        <a:pos x="128" y="404"/>
                      </a:cxn>
                      <a:cxn ang="0">
                        <a:pos x="94" y="392"/>
                      </a:cxn>
                      <a:cxn ang="0">
                        <a:pos x="66" y="258"/>
                      </a:cxn>
                      <a:cxn ang="0">
                        <a:pos x="72" y="156"/>
                      </a:cxn>
                      <a:cxn ang="0">
                        <a:pos x="44" y="180"/>
                      </a:cxn>
                      <a:cxn ang="0">
                        <a:pos x="20" y="150"/>
                      </a:cxn>
                      <a:cxn ang="0">
                        <a:pos x="24" y="138"/>
                      </a:cxn>
                      <a:cxn ang="0">
                        <a:pos x="0" y="92"/>
                      </a:cxn>
                      <a:cxn ang="0">
                        <a:pos x="798" y="6"/>
                      </a:cxn>
                    </a:cxnLst>
                    <a:rect l="0" t="0" r="r" b="b"/>
                    <a:pathLst>
                      <a:path w="812" h="564">
                        <a:moveTo>
                          <a:pt x="798" y="6"/>
                        </a:moveTo>
                        <a:cubicBezTo>
                          <a:pt x="801" y="15"/>
                          <a:pt x="809" y="16"/>
                          <a:pt x="812" y="26"/>
                        </a:cubicBezTo>
                        <a:cubicBezTo>
                          <a:pt x="809" y="36"/>
                          <a:pt x="801" y="41"/>
                          <a:pt x="796" y="50"/>
                        </a:cubicBezTo>
                        <a:cubicBezTo>
                          <a:pt x="791" y="61"/>
                          <a:pt x="788" y="71"/>
                          <a:pt x="778" y="78"/>
                        </a:cubicBezTo>
                        <a:cubicBezTo>
                          <a:pt x="773" y="85"/>
                          <a:pt x="771" y="88"/>
                          <a:pt x="774" y="96"/>
                        </a:cubicBezTo>
                        <a:cubicBezTo>
                          <a:pt x="767" y="107"/>
                          <a:pt x="758" y="114"/>
                          <a:pt x="748" y="122"/>
                        </a:cubicBezTo>
                        <a:cubicBezTo>
                          <a:pt x="744" y="125"/>
                          <a:pt x="736" y="130"/>
                          <a:pt x="736" y="130"/>
                        </a:cubicBezTo>
                        <a:cubicBezTo>
                          <a:pt x="740" y="141"/>
                          <a:pt x="731" y="140"/>
                          <a:pt x="722" y="142"/>
                        </a:cubicBezTo>
                        <a:cubicBezTo>
                          <a:pt x="716" y="148"/>
                          <a:pt x="712" y="151"/>
                          <a:pt x="704" y="154"/>
                        </a:cubicBezTo>
                        <a:cubicBezTo>
                          <a:pt x="686" y="150"/>
                          <a:pt x="650" y="169"/>
                          <a:pt x="634" y="180"/>
                        </a:cubicBezTo>
                        <a:cubicBezTo>
                          <a:pt x="636" y="189"/>
                          <a:pt x="631" y="193"/>
                          <a:pt x="640" y="196"/>
                        </a:cubicBezTo>
                        <a:cubicBezTo>
                          <a:pt x="643" y="205"/>
                          <a:pt x="640" y="207"/>
                          <a:pt x="632" y="210"/>
                        </a:cubicBezTo>
                        <a:cubicBezTo>
                          <a:pt x="626" y="219"/>
                          <a:pt x="623" y="226"/>
                          <a:pt x="614" y="232"/>
                        </a:cubicBezTo>
                        <a:cubicBezTo>
                          <a:pt x="611" y="231"/>
                          <a:pt x="606" y="233"/>
                          <a:pt x="604" y="230"/>
                        </a:cubicBezTo>
                        <a:cubicBezTo>
                          <a:pt x="599" y="220"/>
                          <a:pt x="610" y="199"/>
                          <a:pt x="620" y="196"/>
                        </a:cubicBezTo>
                        <a:cubicBezTo>
                          <a:pt x="623" y="187"/>
                          <a:pt x="617" y="187"/>
                          <a:pt x="620" y="178"/>
                        </a:cubicBezTo>
                        <a:cubicBezTo>
                          <a:pt x="617" y="164"/>
                          <a:pt x="609" y="168"/>
                          <a:pt x="598" y="172"/>
                        </a:cubicBezTo>
                        <a:cubicBezTo>
                          <a:pt x="592" y="180"/>
                          <a:pt x="585" y="185"/>
                          <a:pt x="576" y="188"/>
                        </a:cubicBezTo>
                        <a:cubicBezTo>
                          <a:pt x="572" y="194"/>
                          <a:pt x="568" y="200"/>
                          <a:pt x="564" y="206"/>
                        </a:cubicBezTo>
                        <a:cubicBezTo>
                          <a:pt x="561" y="210"/>
                          <a:pt x="556" y="218"/>
                          <a:pt x="556" y="218"/>
                        </a:cubicBezTo>
                        <a:cubicBezTo>
                          <a:pt x="558" y="234"/>
                          <a:pt x="559" y="243"/>
                          <a:pt x="572" y="252"/>
                        </a:cubicBezTo>
                        <a:cubicBezTo>
                          <a:pt x="579" y="262"/>
                          <a:pt x="586" y="273"/>
                          <a:pt x="596" y="280"/>
                        </a:cubicBezTo>
                        <a:cubicBezTo>
                          <a:pt x="598" y="286"/>
                          <a:pt x="602" y="298"/>
                          <a:pt x="602" y="298"/>
                        </a:cubicBezTo>
                        <a:cubicBezTo>
                          <a:pt x="601" y="308"/>
                          <a:pt x="599" y="361"/>
                          <a:pt x="594" y="368"/>
                        </a:cubicBezTo>
                        <a:cubicBezTo>
                          <a:pt x="590" y="374"/>
                          <a:pt x="576" y="378"/>
                          <a:pt x="570" y="382"/>
                        </a:cubicBezTo>
                        <a:cubicBezTo>
                          <a:pt x="563" y="393"/>
                          <a:pt x="550" y="396"/>
                          <a:pt x="542" y="406"/>
                        </a:cubicBezTo>
                        <a:cubicBezTo>
                          <a:pt x="536" y="413"/>
                          <a:pt x="539" y="417"/>
                          <a:pt x="530" y="420"/>
                        </a:cubicBezTo>
                        <a:cubicBezTo>
                          <a:pt x="526" y="408"/>
                          <a:pt x="538" y="391"/>
                          <a:pt x="522" y="386"/>
                        </a:cubicBezTo>
                        <a:cubicBezTo>
                          <a:pt x="516" y="377"/>
                          <a:pt x="510" y="364"/>
                          <a:pt x="502" y="356"/>
                        </a:cubicBezTo>
                        <a:cubicBezTo>
                          <a:pt x="497" y="341"/>
                          <a:pt x="505" y="360"/>
                          <a:pt x="482" y="348"/>
                        </a:cubicBezTo>
                        <a:cubicBezTo>
                          <a:pt x="478" y="346"/>
                          <a:pt x="478" y="339"/>
                          <a:pt x="474" y="336"/>
                        </a:cubicBezTo>
                        <a:cubicBezTo>
                          <a:pt x="470" y="323"/>
                          <a:pt x="466" y="342"/>
                          <a:pt x="462" y="348"/>
                        </a:cubicBezTo>
                        <a:cubicBezTo>
                          <a:pt x="460" y="358"/>
                          <a:pt x="456" y="363"/>
                          <a:pt x="454" y="374"/>
                        </a:cubicBezTo>
                        <a:cubicBezTo>
                          <a:pt x="457" y="383"/>
                          <a:pt x="455" y="387"/>
                          <a:pt x="450" y="394"/>
                        </a:cubicBezTo>
                        <a:cubicBezTo>
                          <a:pt x="454" y="399"/>
                          <a:pt x="464" y="411"/>
                          <a:pt x="466" y="418"/>
                        </a:cubicBezTo>
                        <a:cubicBezTo>
                          <a:pt x="474" y="443"/>
                          <a:pt x="472" y="458"/>
                          <a:pt x="500" y="464"/>
                        </a:cubicBezTo>
                        <a:cubicBezTo>
                          <a:pt x="507" y="469"/>
                          <a:pt x="510" y="474"/>
                          <a:pt x="516" y="480"/>
                        </a:cubicBezTo>
                        <a:cubicBezTo>
                          <a:pt x="511" y="494"/>
                          <a:pt x="513" y="509"/>
                          <a:pt x="510" y="524"/>
                        </a:cubicBezTo>
                        <a:cubicBezTo>
                          <a:pt x="512" y="537"/>
                          <a:pt x="511" y="541"/>
                          <a:pt x="522" y="548"/>
                        </a:cubicBezTo>
                        <a:cubicBezTo>
                          <a:pt x="523" y="552"/>
                          <a:pt x="525" y="556"/>
                          <a:pt x="526" y="560"/>
                        </a:cubicBezTo>
                        <a:cubicBezTo>
                          <a:pt x="527" y="564"/>
                          <a:pt x="514" y="556"/>
                          <a:pt x="514" y="556"/>
                        </a:cubicBezTo>
                        <a:cubicBezTo>
                          <a:pt x="502" y="564"/>
                          <a:pt x="501" y="551"/>
                          <a:pt x="492" y="544"/>
                        </a:cubicBezTo>
                        <a:cubicBezTo>
                          <a:pt x="488" y="541"/>
                          <a:pt x="480" y="536"/>
                          <a:pt x="480" y="536"/>
                        </a:cubicBezTo>
                        <a:cubicBezTo>
                          <a:pt x="471" y="522"/>
                          <a:pt x="474" y="529"/>
                          <a:pt x="470" y="518"/>
                        </a:cubicBezTo>
                        <a:cubicBezTo>
                          <a:pt x="467" y="491"/>
                          <a:pt x="461" y="446"/>
                          <a:pt x="436" y="430"/>
                        </a:cubicBezTo>
                        <a:cubicBezTo>
                          <a:pt x="428" y="433"/>
                          <a:pt x="425" y="433"/>
                          <a:pt x="422" y="424"/>
                        </a:cubicBezTo>
                        <a:cubicBezTo>
                          <a:pt x="427" y="404"/>
                          <a:pt x="432" y="383"/>
                          <a:pt x="438" y="364"/>
                        </a:cubicBezTo>
                        <a:cubicBezTo>
                          <a:pt x="436" y="343"/>
                          <a:pt x="431" y="330"/>
                          <a:pt x="426" y="310"/>
                        </a:cubicBezTo>
                        <a:cubicBezTo>
                          <a:pt x="429" y="302"/>
                          <a:pt x="425" y="300"/>
                          <a:pt x="422" y="292"/>
                        </a:cubicBezTo>
                        <a:cubicBezTo>
                          <a:pt x="424" y="282"/>
                          <a:pt x="428" y="277"/>
                          <a:pt x="422" y="268"/>
                        </a:cubicBezTo>
                        <a:cubicBezTo>
                          <a:pt x="420" y="269"/>
                          <a:pt x="418" y="269"/>
                          <a:pt x="416" y="270"/>
                        </a:cubicBezTo>
                        <a:cubicBezTo>
                          <a:pt x="414" y="272"/>
                          <a:pt x="414" y="275"/>
                          <a:pt x="412" y="276"/>
                        </a:cubicBezTo>
                        <a:cubicBezTo>
                          <a:pt x="408" y="278"/>
                          <a:pt x="400" y="280"/>
                          <a:pt x="400" y="280"/>
                        </a:cubicBezTo>
                        <a:cubicBezTo>
                          <a:pt x="394" y="274"/>
                          <a:pt x="389" y="274"/>
                          <a:pt x="386" y="266"/>
                        </a:cubicBezTo>
                        <a:cubicBezTo>
                          <a:pt x="391" y="251"/>
                          <a:pt x="379" y="206"/>
                          <a:pt x="364" y="196"/>
                        </a:cubicBezTo>
                        <a:cubicBezTo>
                          <a:pt x="357" y="186"/>
                          <a:pt x="358" y="182"/>
                          <a:pt x="360" y="170"/>
                        </a:cubicBezTo>
                        <a:cubicBezTo>
                          <a:pt x="358" y="160"/>
                          <a:pt x="356" y="147"/>
                          <a:pt x="346" y="144"/>
                        </a:cubicBezTo>
                        <a:cubicBezTo>
                          <a:pt x="343" y="154"/>
                          <a:pt x="338" y="160"/>
                          <a:pt x="330" y="166"/>
                        </a:cubicBezTo>
                        <a:cubicBezTo>
                          <a:pt x="323" y="164"/>
                          <a:pt x="308" y="160"/>
                          <a:pt x="308" y="160"/>
                        </a:cubicBezTo>
                        <a:cubicBezTo>
                          <a:pt x="296" y="162"/>
                          <a:pt x="297" y="166"/>
                          <a:pt x="288" y="172"/>
                        </a:cubicBezTo>
                        <a:cubicBezTo>
                          <a:pt x="284" y="185"/>
                          <a:pt x="282" y="191"/>
                          <a:pt x="268" y="196"/>
                        </a:cubicBezTo>
                        <a:cubicBezTo>
                          <a:pt x="264" y="200"/>
                          <a:pt x="243" y="231"/>
                          <a:pt x="242" y="232"/>
                        </a:cubicBezTo>
                        <a:cubicBezTo>
                          <a:pt x="231" y="239"/>
                          <a:pt x="215" y="247"/>
                          <a:pt x="206" y="256"/>
                        </a:cubicBezTo>
                        <a:cubicBezTo>
                          <a:pt x="202" y="260"/>
                          <a:pt x="200" y="265"/>
                          <a:pt x="196" y="268"/>
                        </a:cubicBezTo>
                        <a:cubicBezTo>
                          <a:pt x="194" y="269"/>
                          <a:pt x="192" y="269"/>
                          <a:pt x="190" y="270"/>
                        </a:cubicBezTo>
                        <a:cubicBezTo>
                          <a:pt x="188" y="271"/>
                          <a:pt x="186" y="272"/>
                          <a:pt x="184" y="274"/>
                        </a:cubicBezTo>
                        <a:cubicBezTo>
                          <a:pt x="180" y="278"/>
                          <a:pt x="172" y="286"/>
                          <a:pt x="172" y="286"/>
                        </a:cubicBezTo>
                        <a:cubicBezTo>
                          <a:pt x="167" y="300"/>
                          <a:pt x="165" y="314"/>
                          <a:pt x="160" y="328"/>
                        </a:cubicBezTo>
                        <a:cubicBezTo>
                          <a:pt x="158" y="335"/>
                          <a:pt x="156" y="341"/>
                          <a:pt x="154" y="348"/>
                        </a:cubicBezTo>
                        <a:cubicBezTo>
                          <a:pt x="153" y="350"/>
                          <a:pt x="152" y="354"/>
                          <a:pt x="152" y="354"/>
                        </a:cubicBezTo>
                        <a:cubicBezTo>
                          <a:pt x="152" y="359"/>
                          <a:pt x="156" y="384"/>
                          <a:pt x="146" y="392"/>
                        </a:cubicBezTo>
                        <a:cubicBezTo>
                          <a:pt x="141" y="397"/>
                          <a:pt x="128" y="404"/>
                          <a:pt x="128" y="404"/>
                        </a:cubicBezTo>
                        <a:cubicBezTo>
                          <a:pt x="125" y="412"/>
                          <a:pt x="122" y="421"/>
                          <a:pt x="114" y="424"/>
                        </a:cubicBezTo>
                        <a:cubicBezTo>
                          <a:pt x="100" y="419"/>
                          <a:pt x="97" y="405"/>
                          <a:pt x="94" y="392"/>
                        </a:cubicBezTo>
                        <a:cubicBezTo>
                          <a:pt x="86" y="362"/>
                          <a:pt x="82" y="332"/>
                          <a:pt x="72" y="302"/>
                        </a:cubicBezTo>
                        <a:cubicBezTo>
                          <a:pt x="71" y="281"/>
                          <a:pt x="70" y="275"/>
                          <a:pt x="66" y="258"/>
                        </a:cubicBezTo>
                        <a:cubicBezTo>
                          <a:pt x="66" y="251"/>
                          <a:pt x="68" y="219"/>
                          <a:pt x="64" y="208"/>
                        </a:cubicBezTo>
                        <a:cubicBezTo>
                          <a:pt x="70" y="191"/>
                          <a:pt x="66" y="173"/>
                          <a:pt x="72" y="156"/>
                        </a:cubicBezTo>
                        <a:cubicBezTo>
                          <a:pt x="66" y="139"/>
                          <a:pt x="60" y="168"/>
                          <a:pt x="56" y="172"/>
                        </a:cubicBezTo>
                        <a:cubicBezTo>
                          <a:pt x="53" y="175"/>
                          <a:pt x="44" y="180"/>
                          <a:pt x="44" y="180"/>
                        </a:cubicBezTo>
                        <a:cubicBezTo>
                          <a:pt x="35" y="177"/>
                          <a:pt x="28" y="173"/>
                          <a:pt x="24" y="162"/>
                        </a:cubicBezTo>
                        <a:cubicBezTo>
                          <a:pt x="23" y="158"/>
                          <a:pt x="20" y="150"/>
                          <a:pt x="20" y="150"/>
                        </a:cubicBezTo>
                        <a:cubicBezTo>
                          <a:pt x="30" y="148"/>
                          <a:pt x="30" y="143"/>
                          <a:pt x="38" y="138"/>
                        </a:cubicBezTo>
                        <a:cubicBezTo>
                          <a:pt x="35" y="128"/>
                          <a:pt x="31" y="133"/>
                          <a:pt x="24" y="138"/>
                        </a:cubicBezTo>
                        <a:cubicBezTo>
                          <a:pt x="15" y="135"/>
                          <a:pt x="15" y="132"/>
                          <a:pt x="18" y="124"/>
                        </a:cubicBezTo>
                        <a:cubicBezTo>
                          <a:pt x="11" y="114"/>
                          <a:pt x="9" y="101"/>
                          <a:pt x="0" y="92"/>
                        </a:cubicBezTo>
                        <a:lnTo>
                          <a:pt x="76" y="0"/>
                        </a:lnTo>
                        <a:lnTo>
                          <a:pt x="798" y="6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 fontAlgn="base">
                      <a:spcBef>
                        <a:spcPct val="0"/>
                      </a:spcBef>
                      <a:spcAft>
                        <a:spcPct val="0"/>
                      </a:spcAft>
                      <a:defRPr/>
                    </a:pPr>
                    <a:endParaRPr lang="en-US" sz="2400" u="sng">
                      <a:solidFill>
                        <a:srgbClr val="000000"/>
                      </a:solidFill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108597" name="Freeform 53"/>
                  <p:cNvSpPr>
                    <a:spLocks/>
                  </p:cNvSpPr>
                  <p:nvPr/>
                </p:nvSpPr>
                <p:spPr bwMode="ltGray">
                  <a:xfrm>
                    <a:off x="1634" y="519"/>
                    <a:ext cx="19" cy="29"/>
                  </a:xfrm>
                  <a:custGeom>
                    <a:avLst/>
                    <a:gdLst/>
                    <a:ahLst/>
                    <a:cxnLst>
                      <a:cxn ang="0">
                        <a:pos x="7" y="11"/>
                      </a:cxn>
                      <a:cxn ang="0">
                        <a:pos x="17" y="3"/>
                      </a:cxn>
                      <a:cxn ang="0">
                        <a:pos x="37" y="33"/>
                      </a:cxn>
                      <a:cxn ang="0">
                        <a:pos x="19" y="85"/>
                      </a:cxn>
                      <a:cxn ang="0">
                        <a:pos x="1" y="69"/>
                      </a:cxn>
                      <a:cxn ang="0">
                        <a:pos x="7" y="11"/>
                      </a:cxn>
                    </a:cxnLst>
                    <a:rect l="0" t="0" r="r" b="b"/>
                    <a:pathLst>
                      <a:path w="43" h="85">
                        <a:moveTo>
                          <a:pt x="7" y="11"/>
                        </a:moveTo>
                        <a:cubicBezTo>
                          <a:pt x="4" y="2"/>
                          <a:pt x="9" y="0"/>
                          <a:pt x="17" y="3"/>
                        </a:cubicBezTo>
                        <a:cubicBezTo>
                          <a:pt x="24" y="13"/>
                          <a:pt x="28" y="24"/>
                          <a:pt x="37" y="33"/>
                        </a:cubicBezTo>
                        <a:cubicBezTo>
                          <a:pt x="43" y="52"/>
                          <a:pt x="40" y="78"/>
                          <a:pt x="19" y="85"/>
                        </a:cubicBezTo>
                        <a:cubicBezTo>
                          <a:pt x="6" y="81"/>
                          <a:pt x="5" y="81"/>
                          <a:pt x="1" y="69"/>
                        </a:cubicBezTo>
                        <a:cubicBezTo>
                          <a:pt x="2" y="66"/>
                          <a:pt x="0" y="4"/>
                          <a:pt x="7" y="11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 fontAlgn="base">
                      <a:spcBef>
                        <a:spcPct val="0"/>
                      </a:spcBef>
                      <a:spcAft>
                        <a:spcPct val="0"/>
                      </a:spcAft>
                      <a:defRPr/>
                    </a:pPr>
                    <a:endParaRPr lang="en-US" sz="2400" u="sng">
                      <a:solidFill>
                        <a:srgbClr val="000000"/>
                      </a:solidFill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108598" name="Freeform 54"/>
                  <p:cNvSpPr>
                    <a:spLocks/>
                  </p:cNvSpPr>
                  <p:nvPr/>
                </p:nvSpPr>
                <p:spPr bwMode="ltGray">
                  <a:xfrm>
                    <a:off x="1900" y="420"/>
                    <a:ext cx="18" cy="25"/>
                  </a:xfrm>
                  <a:custGeom>
                    <a:avLst/>
                    <a:gdLst/>
                    <a:ahLst/>
                    <a:cxnLst>
                      <a:cxn ang="0">
                        <a:pos x="13" y="28"/>
                      </a:cxn>
                      <a:cxn ang="0">
                        <a:pos x="29" y="2"/>
                      </a:cxn>
                      <a:cxn ang="0">
                        <a:pos x="43" y="4"/>
                      </a:cxn>
                      <a:cxn ang="0">
                        <a:pos x="39" y="26"/>
                      </a:cxn>
                      <a:cxn ang="0">
                        <a:pos x="13" y="74"/>
                      </a:cxn>
                      <a:cxn ang="0">
                        <a:pos x="7" y="60"/>
                      </a:cxn>
                      <a:cxn ang="0">
                        <a:pos x="3" y="36"/>
                      </a:cxn>
                      <a:cxn ang="0">
                        <a:pos x="13" y="28"/>
                      </a:cxn>
                    </a:cxnLst>
                    <a:rect l="0" t="0" r="r" b="b"/>
                    <a:pathLst>
                      <a:path w="44" h="74">
                        <a:moveTo>
                          <a:pt x="13" y="28"/>
                        </a:moveTo>
                        <a:cubicBezTo>
                          <a:pt x="15" y="13"/>
                          <a:pt x="14" y="7"/>
                          <a:pt x="29" y="2"/>
                        </a:cubicBezTo>
                        <a:cubicBezTo>
                          <a:pt x="34" y="3"/>
                          <a:pt x="40" y="0"/>
                          <a:pt x="43" y="4"/>
                        </a:cubicBezTo>
                        <a:cubicBezTo>
                          <a:pt x="44" y="6"/>
                          <a:pt x="41" y="21"/>
                          <a:pt x="39" y="26"/>
                        </a:cubicBezTo>
                        <a:cubicBezTo>
                          <a:pt x="31" y="43"/>
                          <a:pt x="30" y="63"/>
                          <a:pt x="13" y="74"/>
                        </a:cubicBezTo>
                        <a:cubicBezTo>
                          <a:pt x="4" y="71"/>
                          <a:pt x="4" y="68"/>
                          <a:pt x="7" y="60"/>
                        </a:cubicBezTo>
                        <a:cubicBezTo>
                          <a:pt x="5" y="50"/>
                          <a:pt x="0" y="46"/>
                          <a:pt x="3" y="36"/>
                        </a:cubicBezTo>
                        <a:cubicBezTo>
                          <a:pt x="4" y="32"/>
                          <a:pt x="8" y="23"/>
                          <a:pt x="13" y="2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 fontAlgn="base">
                      <a:spcBef>
                        <a:spcPct val="0"/>
                      </a:spcBef>
                      <a:spcAft>
                        <a:spcPct val="0"/>
                      </a:spcAft>
                      <a:defRPr/>
                    </a:pPr>
                    <a:endParaRPr lang="en-US" sz="2400" u="sng">
                      <a:solidFill>
                        <a:srgbClr val="000000"/>
                      </a:solidFill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108599" name="Freeform 55"/>
                  <p:cNvSpPr>
                    <a:spLocks/>
                  </p:cNvSpPr>
                  <p:nvPr/>
                </p:nvSpPr>
                <p:spPr bwMode="ltGray">
                  <a:xfrm>
                    <a:off x="1951" y="409"/>
                    <a:ext cx="11" cy="10"/>
                  </a:xfrm>
                  <a:custGeom>
                    <a:avLst/>
                    <a:gdLst/>
                    <a:ahLst/>
                    <a:cxnLst>
                      <a:cxn ang="0">
                        <a:pos x="7" y="16"/>
                      </a:cxn>
                      <a:cxn ang="0">
                        <a:pos x="5" y="30"/>
                      </a:cxn>
                      <a:cxn ang="0">
                        <a:pos x="7" y="16"/>
                      </a:cxn>
                    </a:cxnLst>
                    <a:rect l="0" t="0" r="r" b="b"/>
                    <a:pathLst>
                      <a:path w="20" h="30">
                        <a:moveTo>
                          <a:pt x="7" y="16"/>
                        </a:moveTo>
                        <a:cubicBezTo>
                          <a:pt x="18" y="0"/>
                          <a:pt x="20" y="20"/>
                          <a:pt x="5" y="30"/>
                        </a:cubicBezTo>
                        <a:cubicBezTo>
                          <a:pt x="0" y="23"/>
                          <a:pt x="1" y="22"/>
                          <a:pt x="7" y="16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 fontAlgn="base">
                      <a:spcBef>
                        <a:spcPct val="0"/>
                      </a:spcBef>
                      <a:spcAft>
                        <a:spcPct val="0"/>
                      </a:spcAft>
                      <a:defRPr/>
                    </a:pPr>
                    <a:endParaRPr lang="en-US" sz="2400" u="sng">
                      <a:solidFill>
                        <a:srgbClr val="000000"/>
                      </a:solidFill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108600" name="Freeform 56"/>
                  <p:cNvSpPr>
                    <a:spLocks/>
                  </p:cNvSpPr>
                  <p:nvPr/>
                </p:nvSpPr>
                <p:spPr bwMode="ltGray">
                  <a:xfrm>
                    <a:off x="1021" y="313"/>
                    <a:ext cx="433" cy="353"/>
                  </a:xfrm>
                  <a:custGeom>
                    <a:avLst/>
                    <a:gdLst/>
                    <a:ahLst/>
                    <a:cxnLst>
                      <a:cxn ang="0">
                        <a:pos x="481" y="464"/>
                      </a:cxn>
                      <a:cxn ang="0">
                        <a:pos x="486" y="451"/>
                      </a:cxn>
                      <a:cxn ang="0">
                        <a:pos x="500" y="413"/>
                      </a:cxn>
                      <a:cxn ang="0">
                        <a:pos x="309" y="287"/>
                      </a:cxn>
                      <a:cxn ang="0">
                        <a:pos x="282" y="346"/>
                      </a:cxn>
                      <a:cxn ang="0">
                        <a:pos x="303" y="556"/>
                      </a:cxn>
                      <a:cxn ang="0">
                        <a:pos x="282" y="494"/>
                      </a:cxn>
                      <a:cxn ang="0">
                        <a:pos x="242" y="439"/>
                      </a:cxn>
                      <a:cxn ang="0">
                        <a:pos x="245" y="413"/>
                      </a:cxn>
                      <a:cxn ang="0">
                        <a:pos x="247" y="394"/>
                      </a:cxn>
                      <a:cxn ang="0">
                        <a:pos x="220" y="375"/>
                      </a:cxn>
                      <a:cxn ang="0">
                        <a:pos x="194" y="346"/>
                      </a:cxn>
                      <a:cxn ang="0">
                        <a:pos x="148" y="354"/>
                      </a:cxn>
                      <a:cxn ang="0">
                        <a:pos x="126" y="365"/>
                      </a:cxn>
                      <a:cxn ang="0">
                        <a:pos x="78" y="365"/>
                      </a:cxn>
                      <a:cxn ang="0">
                        <a:pos x="22" y="312"/>
                      </a:cxn>
                      <a:cxn ang="0">
                        <a:pos x="11" y="295"/>
                      </a:cxn>
                      <a:cxn ang="0">
                        <a:pos x="0" y="264"/>
                      </a:cxn>
                      <a:cxn ang="0">
                        <a:pos x="24" y="213"/>
                      </a:cxn>
                      <a:cxn ang="0">
                        <a:pos x="32" y="181"/>
                      </a:cxn>
                      <a:cxn ang="0">
                        <a:pos x="51" y="143"/>
                      </a:cxn>
                      <a:cxn ang="0">
                        <a:pos x="81" y="116"/>
                      </a:cxn>
                      <a:cxn ang="0">
                        <a:pos x="167" y="67"/>
                      </a:cxn>
                      <a:cxn ang="0">
                        <a:pos x="220" y="30"/>
                      </a:cxn>
                      <a:cxn ang="0">
                        <a:pos x="258" y="6"/>
                      </a:cxn>
                      <a:cxn ang="0">
                        <a:pos x="363" y="2"/>
                      </a:cxn>
                      <a:cxn ang="0">
                        <a:pos x="398" y="0"/>
                      </a:cxn>
                      <a:cxn ang="0">
                        <a:pos x="384" y="34"/>
                      </a:cxn>
                      <a:cxn ang="0">
                        <a:pos x="443" y="84"/>
                      </a:cxn>
                      <a:cxn ang="0">
                        <a:pos x="497" y="74"/>
                      </a:cxn>
                      <a:cxn ang="0">
                        <a:pos x="529" y="82"/>
                      </a:cxn>
                      <a:cxn ang="0">
                        <a:pos x="559" y="97"/>
                      </a:cxn>
                      <a:cxn ang="0">
                        <a:pos x="572" y="188"/>
                      </a:cxn>
                      <a:cxn ang="0">
                        <a:pos x="572" y="240"/>
                      </a:cxn>
                      <a:cxn ang="0">
                        <a:pos x="599" y="283"/>
                      </a:cxn>
                      <a:cxn ang="0">
                        <a:pos x="645" y="300"/>
                      </a:cxn>
                      <a:cxn ang="0">
                        <a:pos x="680" y="295"/>
                      </a:cxn>
                      <a:cxn ang="0">
                        <a:pos x="664" y="340"/>
                      </a:cxn>
                      <a:cxn ang="0">
                        <a:pos x="599" y="407"/>
                      </a:cxn>
                      <a:cxn ang="0">
                        <a:pos x="548" y="485"/>
                      </a:cxn>
                      <a:cxn ang="0">
                        <a:pos x="556" y="508"/>
                      </a:cxn>
                      <a:cxn ang="0">
                        <a:pos x="435" y="556"/>
                      </a:cxn>
                    </a:cxnLst>
                    <a:rect l="0" t="0" r="r" b="b"/>
                    <a:pathLst>
                      <a:path w="682" h="557">
                        <a:moveTo>
                          <a:pt x="435" y="556"/>
                        </a:moveTo>
                        <a:lnTo>
                          <a:pt x="481" y="464"/>
                        </a:lnTo>
                        <a:lnTo>
                          <a:pt x="473" y="449"/>
                        </a:lnTo>
                        <a:lnTo>
                          <a:pt x="486" y="451"/>
                        </a:lnTo>
                        <a:lnTo>
                          <a:pt x="495" y="441"/>
                        </a:lnTo>
                        <a:lnTo>
                          <a:pt x="500" y="413"/>
                        </a:lnTo>
                        <a:lnTo>
                          <a:pt x="500" y="371"/>
                        </a:lnTo>
                        <a:lnTo>
                          <a:pt x="309" y="287"/>
                        </a:lnTo>
                        <a:lnTo>
                          <a:pt x="296" y="308"/>
                        </a:lnTo>
                        <a:lnTo>
                          <a:pt x="282" y="346"/>
                        </a:lnTo>
                        <a:lnTo>
                          <a:pt x="396" y="557"/>
                        </a:lnTo>
                        <a:lnTo>
                          <a:pt x="303" y="556"/>
                        </a:lnTo>
                        <a:lnTo>
                          <a:pt x="304" y="536"/>
                        </a:lnTo>
                        <a:cubicBezTo>
                          <a:pt x="284" y="520"/>
                          <a:pt x="296" y="510"/>
                          <a:pt x="282" y="494"/>
                        </a:cubicBezTo>
                        <a:cubicBezTo>
                          <a:pt x="276" y="475"/>
                          <a:pt x="267" y="468"/>
                          <a:pt x="253" y="451"/>
                        </a:cubicBezTo>
                        <a:cubicBezTo>
                          <a:pt x="249" y="447"/>
                          <a:pt x="245" y="443"/>
                          <a:pt x="242" y="439"/>
                        </a:cubicBezTo>
                        <a:lnTo>
                          <a:pt x="237" y="432"/>
                        </a:lnTo>
                        <a:cubicBezTo>
                          <a:pt x="237" y="432"/>
                          <a:pt x="245" y="413"/>
                          <a:pt x="245" y="413"/>
                        </a:cubicBezTo>
                        <a:cubicBezTo>
                          <a:pt x="247" y="409"/>
                          <a:pt x="250" y="401"/>
                          <a:pt x="250" y="401"/>
                        </a:cubicBezTo>
                        <a:cubicBezTo>
                          <a:pt x="249" y="399"/>
                          <a:pt x="247" y="397"/>
                          <a:pt x="247" y="394"/>
                        </a:cubicBezTo>
                        <a:cubicBezTo>
                          <a:pt x="248" y="390"/>
                          <a:pt x="253" y="382"/>
                          <a:pt x="253" y="382"/>
                        </a:cubicBezTo>
                        <a:cubicBezTo>
                          <a:pt x="243" y="370"/>
                          <a:pt x="237" y="371"/>
                          <a:pt x="220" y="375"/>
                        </a:cubicBezTo>
                        <a:cubicBezTo>
                          <a:pt x="217" y="371"/>
                          <a:pt x="210" y="369"/>
                          <a:pt x="207" y="365"/>
                        </a:cubicBezTo>
                        <a:cubicBezTo>
                          <a:pt x="185" y="337"/>
                          <a:pt x="216" y="363"/>
                          <a:pt x="194" y="346"/>
                        </a:cubicBezTo>
                        <a:cubicBezTo>
                          <a:pt x="167" y="349"/>
                          <a:pt x="179" y="346"/>
                          <a:pt x="156" y="352"/>
                        </a:cubicBezTo>
                        <a:cubicBezTo>
                          <a:pt x="153" y="353"/>
                          <a:pt x="148" y="354"/>
                          <a:pt x="148" y="354"/>
                        </a:cubicBezTo>
                        <a:cubicBezTo>
                          <a:pt x="146" y="356"/>
                          <a:pt x="145" y="359"/>
                          <a:pt x="142" y="361"/>
                        </a:cubicBezTo>
                        <a:cubicBezTo>
                          <a:pt x="138" y="363"/>
                          <a:pt x="126" y="365"/>
                          <a:pt x="126" y="365"/>
                        </a:cubicBezTo>
                        <a:cubicBezTo>
                          <a:pt x="105" y="354"/>
                          <a:pt x="116" y="355"/>
                          <a:pt x="94" y="361"/>
                        </a:cubicBezTo>
                        <a:cubicBezTo>
                          <a:pt x="89" y="362"/>
                          <a:pt x="78" y="365"/>
                          <a:pt x="78" y="365"/>
                        </a:cubicBezTo>
                        <a:cubicBezTo>
                          <a:pt x="62" y="383"/>
                          <a:pt x="46" y="346"/>
                          <a:pt x="35" y="337"/>
                        </a:cubicBezTo>
                        <a:cubicBezTo>
                          <a:pt x="32" y="330"/>
                          <a:pt x="24" y="320"/>
                          <a:pt x="22" y="312"/>
                        </a:cubicBezTo>
                        <a:cubicBezTo>
                          <a:pt x="20" y="308"/>
                          <a:pt x="22" y="303"/>
                          <a:pt x="19" y="300"/>
                        </a:cubicBezTo>
                        <a:cubicBezTo>
                          <a:pt x="17" y="297"/>
                          <a:pt x="13" y="297"/>
                          <a:pt x="11" y="295"/>
                        </a:cubicBezTo>
                        <a:cubicBezTo>
                          <a:pt x="3" y="277"/>
                          <a:pt x="15" y="306"/>
                          <a:pt x="5" y="276"/>
                        </a:cubicBezTo>
                        <a:cubicBezTo>
                          <a:pt x="4" y="272"/>
                          <a:pt x="0" y="264"/>
                          <a:pt x="0" y="264"/>
                        </a:cubicBezTo>
                        <a:cubicBezTo>
                          <a:pt x="3" y="253"/>
                          <a:pt x="2" y="248"/>
                          <a:pt x="13" y="243"/>
                        </a:cubicBezTo>
                        <a:cubicBezTo>
                          <a:pt x="20" y="221"/>
                          <a:pt x="17" y="231"/>
                          <a:pt x="24" y="213"/>
                        </a:cubicBezTo>
                        <a:cubicBezTo>
                          <a:pt x="26" y="209"/>
                          <a:pt x="30" y="200"/>
                          <a:pt x="30" y="200"/>
                        </a:cubicBezTo>
                        <a:cubicBezTo>
                          <a:pt x="26" y="192"/>
                          <a:pt x="24" y="191"/>
                          <a:pt x="32" y="181"/>
                        </a:cubicBezTo>
                        <a:cubicBezTo>
                          <a:pt x="36" y="177"/>
                          <a:pt x="43" y="169"/>
                          <a:pt x="43" y="169"/>
                        </a:cubicBezTo>
                        <a:cubicBezTo>
                          <a:pt x="37" y="155"/>
                          <a:pt x="36" y="153"/>
                          <a:pt x="51" y="143"/>
                        </a:cubicBezTo>
                        <a:cubicBezTo>
                          <a:pt x="56" y="140"/>
                          <a:pt x="67" y="135"/>
                          <a:pt x="67" y="135"/>
                        </a:cubicBezTo>
                        <a:cubicBezTo>
                          <a:pt x="73" y="129"/>
                          <a:pt x="75" y="122"/>
                          <a:pt x="81" y="116"/>
                        </a:cubicBezTo>
                        <a:cubicBezTo>
                          <a:pt x="89" y="107"/>
                          <a:pt x="102" y="105"/>
                          <a:pt x="113" y="99"/>
                        </a:cubicBezTo>
                        <a:cubicBezTo>
                          <a:pt x="125" y="85"/>
                          <a:pt x="149" y="76"/>
                          <a:pt x="167" y="67"/>
                        </a:cubicBezTo>
                        <a:cubicBezTo>
                          <a:pt x="174" y="59"/>
                          <a:pt x="175" y="50"/>
                          <a:pt x="188" y="46"/>
                        </a:cubicBezTo>
                        <a:cubicBezTo>
                          <a:pt x="198" y="39"/>
                          <a:pt x="208" y="36"/>
                          <a:pt x="220" y="30"/>
                        </a:cubicBezTo>
                        <a:cubicBezTo>
                          <a:pt x="223" y="28"/>
                          <a:pt x="228" y="25"/>
                          <a:pt x="228" y="25"/>
                        </a:cubicBezTo>
                        <a:cubicBezTo>
                          <a:pt x="237" y="16"/>
                          <a:pt x="245" y="10"/>
                          <a:pt x="258" y="6"/>
                        </a:cubicBezTo>
                        <a:cubicBezTo>
                          <a:pt x="269" y="31"/>
                          <a:pt x="301" y="6"/>
                          <a:pt x="320" y="4"/>
                        </a:cubicBezTo>
                        <a:cubicBezTo>
                          <a:pt x="334" y="3"/>
                          <a:pt x="349" y="3"/>
                          <a:pt x="363" y="2"/>
                        </a:cubicBezTo>
                        <a:cubicBezTo>
                          <a:pt x="369" y="3"/>
                          <a:pt x="376" y="5"/>
                          <a:pt x="382" y="4"/>
                        </a:cubicBezTo>
                        <a:cubicBezTo>
                          <a:pt x="387" y="4"/>
                          <a:pt x="398" y="0"/>
                          <a:pt x="398" y="0"/>
                        </a:cubicBezTo>
                        <a:cubicBezTo>
                          <a:pt x="415" y="8"/>
                          <a:pt x="406" y="16"/>
                          <a:pt x="400" y="30"/>
                        </a:cubicBezTo>
                        <a:cubicBezTo>
                          <a:pt x="398" y="34"/>
                          <a:pt x="384" y="34"/>
                          <a:pt x="384" y="34"/>
                        </a:cubicBezTo>
                        <a:cubicBezTo>
                          <a:pt x="379" y="47"/>
                          <a:pt x="398" y="51"/>
                          <a:pt x="411" y="55"/>
                        </a:cubicBezTo>
                        <a:cubicBezTo>
                          <a:pt x="419" y="72"/>
                          <a:pt x="421" y="79"/>
                          <a:pt x="443" y="84"/>
                        </a:cubicBezTo>
                        <a:cubicBezTo>
                          <a:pt x="461" y="71"/>
                          <a:pt x="435" y="65"/>
                          <a:pt x="468" y="57"/>
                        </a:cubicBezTo>
                        <a:cubicBezTo>
                          <a:pt x="482" y="61"/>
                          <a:pt x="485" y="70"/>
                          <a:pt x="497" y="74"/>
                        </a:cubicBezTo>
                        <a:cubicBezTo>
                          <a:pt x="505" y="76"/>
                          <a:pt x="513" y="78"/>
                          <a:pt x="521" y="80"/>
                        </a:cubicBezTo>
                        <a:cubicBezTo>
                          <a:pt x="524" y="81"/>
                          <a:pt x="529" y="82"/>
                          <a:pt x="529" y="82"/>
                        </a:cubicBezTo>
                        <a:cubicBezTo>
                          <a:pt x="547" y="78"/>
                          <a:pt x="547" y="76"/>
                          <a:pt x="562" y="84"/>
                        </a:cubicBezTo>
                        <a:cubicBezTo>
                          <a:pt x="566" y="95"/>
                          <a:pt x="565" y="86"/>
                          <a:pt x="559" y="97"/>
                        </a:cubicBezTo>
                        <a:cubicBezTo>
                          <a:pt x="557" y="101"/>
                          <a:pt x="554" y="110"/>
                          <a:pt x="554" y="110"/>
                        </a:cubicBezTo>
                        <a:cubicBezTo>
                          <a:pt x="556" y="132"/>
                          <a:pt x="556" y="168"/>
                          <a:pt x="572" y="188"/>
                        </a:cubicBezTo>
                        <a:cubicBezTo>
                          <a:pt x="568" y="198"/>
                          <a:pt x="564" y="208"/>
                          <a:pt x="562" y="219"/>
                        </a:cubicBezTo>
                        <a:cubicBezTo>
                          <a:pt x="564" y="227"/>
                          <a:pt x="569" y="233"/>
                          <a:pt x="572" y="240"/>
                        </a:cubicBezTo>
                        <a:cubicBezTo>
                          <a:pt x="573" y="247"/>
                          <a:pt x="572" y="254"/>
                          <a:pt x="575" y="259"/>
                        </a:cubicBezTo>
                        <a:cubicBezTo>
                          <a:pt x="577" y="263"/>
                          <a:pt x="595" y="272"/>
                          <a:pt x="599" y="283"/>
                        </a:cubicBezTo>
                        <a:cubicBezTo>
                          <a:pt x="594" y="295"/>
                          <a:pt x="603" y="306"/>
                          <a:pt x="618" y="310"/>
                        </a:cubicBezTo>
                        <a:cubicBezTo>
                          <a:pt x="630" y="307"/>
                          <a:pt x="638" y="308"/>
                          <a:pt x="645" y="300"/>
                        </a:cubicBezTo>
                        <a:cubicBezTo>
                          <a:pt x="660" y="302"/>
                          <a:pt x="663" y="303"/>
                          <a:pt x="672" y="293"/>
                        </a:cubicBezTo>
                        <a:cubicBezTo>
                          <a:pt x="675" y="294"/>
                          <a:pt x="679" y="293"/>
                          <a:pt x="680" y="295"/>
                        </a:cubicBezTo>
                        <a:cubicBezTo>
                          <a:pt x="682" y="301"/>
                          <a:pt x="674" y="321"/>
                          <a:pt x="672" y="327"/>
                        </a:cubicBezTo>
                        <a:cubicBezTo>
                          <a:pt x="668" y="340"/>
                          <a:pt x="671" y="326"/>
                          <a:pt x="664" y="340"/>
                        </a:cubicBezTo>
                        <a:cubicBezTo>
                          <a:pt x="652" y="360"/>
                          <a:pt x="646" y="381"/>
                          <a:pt x="621" y="394"/>
                        </a:cubicBezTo>
                        <a:cubicBezTo>
                          <a:pt x="614" y="402"/>
                          <a:pt x="609" y="402"/>
                          <a:pt x="599" y="407"/>
                        </a:cubicBezTo>
                        <a:cubicBezTo>
                          <a:pt x="590" y="418"/>
                          <a:pt x="579" y="429"/>
                          <a:pt x="567" y="439"/>
                        </a:cubicBezTo>
                        <a:cubicBezTo>
                          <a:pt x="560" y="454"/>
                          <a:pt x="555" y="470"/>
                          <a:pt x="548" y="485"/>
                        </a:cubicBezTo>
                        <a:cubicBezTo>
                          <a:pt x="549" y="489"/>
                          <a:pt x="550" y="492"/>
                          <a:pt x="551" y="496"/>
                        </a:cubicBezTo>
                        <a:cubicBezTo>
                          <a:pt x="552" y="500"/>
                          <a:pt x="556" y="508"/>
                          <a:pt x="556" y="508"/>
                        </a:cubicBezTo>
                        <a:cubicBezTo>
                          <a:pt x="559" y="524"/>
                          <a:pt x="562" y="546"/>
                          <a:pt x="576" y="557"/>
                        </a:cubicBezTo>
                        <a:lnTo>
                          <a:pt x="435" y="556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 fontAlgn="base">
                      <a:spcBef>
                        <a:spcPct val="0"/>
                      </a:spcBef>
                      <a:spcAft>
                        <a:spcPct val="0"/>
                      </a:spcAft>
                      <a:defRPr/>
                    </a:pPr>
                    <a:endParaRPr lang="en-US" sz="2400" u="sng">
                      <a:solidFill>
                        <a:srgbClr val="000000"/>
                      </a:solidFill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108601" name="Freeform 57"/>
                  <p:cNvSpPr>
                    <a:spLocks/>
                  </p:cNvSpPr>
                  <p:nvPr/>
                </p:nvSpPr>
                <p:spPr bwMode="ltGray">
                  <a:xfrm>
                    <a:off x="1189" y="447"/>
                    <a:ext cx="164" cy="221"/>
                  </a:xfrm>
                  <a:custGeom>
                    <a:avLst/>
                    <a:gdLst/>
                    <a:ahLst/>
                    <a:cxnLst>
                      <a:cxn ang="0">
                        <a:pos x="243" y="347"/>
                      </a:cxn>
                      <a:cxn ang="0">
                        <a:pos x="233" y="301"/>
                      </a:cxn>
                      <a:cxn ang="0">
                        <a:pos x="217" y="288"/>
                      </a:cxn>
                      <a:cxn ang="0">
                        <a:pos x="215" y="269"/>
                      </a:cxn>
                      <a:cxn ang="0">
                        <a:pos x="209" y="254"/>
                      </a:cxn>
                      <a:cxn ang="0">
                        <a:pos x="209" y="229"/>
                      </a:cxn>
                      <a:cxn ang="0">
                        <a:pos x="207" y="214"/>
                      </a:cxn>
                      <a:cxn ang="0">
                        <a:pos x="228" y="202"/>
                      </a:cxn>
                      <a:cxn ang="0">
                        <a:pos x="257" y="197"/>
                      </a:cxn>
                      <a:cxn ang="0">
                        <a:pos x="257" y="136"/>
                      </a:cxn>
                      <a:cxn ang="0">
                        <a:pos x="54" y="96"/>
                      </a:cxn>
                      <a:cxn ang="0">
                        <a:pos x="32" y="98"/>
                      </a:cxn>
                      <a:cxn ang="0">
                        <a:pos x="16" y="102"/>
                      </a:cxn>
                      <a:cxn ang="0">
                        <a:pos x="0" y="149"/>
                      </a:cxn>
                      <a:cxn ang="0">
                        <a:pos x="93" y="346"/>
                      </a:cxn>
                      <a:cxn ang="0">
                        <a:pos x="243" y="347"/>
                      </a:cxn>
                    </a:cxnLst>
                    <a:rect l="0" t="0" r="r" b="b"/>
                    <a:pathLst>
                      <a:path w="257" h="347">
                        <a:moveTo>
                          <a:pt x="243" y="347"/>
                        </a:moveTo>
                        <a:lnTo>
                          <a:pt x="233" y="301"/>
                        </a:lnTo>
                        <a:lnTo>
                          <a:pt x="217" y="288"/>
                        </a:lnTo>
                        <a:lnTo>
                          <a:pt x="215" y="269"/>
                        </a:lnTo>
                        <a:lnTo>
                          <a:pt x="209" y="254"/>
                        </a:lnTo>
                        <a:lnTo>
                          <a:pt x="209" y="229"/>
                        </a:lnTo>
                        <a:lnTo>
                          <a:pt x="207" y="214"/>
                        </a:lnTo>
                        <a:lnTo>
                          <a:pt x="228" y="202"/>
                        </a:lnTo>
                        <a:lnTo>
                          <a:pt x="257" y="197"/>
                        </a:lnTo>
                        <a:lnTo>
                          <a:pt x="257" y="136"/>
                        </a:lnTo>
                        <a:cubicBezTo>
                          <a:pt x="209" y="119"/>
                          <a:pt x="13" y="0"/>
                          <a:pt x="54" y="96"/>
                        </a:cubicBezTo>
                        <a:cubicBezTo>
                          <a:pt x="36" y="106"/>
                          <a:pt x="57" y="97"/>
                          <a:pt x="32" y="98"/>
                        </a:cubicBezTo>
                        <a:cubicBezTo>
                          <a:pt x="27" y="99"/>
                          <a:pt x="16" y="102"/>
                          <a:pt x="16" y="102"/>
                        </a:cubicBezTo>
                        <a:lnTo>
                          <a:pt x="0" y="149"/>
                        </a:lnTo>
                        <a:lnTo>
                          <a:pt x="93" y="346"/>
                        </a:lnTo>
                        <a:lnTo>
                          <a:pt x="243" y="347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 fontAlgn="base">
                      <a:spcBef>
                        <a:spcPct val="0"/>
                      </a:spcBef>
                      <a:spcAft>
                        <a:spcPct val="0"/>
                      </a:spcAft>
                      <a:defRPr/>
                    </a:pPr>
                    <a:endParaRPr lang="en-US" sz="2400" u="sng">
                      <a:solidFill>
                        <a:srgbClr val="000000"/>
                      </a:solidFill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108602" name="Freeform 58"/>
                  <p:cNvSpPr>
                    <a:spLocks/>
                  </p:cNvSpPr>
                  <p:nvPr/>
                </p:nvSpPr>
                <p:spPr bwMode="ltGray">
                  <a:xfrm>
                    <a:off x="1476" y="611"/>
                    <a:ext cx="7" cy="13"/>
                  </a:xfrm>
                  <a:custGeom>
                    <a:avLst/>
                    <a:gdLst/>
                    <a:ahLst/>
                    <a:cxnLst>
                      <a:cxn ang="0">
                        <a:pos x="7" y="25"/>
                      </a:cxn>
                      <a:cxn ang="0">
                        <a:pos x="19" y="21"/>
                      </a:cxn>
                      <a:cxn ang="0">
                        <a:pos x="7" y="25"/>
                      </a:cxn>
                    </a:cxnLst>
                    <a:rect l="0" t="0" r="r" b="b"/>
                    <a:pathLst>
                      <a:path w="19" h="37">
                        <a:moveTo>
                          <a:pt x="7" y="25"/>
                        </a:moveTo>
                        <a:cubicBezTo>
                          <a:pt x="0" y="4"/>
                          <a:pt x="12" y="0"/>
                          <a:pt x="19" y="21"/>
                        </a:cubicBezTo>
                        <a:cubicBezTo>
                          <a:pt x="14" y="37"/>
                          <a:pt x="18" y="36"/>
                          <a:pt x="7" y="25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 fontAlgn="base">
                      <a:spcBef>
                        <a:spcPct val="0"/>
                      </a:spcBef>
                      <a:spcAft>
                        <a:spcPct val="0"/>
                      </a:spcAft>
                      <a:defRPr/>
                    </a:pPr>
                    <a:endParaRPr lang="en-US" sz="2400" u="sng">
                      <a:solidFill>
                        <a:srgbClr val="000000"/>
                      </a:solidFill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108603" name="Freeform 59"/>
                  <p:cNvSpPr>
                    <a:spLocks/>
                  </p:cNvSpPr>
                  <p:nvPr/>
                </p:nvSpPr>
                <p:spPr bwMode="ltGray">
                  <a:xfrm>
                    <a:off x="1467" y="497"/>
                    <a:ext cx="11" cy="7"/>
                  </a:xfrm>
                  <a:custGeom>
                    <a:avLst/>
                    <a:gdLst/>
                    <a:ahLst/>
                    <a:cxnLst>
                      <a:cxn ang="0">
                        <a:pos x="12" y="12"/>
                      </a:cxn>
                      <a:cxn ang="0">
                        <a:pos x="16" y="0"/>
                      </a:cxn>
                      <a:cxn ang="0">
                        <a:pos x="20" y="12"/>
                      </a:cxn>
                      <a:cxn ang="0">
                        <a:pos x="8" y="20"/>
                      </a:cxn>
                      <a:cxn ang="0">
                        <a:pos x="12" y="12"/>
                      </a:cxn>
                    </a:cxnLst>
                    <a:rect l="0" t="0" r="r" b="b"/>
                    <a:pathLst>
                      <a:path w="22" h="20">
                        <a:moveTo>
                          <a:pt x="12" y="12"/>
                        </a:moveTo>
                        <a:cubicBezTo>
                          <a:pt x="13" y="8"/>
                          <a:pt x="12" y="0"/>
                          <a:pt x="16" y="0"/>
                        </a:cubicBezTo>
                        <a:cubicBezTo>
                          <a:pt x="20" y="0"/>
                          <a:pt x="22" y="8"/>
                          <a:pt x="20" y="12"/>
                        </a:cubicBezTo>
                        <a:cubicBezTo>
                          <a:pt x="18" y="16"/>
                          <a:pt x="12" y="17"/>
                          <a:pt x="8" y="20"/>
                        </a:cubicBezTo>
                        <a:cubicBezTo>
                          <a:pt x="3" y="5"/>
                          <a:pt x="0" y="6"/>
                          <a:pt x="12" y="12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 fontAlgn="base">
                      <a:spcBef>
                        <a:spcPct val="0"/>
                      </a:spcBef>
                      <a:spcAft>
                        <a:spcPct val="0"/>
                      </a:spcAft>
                      <a:defRPr/>
                    </a:pPr>
                    <a:endParaRPr lang="en-US" sz="2400" u="sng">
                      <a:solidFill>
                        <a:srgbClr val="000000"/>
                      </a:solidFill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108604" name="Freeform 60"/>
                  <p:cNvSpPr>
                    <a:spLocks/>
                  </p:cNvSpPr>
                  <p:nvPr/>
                </p:nvSpPr>
                <p:spPr bwMode="ltGray">
                  <a:xfrm>
                    <a:off x="1072" y="356"/>
                    <a:ext cx="25" cy="11"/>
                  </a:xfrm>
                  <a:custGeom>
                    <a:avLst/>
                    <a:gdLst/>
                    <a:ahLst/>
                    <a:cxnLst>
                      <a:cxn ang="0">
                        <a:pos x="24" y="18"/>
                      </a:cxn>
                      <a:cxn ang="0">
                        <a:pos x="32" y="6"/>
                      </a:cxn>
                      <a:cxn ang="0">
                        <a:pos x="36" y="30"/>
                      </a:cxn>
                      <a:cxn ang="0">
                        <a:pos x="24" y="18"/>
                      </a:cxn>
                    </a:cxnLst>
                    <a:rect l="0" t="0" r="r" b="b"/>
                    <a:pathLst>
                      <a:path w="57" h="30">
                        <a:moveTo>
                          <a:pt x="24" y="18"/>
                        </a:moveTo>
                        <a:cubicBezTo>
                          <a:pt x="0" y="10"/>
                          <a:pt x="9" y="0"/>
                          <a:pt x="32" y="6"/>
                        </a:cubicBezTo>
                        <a:cubicBezTo>
                          <a:pt x="46" y="15"/>
                          <a:pt x="57" y="23"/>
                          <a:pt x="36" y="30"/>
                        </a:cubicBezTo>
                        <a:cubicBezTo>
                          <a:pt x="21" y="25"/>
                          <a:pt x="24" y="30"/>
                          <a:pt x="24" y="1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 fontAlgn="base">
                      <a:spcBef>
                        <a:spcPct val="0"/>
                      </a:spcBef>
                      <a:spcAft>
                        <a:spcPct val="0"/>
                      </a:spcAft>
                      <a:defRPr/>
                    </a:pPr>
                    <a:endParaRPr lang="en-US" sz="2400" u="sng">
                      <a:solidFill>
                        <a:srgbClr val="000000"/>
                      </a:solidFill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108605" name="Freeform 61"/>
                  <p:cNvSpPr>
                    <a:spLocks/>
                  </p:cNvSpPr>
                  <p:nvPr/>
                </p:nvSpPr>
                <p:spPr bwMode="ltGray">
                  <a:xfrm>
                    <a:off x="1375" y="265"/>
                    <a:ext cx="294" cy="234"/>
                  </a:xfrm>
                  <a:custGeom>
                    <a:avLst/>
                    <a:gdLst/>
                    <a:ahLst/>
                    <a:cxnLst>
                      <a:cxn ang="0">
                        <a:pos x="473" y="464"/>
                      </a:cxn>
                      <a:cxn ang="0">
                        <a:pos x="393" y="452"/>
                      </a:cxn>
                      <a:cxn ang="0">
                        <a:pos x="325" y="412"/>
                      </a:cxn>
                      <a:cxn ang="0">
                        <a:pos x="265" y="400"/>
                      </a:cxn>
                      <a:cxn ang="0">
                        <a:pos x="237" y="416"/>
                      </a:cxn>
                      <a:cxn ang="0">
                        <a:pos x="261" y="428"/>
                      </a:cxn>
                      <a:cxn ang="0">
                        <a:pos x="293" y="468"/>
                      </a:cxn>
                      <a:cxn ang="0">
                        <a:pos x="321" y="476"/>
                      </a:cxn>
                      <a:cxn ang="0">
                        <a:pos x="333" y="536"/>
                      </a:cxn>
                      <a:cxn ang="0">
                        <a:pos x="313" y="552"/>
                      </a:cxn>
                      <a:cxn ang="0">
                        <a:pos x="261" y="616"/>
                      </a:cxn>
                      <a:cxn ang="0">
                        <a:pos x="225" y="628"/>
                      </a:cxn>
                      <a:cxn ang="0">
                        <a:pos x="97" y="696"/>
                      </a:cxn>
                      <a:cxn ang="0">
                        <a:pos x="77" y="616"/>
                      </a:cxn>
                      <a:cxn ang="0">
                        <a:pos x="45" y="524"/>
                      </a:cxn>
                      <a:cxn ang="0">
                        <a:pos x="33" y="448"/>
                      </a:cxn>
                      <a:cxn ang="0">
                        <a:pos x="53" y="344"/>
                      </a:cxn>
                      <a:cxn ang="0">
                        <a:pos x="17" y="392"/>
                      </a:cxn>
                      <a:cxn ang="0">
                        <a:pos x="81" y="280"/>
                      </a:cxn>
                      <a:cxn ang="0">
                        <a:pos x="113" y="204"/>
                      </a:cxn>
                      <a:cxn ang="0">
                        <a:pos x="37" y="204"/>
                      </a:cxn>
                      <a:cxn ang="0">
                        <a:pos x="1" y="196"/>
                      </a:cxn>
                      <a:cxn ang="0">
                        <a:pos x="25" y="140"/>
                      </a:cxn>
                      <a:cxn ang="0">
                        <a:pos x="97" y="112"/>
                      </a:cxn>
                      <a:cxn ang="0">
                        <a:pos x="221" y="124"/>
                      </a:cxn>
                      <a:cxn ang="0">
                        <a:pos x="229" y="64"/>
                      </a:cxn>
                      <a:cxn ang="0">
                        <a:pos x="261" y="0"/>
                      </a:cxn>
                      <a:cxn ang="0">
                        <a:pos x="357" y="44"/>
                      </a:cxn>
                      <a:cxn ang="0">
                        <a:pos x="329" y="88"/>
                      </a:cxn>
                      <a:cxn ang="0">
                        <a:pos x="301" y="176"/>
                      </a:cxn>
                      <a:cxn ang="0">
                        <a:pos x="361" y="192"/>
                      </a:cxn>
                      <a:cxn ang="0">
                        <a:pos x="373" y="136"/>
                      </a:cxn>
                      <a:cxn ang="0">
                        <a:pos x="417" y="92"/>
                      </a:cxn>
                      <a:cxn ang="0">
                        <a:pos x="497" y="88"/>
                      </a:cxn>
                      <a:cxn ang="0">
                        <a:pos x="529" y="52"/>
                      </a:cxn>
                      <a:cxn ang="0">
                        <a:pos x="541" y="460"/>
                      </a:cxn>
                    </a:cxnLst>
                    <a:rect l="0" t="0" r="r" b="b"/>
                    <a:pathLst>
                      <a:path w="693" h="696">
                        <a:moveTo>
                          <a:pt x="541" y="460"/>
                        </a:moveTo>
                        <a:lnTo>
                          <a:pt x="473" y="464"/>
                        </a:lnTo>
                        <a:lnTo>
                          <a:pt x="441" y="452"/>
                        </a:lnTo>
                        <a:lnTo>
                          <a:pt x="393" y="452"/>
                        </a:lnTo>
                        <a:cubicBezTo>
                          <a:pt x="365" y="448"/>
                          <a:pt x="360" y="444"/>
                          <a:pt x="337" y="436"/>
                        </a:cubicBezTo>
                        <a:cubicBezTo>
                          <a:pt x="336" y="432"/>
                          <a:pt x="330" y="413"/>
                          <a:pt x="325" y="412"/>
                        </a:cubicBezTo>
                        <a:cubicBezTo>
                          <a:pt x="317" y="411"/>
                          <a:pt x="301" y="420"/>
                          <a:pt x="301" y="420"/>
                        </a:cubicBezTo>
                        <a:cubicBezTo>
                          <a:pt x="289" y="412"/>
                          <a:pt x="277" y="408"/>
                          <a:pt x="265" y="400"/>
                        </a:cubicBezTo>
                        <a:cubicBezTo>
                          <a:pt x="252" y="380"/>
                          <a:pt x="256" y="356"/>
                          <a:pt x="233" y="348"/>
                        </a:cubicBezTo>
                        <a:cubicBezTo>
                          <a:pt x="217" y="372"/>
                          <a:pt x="221" y="392"/>
                          <a:pt x="237" y="416"/>
                        </a:cubicBezTo>
                        <a:cubicBezTo>
                          <a:pt x="234" y="428"/>
                          <a:pt x="228" y="445"/>
                          <a:pt x="237" y="444"/>
                        </a:cubicBezTo>
                        <a:cubicBezTo>
                          <a:pt x="247" y="443"/>
                          <a:pt x="261" y="428"/>
                          <a:pt x="261" y="428"/>
                        </a:cubicBezTo>
                        <a:cubicBezTo>
                          <a:pt x="258" y="450"/>
                          <a:pt x="243" y="475"/>
                          <a:pt x="269" y="484"/>
                        </a:cubicBezTo>
                        <a:cubicBezTo>
                          <a:pt x="277" y="479"/>
                          <a:pt x="288" y="476"/>
                          <a:pt x="293" y="468"/>
                        </a:cubicBezTo>
                        <a:cubicBezTo>
                          <a:pt x="302" y="454"/>
                          <a:pt x="303" y="446"/>
                          <a:pt x="317" y="436"/>
                        </a:cubicBezTo>
                        <a:cubicBezTo>
                          <a:pt x="315" y="448"/>
                          <a:pt x="306" y="467"/>
                          <a:pt x="321" y="476"/>
                        </a:cubicBezTo>
                        <a:cubicBezTo>
                          <a:pt x="328" y="480"/>
                          <a:pt x="345" y="484"/>
                          <a:pt x="345" y="484"/>
                        </a:cubicBezTo>
                        <a:cubicBezTo>
                          <a:pt x="382" y="472"/>
                          <a:pt x="347" y="527"/>
                          <a:pt x="333" y="536"/>
                        </a:cubicBezTo>
                        <a:cubicBezTo>
                          <a:pt x="330" y="540"/>
                          <a:pt x="329" y="545"/>
                          <a:pt x="325" y="548"/>
                        </a:cubicBezTo>
                        <a:cubicBezTo>
                          <a:pt x="322" y="551"/>
                          <a:pt x="316" y="549"/>
                          <a:pt x="313" y="552"/>
                        </a:cubicBezTo>
                        <a:cubicBezTo>
                          <a:pt x="300" y="565"/>
                          <a:pt x="320" y="575"/>
                          <a:pt x="293" y="584"/>
                        </a:cubicBezTo>
                        <a:cubicBezTo>
                          <a:pt x="286" y="595"/>
                          <a:pt x="272" y="610"/>
                          <a:pt x="261" y="616"/>
                        </a:cubicBezTo>
                        <a:cubicBezTo>
                          <a:pt x="254" y="620"/>
                          <a:pt x="245" y="621"/>
                          <a:pt x="237" y="624"/>
                        </a:cubicBezTo>
                        <a:cubicBezTo>
                          <a:pt x="233" y="625"/>
                          <a:pt x="225" y="628"/>
                          <a:pt x="225" y="628"/>
                        </a:cubicBezTo>
                        <a:cubicBezTo>
                          <a:pt x="215" y="659"/>
                          <a:pt x="212" y="652"/>
                          <a:pt x="173" y="656"/>
                        </a:cubicBezTo>
                        <a:cubicBezTo>
                          <a:pt x="140" y="667"/>
                          <a:pt x="132" y="687"/>
                          <a:pt x="97" y="696"/>
                        </a:cubicBezTo>
                        <a:cubicBezTo>
                          <a:pt x="77" y="691"/>
                          <a:pt x="75" y="687"/>
                          <a:pt x="81" y="668"/>
                        </a:cubicBezTo>
                        <a:cubicBezTo>
                          <a:pt x="77" y="646"/>
                          <a:pt x="72" y="639"/>
                          <a:pt x="77" y="616"/>
                        </a:cubicBezTo>
                        <a:cubicBezTo>
                          <a:pt x="73" y="598"/>
                          <a:pt x="71" y="587"/>
                          <a:pt x="61" y="572"/>
                        </a:cubicBezTo>
                        <a:cubicBezTo>
                          <a:pt x="58" y="551"/>
                          <a:pt x="51" y="543"/>
                          <a:pt x="45" y="524"/>
                        </a:cubicBezTo>
                        <a:cubicBezTo>
                          <a:pt x="52" y="502"/>
                          <a:pt x="58" y="496"/>
                          <a:pt x="49" y="472"/>
                        </a:cubicBezTo>
                        <a:cubicBezTo>
                          <a:pt x="46" y="463"/>
                          <a:pt x="33" y="448"/>
                          <a:pt x="33" y="448"/>
                        </a:cubicBezTo>
                        <a:cubicBezTo>
                          <a:pt x="42" y="422"/>
                          <a:pt x="42" y="408"/>
                          <a:pt x="33" y="380"/>
                        </a:cubicBezTo>
                        <a:cubicBezTo>
                          <a:pt x="49" y="369"/>
                          <a:pt x="48" y="362"/>
                          <a:pt x="53" y="344"/>
                        </a:cubicBezTo>
                        <a:cubicBezTo>
                          <a:pt x="47" y="327"/>
                          <a:pt x="49" y="308"/>
                          <a:pt x="33" y="332"/>
                        </a:cubicBezTo>
                        <a:cubicBezTo>
                          <a:pt x="40" y="353"/>
                          <a:pt x="29" y="374"/>
                          <a:pt x="17" y="392"/>
                        </a:cubicBezTo>
                        <a:cubicBezTo>
                          <a:pt x="6" y="360"/>
                          <a:pt x="10" y="340"/>
                          <a:pt x="13" y="304"/>
                        </a:cubicBezTo>
                        <a:cubicBezTo>
                          <a:pt x="44" y="314"/>
                          <a:pt x="54" y="289"/>
                          <a:pt x="81" y="280"/>
                        </a:cubicBezTo>
                        <a:cubicBezTo>
                          <a:pt x="94" y="261"/>
                          <a:pt x="85" y="242"/>
                          <a:pt x="105" y="228"/>
                        </a:cubicBezTo>
                        <a:cubicBezTo>
                          <a:pt x="108" y="220"/>
                          <a:pt x="110" y="212"/>
                          <a:pt x="113" y="204"/>
                        </a:cubicBezTo>
                        <a:cubicBezTo>
                          <a:pt x="116" y="196"/>
                          <a:pt x="89" y="196"/>
                          <a:pt x="89" y="196"/>
                        </a:cubicBezTo>
                        <a:cubicBezTo>
                          <a:pt x="81" y="221"/>
                          <a:pt x="58" y="211"/>
                          <a:pt x="37" y="204"/>
                        </a:cubicBezTo>
                        <a:cubicBezTo>
                          <a:pt x="33" y="207"/>
                          <a:pt x="30" y="213"/>
                          <a:pt x="25" y="212"/>
                        </a:cubicBezTo>
                        <a:cubicBezTo>
                          <a:pt x="16" y="210"/>
                          <a:pt x="1" y="196"/>
                          <a:pt x="1" y="196"/>
                        </a:cubicBezTo>
                        <a:cubicBezTo>
                          <a:pt x="4" y="186"/>
                          <a:pt x="4" y="174"/>
                          <a:pt x="9" y="164"/>
                        </a:cubicBezTo>
                        <a:cubicBezTo>
                          <a:pt x="13" y="155"/>
                          <a:pt x="25" y="140"/>
                          <a:pt x="25" y="140"/>
                        </a:cubicBezTo>
                        <a:cubicBezTo>
                          <a:pt x="0" y="132"/>
                          <a:pt x="25" y="128"/>
                          <a:pt x="37" y="124"/>
                        </a:cubicBezTo>
                        <a:cubicBezTo>
                          <a:pt x="58" y="131"/>
                          <a:pt x="75" y="116"/>
                          <a:pt x="97" y="112"/>
                        </a:cubicBezTo>
                        <a:cubicBezTo>
                          <a:pt x="135" y="87"/>
                          <a:pt x="159" y="122"/>
                          <a:pt x="197" y="132"/>
                        </a:cubicBezTo>
                        <a:cubicBezTo>
                          <a:pt x="205" y="129"/>
                          <a:pt x="213" y="127"/>
                          <a:pt x="221" y="124"/>
                        </a:cubicBezTo>
                        <a:cubicBezTo>
                          <a:pt x="225" y="123"/>
                          <a:pt x="226" y="147"/>
                          <a:pt x="233" y="120"/>
                        </a:cubicBezTo>
                        <a:lnTo>
                          <a:pt x="229" y="64"/>
                        </a:lnTo>
                        <a:lnTo>
                          <a:pt x="209" y="40"/>
                        </a:lnTo>
                        <a:cubicBezTo>
                          <a:pt x="243" y="21"/>
                          <a:pt x="240" y="21"/>
                          <a:pt x="261" y="0"/>
                        </a:cubicBezTo>
                        <a:cubicBezTo>
                          <a:pt x="297" y="16"/>
                          <a:pt x="333" y="32"/>
                          <a:pt x="369" y="48"/>
                        </a:cubicBezTo>
                        <a:cubicBezTo>
                          <a:pt x="373" y="50"/>
                          <a:pt x="361" y="44"/>
                          <a:pt x="357" y="44"/>
                        </a:cubicBezTo>
                        <a:cubicBezTo>
                          <a:pt x="349" y="45"/>
                          <a:pt x="333" y="52"/>
                          <a:pt x="333" y="52"/>
                        </a:cubicBezTo>
                        <a:cubicBezTo>
                          <a:pt x="322" y="68"/>
                          <a:pt x="318" y="71"/>
                          <a:pt x="329" y="88"/>
                        </a:cubicBezTo>
                        <a:cubicBezTo>
                          <a:pt x="308" y="119"/>
                          <a:pt x="323" y="118"/>
                          <a:pt x="333" y="148"/>
                        </a:cubicBezTo>
                        <a:cubicBezTo>
                          <a:pt x="320" y="157"/>
                          <a:pt x="314" y="167"/>
                          <a:pt x="301" y="176"/>
                        </a:cubicBezTo>
                        <a:cubicBezTo>
                          <a:pt x="306" y="213"/>
                          <a:pt x="303" y="213"/>
                          <a:pt x="337" y="220"/>
                        </a:cubicBezTo>
                        <a:cubicBezTo>
                          <a:pt x="358" y="216"/>
                          <a:pt x="368" y="214"/>
                          <a:pt x="361" y="192"/>
                        </a:cubicBezTo>
                        <a:cubicBezTo>
                          <a:pt x="362" y="177"/>
                          <a:pt x="362" y="162"/>
                          <a:pt x="365" y="148"/>
                        </a:cubicBezTo>
                        <a:cubicBezTo>
                          <a:pt x="366" y="143"/>
                          <a:pt x="369" y="133"/>
                          <a:pt x="373" y="136"/>
                        </a:cubicBezTo>
                        <a:cubicBezTo>
                          <a:pt x="379" y="140"/>
                          <a:pt x="376" y="149"/>
                          <a:pt x="377" y="156"/>
                        </a:cubicBezTo>
                        <a:cubicBezTo>
                          <a:pt x="404" y="147"/>
                          <a:pt x="409" y="116"/>
                          <a:pt x="417" y="92"/>
                        </a:cubicBezTo>
                        <a:cubicBezTo>
                          <a:pt x="422" y="76"/>
                          <a:pt x="453" y="74"/>
                          <a:pt x="465" y="72"/>
                        </a:cubicBezTo>
                        <a:cubicBezTo>
                          <a:pt x="472" y="92"/>
                          <a:pt x="477" y="93"/>
                          <a:pt x="497" y="88"/>
                        </a:cubicBezTo>
                        <a:cubicBezTo>
                          <a:pt x="512" y="78"/>
                          <a:pt x="515" y="74"/>
                          <a:pt x="509" y="56"/>
                        </a:cubicBezTo>
                        <a:cubicBezTo>
                          <a:pt x="523" y="46"/>
                          <a:pt x="517" y="46"/>
                          <a:pt x="529" y="52"/>
                        </a:cubicBezTo>
                        <a:lnTo>
                          <a:pt x="693" y="72"/>
                        </a:lnTo>
                        <a:lnTo>
                          <a:pt x="541" y="460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 fontAlgn="base">
                      <a:spcBef>
                        <a:spcPct val="0"/>
                      </a:spcBef>
                      <a:spcAft>
                        <a:spcPct val="0"/>
                      </a:spcAft>
                      <a:defRPr/>
                    </a:pPr>
                    <a:endParaRPr lang="en-US" sz="2400" u="sng">
                      <a:solidFill>
                        <a:srgbClr val="000000"/>
                      </a:solidFill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108606" name="Freeform 62"/>
                  <p:cNvSpPr>
                    <a:spLocks/>
                  </p:cNvSpPr>
                  <p:nvPr/>
                </p:nvSpPr>
                <p:spPr bwMode="ltGray">
                  <a:xfrm>
                    <a:off x="1174" y="247"/>
                    <a:ext cx="590" cy="96"/>
                  </a:xfrm>
                  <a:custGeom>
                    <a:avLst/>
                    <a:gdLst/>
                    <a:ahLst/>
                    <a:cxnLst>
                      <a:cxn ang="0">
                        <a:pos x="825" y="0"/>
                      </a:cxn>
                      <a:cxn ang="0">
                        <a:pos x="143" y="29"/>
                      </a:cxn>
                      <a:cxn ang="0">
                        <a:pos x="91" y="42"/>
                      </a:cxn>
                      <a:cxn ang="0">
                        <a:pos x="62" y="42"/>
                      </a:cxn>
                      <a:cxn ang="0">
                        <a:pos x="22" y="77"/>
                      </a:cxn>
                      <a:cxn ang="0">
                        <a:pos x="0" y="105"/>
                      </a:cxn>
                      <a:cxn ang="0">
                        <a:pos x="59" y="115"/>
                      </a:cxn>
                      <a:cxn ang="0">
                        <a:pos x="97" y="96"/>
                      </a:cxn>
                      <a:cxn ang="0">
                        <a:pos x="108" y="84"/>
                      </a:cxn>
                      <a:cxn ang="0">
                        <a:pos x="167" y="52"/>
                      </a:cxn>
                      <a:cxn ang="0">
                        <a:pos x="215" y="46"/>
                      </a:cxn>
                      <a:cxn ang="0">
                        <a:pos x="237" y="94"/>
                      </a:cxn>
                      <a:cxn ang="0">
                        <a:pos x="188" y="109"/>
                      </a:cxn>
                      <a:cxn ang="0">
                        <a:pos x="231" y="113"/>
                      </a:cxn>
                      <a:cxn ang="0">
                        <a:pos x="250" y="90"/>
                      </a:cxn>
                      <a:cxn ang="0">
                        <a:pos x="266" y="92"/>
                      </a:cxn>
                      <a:cxn ang="0">
                        <a:pos x="253" y="54"/>
                      </a:cxn>
                      <a:cxn ang="0">
                        <a:pos x="266" y="44"/>
                      </a:cxn>
                      <a:cxn ang="0">
                        <a:pos x="277" y="88"/>
                      </a:cxn>
                      <a:cxn ang="0">
                        <a:pos x="266" y="113"/>
                      </a:cxn>
                      <a:cxn ang="0">
                        <a:pos x="296" y="130"/>
                      </a:cxn>
                      <a:cxn ang="0">
                        <a:pos x="299" y="92"/>
                      </a:cxn>
                      <a:cxn ang="0">
                        <a:pos x="331" y="103"/>
                      </a:cxn>
                      <a:cxn ang="0">
                        <a:pos x="382" y="73"/>
                      </a:cxn>
                      <a:cxn ang="0">
                        <a:pos x="409" y="50"/>
                      </a:cxn>
                      <a:cxn ang="0">
                        <a:pos x="439" y="56"/>
                      </a:cxn>
                      <a:cxn ang="0">
                        <a:pos x="455" y="50"/>
                      </a:cxn>
                      <a:cxn ang="0">
                        <a:pos x="431" y="44"/>
                      </a:cxn>
                      <a:cxn ang="0">
                        <a:pos x="474" y="35"/>
                      </a:cxn>
                      <a:cxn ang="0">
                        <a:pos x="544" y="54"/>
                      </a:cxn>
                      <a:cxn ang="0">
                        <a:pos x="581" y="42"/>
                      </a:cxn>
                      <a:cxn ang="0">
                        <a:pos x="584" y="63"/>
                      </a:cxn>
                      <a:cxn ang="0">
                        <a:pos x="568" y="101"/>
                      </a:cxn>
                      <a:cxn ang="0">
                        <a:pos x="611" y="88"/>
                      </a:cxn>
                      <a:cxn ang="0">
                        <a:pos x="624" y="80"/>
                      </a:cxn>
                      <a:cxn ang="0">
                        <a:pos x="648" y="61"/>
                      </a:cxn>
                      <a:cxn ang="0">
                        <a:pos x="794" y="84"/>
                      </a:cxn>
                    </a:cxnLst>
                    <a:rect l="0" t="0" r="r" b="b"/>
                    <a:pathLst>
                      <a:path w="931" h="149">
                        <a:moveTo>
                          <a:pt x="794" y="84"/>
                        </a:moveTo>
                        <a:cubicBezTo>
                          <a:pt x="813" y="72"/>
                          <a:pt x="931" y="14"/>
                          <a:pt x="825" y="0"/>
                        </a:cubicBezTo>
                        <a:lnTo>
                          <a:pt x="159" y="0"/>
                        </a:lnTo>
                        <a:cubicBezTo>
                          <a:pt x="149" y="12"/>
                          <a:pt x="162" y="18"/>
                          <a:pt x="143" y="29"/>
                        </a:cubicBezTo>
                        <a:cubicBezTo>
                          <a:pt x="130" y="44"/>
                          <a:pt x="133" y="39"/>
                          <a:pt x="116" y="48"/>
                        </a:cubicBezTo>
                        <a:cubicBezTo>
                          <a:pt x="108" y="46"/>
                          <a:pt x="100" y="44"/>
                          <a:pt x="91" y="42"/>
                        </a:cubicBezTo>
                        <a:cubicBezTo>
                          <a:pt x="89" y="41"/>
                          <a:pt x="83" y="40"/>
                          <a:pt x="83" y="40"/>
                        </a:cubicBezTo>
                        <a:cubicBezTo>
                          <a:pt x="76" y="40"/>
                          <a:pt x="68" y="39"/>
                          <a:pt x="62" y="42"/>
                        </a:cubicBezTo>
                        <a:cubicBezTo>
                          <a:pt x="54" y="45"/>
                          <a:pt x="46" y="61"/>
                          <a:pt x="38" y="67"/>
                        </a:cubicBezTo>
                        <a:cubicBezTo>
                          <a:pt x="32" y="71"/>
                          <a:pt x="27" y="74"/>
                          <a:pt x="22" y="77"/>
                        </a:cubicBezTo>
                        <a:cubicBezTo>
                          <a:pt x="16" y="81"/>
                          <a:pt x="5" y="86"/>
                          <a:pt x="5" y="86"/>
                        </a:cubicBezTo>
                        <a:cubicBezTo>
                          <a:pt x="9" y="95"/>
                          <a:pt x="7" y="97"/>
                          <a:pt x="0" y="105"/>
                        </a:cubicBezTo>
                        <a:cubicBezTo>
                          <a:pt x="17" y="107"/>
                          <a:pt x="22" y="107"/>
                          <a:pt x="16" y="120"/>
                        </a:cubicBezTo>
                        <a:cubicBezTo>
                          <a:pt x="27" y="122"/>
                          <a:pt x="48" y="116"/>
                          <a:pt x="59" y="115"/>
                        </a:cubicBezTo>
                        <a:cubicBezTo>
                          <a:pt x="71" y="112"/>
                          <a:pt x="73" y="117"/>
                          <a:pt x="83" y="111"/>
                        </a:cubicBezTo>
                        <a:cubicBezTo>
                          <a:pt x="89" y="96"/>
                          <a:pt x="83" y="100"/>
                          <a:pt x="97" y="96"/>
                        </a:cubicBezTo>
                        <a:cubicBezTo>
                          <a:pt x="100" y="94"/>
                          <a:pt x="103" y="93"/>
                          <a:pt x="105" y="90"/>
                        </a:cubicBezTo>
                        <a:cubicBezTo>
                          <a:pt x="106" y="88"/>
                          <a:pt x="106" y="85"/>
                          <a:pt x="108" y="84"/>
                        </a:cubicBezTo>
                        <a:cubicBezTo>
                          <a:pt x="112" y="80"/>
                          <a:pt x="140" y="69"/>
                          <a:pt x="148" y="67"/>
                        </a:cubicBezTo>
                        <a:cubicBezTo>
                          <a:pt x="160" y="52"/>
                          <a:pt x="153" y="56"/>
                          <a:pt x="167" y="52"/>
                        </a:cubicBezTo>
                        <a:cubicBezTo>
                          <a:pt x="178" y="55"/>
                          <a:pt x="179" y="62"/>
                          <a:pt x="191" y="58"/>
                        </a:cubicBezTo>
                        <a:cubicBezTo>
                          <a:pt x="199" y="52"/>
                          <a:pt x="206" y="51"/>
                          <a:pt x="215" y="46"/>
                        </a:cubicBezTo>
                        <a:cubicBezTo>
                          <a:pt x="226" y="58"/>
                          <a:pt x="217" y="46"/>
                          <a:pt x="223" y="69"/>
                        </a:cubicBezTo>
                        <a:cubicBezTo>
                          <a:pt x="226" y="79"/>
                          <a:pt x="233" y="85"/>
                          <a:pt x="237" y="94"/>
                        </a:cubicBezTo>
                        <a:cubicBezTo>
                          <a:pt x="227" y="100"/>
                          <a:pt x="229" y="104"/>
                          <a:pt x="218" y="107"/>
                        </a:cubicBezTo>
                        <a:cubicBezTo>
                          <a:pt x="207" y="120"/>
                          <a:pt x="203" y="113"/>
                          <a:pt x="188" y="109"/>
                        </a:cubicBezTo>
                        <a:cubicBezTo>
                          <a:pt x="191" y="117"/>
                          <a:pt x="200" y="127"/>
                          <a:pt x="210" y="132"/>
                        </a:cubicBezTo>
                        <a:cubicBezTo>
                          <a:pt x="218" y="114"/>
                          <a:pt x="211" y="122"/>
                          <a:pt x="231" y="113"/>
                        </a:cubicBezTo>
                        <a:cubicBezTo>
                          <a:pt x="237" y="111"/>
                          <a:pt x="248" y="105"/>
                          <a:pt x="248" y="105"/>
                        </a:cubicBezTo>
                        <a:cubicBezTo>
                          <a:pt x="248" y="100"/>
                          <a:pt x="246" y="94"/>
                          <a:pt x="250" y="90"/>
                        </a:cubicBezTo>
                        <a:cubicBezTo>
                          <a:pt x="253" y="88"/>
                          <a:pt x="254" y="96"/>
                          <a:pt x="258" y="96"/>
                        </a:cubicBezTo>
                        <a:cubicBezTo>
                          <a:pt x="262" y="97"/>
                          <a:pt x="264" y="94"/>
                          <a:pt x="266" y="92"/>
                        </a:cubicBezTo>
                        <a:cubicBezTo>
                          <a:pt x="262" y="82"/>
                          <a:pt x="252" y="77"/>
                          <a:pt x="248" y="67"/>
                        </a:cubicBezTo>
                        <a:cubicBezTo>
                          <a:pt x="250" y="63"/>
                          <a:pt x="255" y="58"/>
                          <a:pt x="253" y="54"/>
                        </a:cubicBezTo>
                        <a:cubicBezTo>
                          <a:pt x="251" y="50"/>
                          <a:pt x="248" y="42"/>
                          <a:pt x="248" y="42"/>
                        </a:cubicBezTo>
                        <a:cubicBezTo>
                          <a:pt x="256" y="32"/>
                          <a:pt x="259" y="35"/>
                          <a:pt x="266" y="44"/>
                        </a:cubicBezTo>
                        <a:cubicBezTo>
                          <a:pt x="270" y="56"/>
                          <a:pt x="276" y="61"/>
                          <a:pt x="285" y="71"/>
                        </a:cubicBezTo>
                        <a:cubicBezTo>
                          <a:pt x="281" y="81"/>
                          <a:pt x="289" y="82"/>
                          <a:pt x="277" y="88"/>
                        </a:cubicBezTo>
                        <a:cubicBezTo>
                          <a:pt x="262" y="106"/>
                          <a:pt x="278" y="83"/>
                          <a:pt x="274" y="101"/>
                        </a:cubicBezTo>
                        <a:cubicBezTo>
                          <a:pt x="274" y="105"/>
                          <a:pt x="268" y="109"/>
                          <a:pt x="266" y="113"/>
                        </a:cubicBezTo>
                        <a:cubicBezTo>
                          <a:pt x="270" y="122"/>
                          <a:pt x="268" y="125"/>
                          <a:pt x="261" y="132"/>
                        </a:cubicBezTo>
                        <a:cubicBezTo>
                          <a:pt x="268" y="149"/>
                          <a:pt x="282" y="134"/>
                          <a:pt x="296" y="130"/>
                        </a:cubicBezTo>
                        <a:cubicBezTo>
                          <a:pt x="299" y="122"/>
                          <a:pt x="295" y="119"/>
                          <a:pt x="299" y="111"/>
                        </a:cubicBezTo>
                        <a:cubicBezTo>
                          <a:pt x="296" y="105"/>
                          <a:pt x="288" y="97"/>
                          <a:pt x="299" y="92"/>
                        </a:cubicBezTo>
                        <a:cubicBezTo>
                          <a:pt x="303" y="90"/>
                          <a:pt x="315" y="88"/>
                          <a:pt x="315" y="88"/>
                        </a:cubicBezTo>
                        <a:cubicBezTo>
                          <a:pt x="326" y="91"/>
                          <a:pt x="325" y="95"/>
                          <a:pt x="331" y="103"/>
                        </a:cubicBezTo>
                        <a:cubicBezTo>
                          <a:pt x="339" y="84"/>
                          <a:pt x="331" y="90"/>
                          <a:pt x="361" y="92"/>
                        </a:cubicBezTo>
                        <a:cubicBezTo>
                          <a:pt x="355" y="76"/>
                          <a:pt x="365" y="76"/>
                          <a:pt x="382" y="73"/>
                        </a:cubicBezTo>
                        <a:cubicBezTo>
                          <a:pt x="383" y="71"/>
                          <a:pt x="387" y="57"/>
                          <a:pt x="393" y="54"/>
                        </a:cubicBezTo>
                        <a:cubicBezTo>
                          <a:pt x="398" y="52"/>
                          <a:pt x="409" y="50"/>
                          <a:pt x="409" y="50"/>
                        </a:cubicBezTo>
                        <a:cubicBezTo>
                          <a:pt x="430" y="54"/>
                          <a:pt x="413" y="58"/>
                          <a:pt x="431" y="63"/>
                        </a:cubicBezTo>
                        <a:cubicBezTo>
                          <a:pt x="433" y="61"/>
                          <a:pt x="435" y="57"/>
                          <a:pt x="439" y="56"/>
                        </a:cubicBezTo>
                        <a:cubicBezTo>
                          <a:pt x="445" y="55"/>
                          <a:pt x="452" y="61"/>
                          <a:pt x="457" y="58"/>
                        </a:cubicBezTo>
                        <a:cubicBezTo>
                          <a:pt x="461" y="57"/>
                          <a:pt x="457" y="52"/>
                          <a:pt x="455" y="50"/>
                        </a:cubicBezTo>
                        <a:cubicBezTo>
                          <a:pt x="451" y="47"/>
                          <a:pt x="444" y="47"/>
                          <a:pt x="439" y="46"/>
                        </a:cubicBezTo>
                        <a:cubicBezTo>
                          <a:pt x="436" y="45"/>
                          <a:pt x="431" y="44"/>
                          <a:pt x="431" y="44"/>
                        </a:cubicBezTo>
                        <a:cubicBezTo>
                          <a:pt x="440" y="38"/>
                          <a:pt x="443" y="36"/>
                          <a:pt x="455" y="40"/>
                        </a:cubicBezTo>
                        <a:cubicBezTo>
                          <a:pt x="461" y="38"/>
                          <a:pt x="467" y="35"/>
                          <a:pt x="474" y="35"/>
                        </a:cubicBezTo>
                        <a:cubicBezTo>
                          <a:pt x="483" y="36"/>
                          <a:pt x="511" y="43"/>
                          <a:pt x="519" y="46"/>
                        </a:cubicBezTo>
                        <a:cubicBezTo>
                          <a:pt x="527" y="49"/>
                          <a:pt x="544" y="54"/>
                          <a:pt x="544" y="54"/>
                        </a:cubicBezTo>
                        <a:cubicBezTo>
                          <a:pt x="548" y="54"/>
                          <a:pt x="560" y="52"/>
                          <a:pt x="565" y="50"/>
                        </a:cubicBezTo>
                        <a:cubicBezTo>
                          <a:pt x="570" y="47"/>
                          <a:pt x="581" y="42"/>
                          <a:pt x="581" y="42"/>
                        </a:cubicBezTo>
                        <a:cubicBezTo>
                          <a:pt x="585" y="42"/>
                          <a:pt x="598" y="44"/>
                          <a:pt x="600" y="48"/>
                        </a:cubicBezTo>
                        <a:cubicBezTo>
                          <a:pt x="603" y="55"/>
                          <a:pt x="589" y="61"/>
                          <a:pt x="584" y="63"/>
                        </a:cubicBezTo>
                        <a:cubicBezTo>
                          <a:pt x="576" y="69"/>
                          <a:pt x="568" y="69"/>
                          <a:pt x="565" y="77"/>
                        </a:cubicBezTo>
                        <a:cubicBezTo>
                          <a:pt x="568" y="86"/>
                          <a:pt x="564" y="92"/>
                          <a:pt x="568" y="101"/>
                        </a:cubicBezTo>
                        <a:cubicBezTo>
                          <a:pt x="574" y="93"/>
                          <a:pt x="577" y="91"/>
                          <a:pt x="589" y="94"/>
                        </a:cubicBezTo>
                        <a:cubicBezTo>
                          <a:pt x="595" y="108"/>
                          <a:pt x="602" y="93"/>
                          <a:pt x="611" y="88"/>
                        </a:cubicBezTo>
                        <a:cubicBezTo>
                          <a:pt x="613" y="86"/>
                          <a:pt x="613" y="83"/>
                          <a:pt x="616" y="82"/>
                        </a:cubicBezTo>
                        <a:cubicBezTo>
                          <a:pt x="618" y="80"/>
                          <a:pt x="622" y="81"/>
                          <a:pt x="624" y="80"/>
                        </a:cubicBezTo>
                        <a:cubicBezTo>
                          <a:pt x="626" y="78"/>
                          <a:pt x="626" y="75"/>
                          <a:pt x="627" y="73"/>
                        </a:cubicBezTo>
                        <a:cubicBezTo>
                          <a:pt x="632" y="65"/>
                          <a:pt x="638" y="63"/>
                          <a:pt x="648" y="61"/>
                        </a:cubicBezTo>
                        <a:cubicBezTo>
                          <a:pt x="664" y="62"/>
                          <a:pt x="684" y="69"/>
                          <a:pt x="700" y="69"/>
                        </a:cubicBezTo>
                        <a:lnTo>
                          <a:pt x="794" y="84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 fontAlgn="base">
                      <a:spcBef>
                        <a:spcPct val="0"/>
                      </a:spcBef>
                      <a:spcAft>
                        <a:spcPct val="0"/>
                      </a:spcAft>
                      <a:defRPr/>
                    </a:pPr>
                    <a:endParaRPr lang="en-US" sz="2400" u="sng">
                      <a:solidFill>
                        <a:srgbClr val="000000"/>
                      </a:solidFill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108607" name="Freeform 63"/>
                  <p:cNvSpPr>
                    <a:spLocks/>
                  </p:cNvSpPr>
                  <p:nvPr/>
                </p:nvSpPr>
                <p:spPr bwMode="ltGray">
                  <a:xfrm>
                    <a:off x="1293" y="281"/>
                    <a:ext cx="12" cy="11"/>
                  </a:xfrm>
                  <a:custGeom>
                    <a:avLst/>
                    <a:gdLst/>
                    <a:ahLst/>
                    <a:cxnLst>
                      <a:cxn ang="0">
                        <a:pos x="3" y="28"/>
                      </a:cxn>
                      <a:cxn ang="0">
                        <a:pos x="31" y="0"/>
                      </a:cxn>
                      <a:cxn ang="0">
                        <a:pos x="19" y="24"/>
                      </a:cxn>
                      <a:cxn ang="0">
                        <a:pos x="3" y="28"/>
                      </a:cxn>
                    </a:cxnLst>
                    <a:rect l="0" t="0" r="r" b="b"/>
                    <a:pathLst>
                      <a:path w="31" h="30">
                        <a:moveTo>
                          <a:pt x="3" y="28"/>
                        </a:moveTo>
                        <a:cubicBezTo>
                          <a:pt x="8" y="8"/>
                          <a:pt x="12" y="6"/>
                          <a:pt x="31" y="0"/>
                        </a:cubicBezTo>
                        <a:cubicBezTo>
                          <a:pt x="29" y="5"/>
                          <a:pt x="25" y="22"/>
                          <a:pt x="19" y="24"/>
                        </a:cubicBezTo>
                        <a:cubicBezTo>
                          <a:pt x="0" y="30"/>
                          <a:pt x="3" y="9"/>
                          <a:pt x="3" y="2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 fontAlgn="base">
                      <a:spcBef>
                        <a:spcPct val="0"/>
                      </a:spcBef>
                      <a:spcAft>
                        <a:spcPct val="0"/>
                      </a:spcAft>
                      <a:defRPr/>
                    </a:pPr>
                    <a:endParaRPr lang="en-US" sz="2400" u="sng">
                      <a:solidFill>
                        <a:srgbClr val="000000"/>
                      </a:solidFill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108608" name="Freeform 64"/>
                  <p:cNvSpPr>
                    <a:spLocks/>
                  </p:cNvSpPr>
                  <p:nvPr/>
                </p:nvSpPr>
                <p:spPr bwMode="ltGray">
                  <a:xfrm>
                    <a:off x="1278" y="297"/>
                    <a:ext cx="19" cy="10"/>
                  </a:xfrm>
                  <a:custGeom>
                    <a:avLst/>
                    <a:gdLst/>
                    <a:ahLst/>
                    <a:cxnLst>
                      <a:cxn ang="0">
                        <a:pos x="6" y="32"/>
                      </a:cxn>
                      <a:cxn ang="0">
                        <a:pos x="22" y="0"/>
                      </a:cxn>
                      <a:cxn ang="0">
                        <a:pos x="38" y="4"/>
                      </a:cxn>
                      <a:cxn ang="0">
                        <a:pos x="6" y="32"/>
                      </a:cxn>
                    </a:cxnLst>
                    <a:rect l="0" t="0" r="r" b="b"/>
                    <a:pathLst>
                      <a:path w="44" h="32">
                        <a:moveTo>
                          <a:pt x="6" y="32"/>
                        </a:moveTo>
                        <a:cubicBezTo>
                          <a:pt x="0" y="14"/>
                          <a:pt x="7" y="10"/>
                          <a:pt x="22" y="0"/>
                        </a:cubicBezTo>
                        <a:cubicBezTo>
                          <a:pt x="27" y="1"/>
                          <a:pt x="35" y="0"/>
                          <a:pt x="38" y="4"/>
                        </a:cubicBezTo>
                        <a:cubicBezTo>
                          <a:pt x="44" y="13"/>
                          <a:pt x="16" y="32"/>
                          <a:pt x="6" y="32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 fontAlgn="base">
                      <a:spcBef>
                        <a:spcPct val="0"/>
                      </a:spcBef>
                      <a:spcAft>
                        <a:spcPct val="0"/>
                      </a:spcAft>
                      <a:defRPr/>
                    </a:pPr>
                    <a:endParaRPr lang="en-US" sz="2400" u="sng">
                      <a:solidFill>
                        <a:srgbClr val="000000"/>
                      </a:solidFill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108609" name="Freeform 65"/>
                  <p:cNvSpPr>
                    <a:spLocks/>
                  </p:cNvSpPr>
                  <p:nvPr/>
                </p:nvSpPr>
                <p:spPr bwMode="ltGray">
                  <a:xfrm>
                    <a:off x="1340" y="337"/>
                    <a:ext cx="32" cy="6"/>
                  </a:xfrm>
                  <a:custGeom>
                    <a:avLst/>
                    <a:gdLst/>
                    <a:ahLst/>
                    <a:cxnLst>
                      <a:cxn ang="0">
                        <a:pos x="37" y="18"/>
                      </a:cxn>
                      <a:cxn ang="0">
                        <a:pos x="25" y="2"/>
                      </a:cxn>
                      <a:cxn ang="0">
                        <a:pos x="37" y="18"/>
                      </a:cxn>
                    </a:cxnLst>
                    <a:rect l="0" t="0" r="r" b="b"/>
                    <a:pathLst>
                      <a:path w="76" h="18">
                        <a:moveTo>
                          <a:pt x="37" y="18"/>
                        </a:moveTo>
                        <a:cubicBezTo>
                          <a:pt x="25" y="14"/>
                          <a:pt x="0" y="10"/>
                          <a:pt x="25" y="2"/>
                        </a:cubicBezTo>
                        <a:cubicBezTo>
                          <a:pt x="76" y="9"/>
                          <a:pt x="46" y="0"/>
                          <a:pt x="37" y="1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 fontAlgn="base">
                      <a:spcBef>
                        <a:spcPct val="0"/>
                      </a:spcBef>
                      <a:spcAft>
                        <a:spcPct val="0"/>
                      </a:spcAft>
                      <a:defRPr/>
                    </a:pPr>
                    <a:endParaRPr lang="en-US" sz="2400" u="sng">
                      <a:solidFill>
                        <a:srgbClr val="000000"/>
                      </a:solidFill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108610" name="Freeform 66"/>
                  <p:cNvSpPr>
                    <a:spLocks/>
                  </p:cNvSpPr>
                  <p:nvPr/>
                </p:nvSpPr>
                <p:spPr bwMode="ltGray">
                  <a:xfrm>
                    <a:off x="1395" y="336"/>
                    <a:ext cx="18" cy="15"/>
                  </a:xfrm>
                  <a:custGeom>
                    <a:avLst/>
                    <a:gdLst/>
                    <a:ahLst/>
                    <a:cxnLst>
                      <a:cxn ang="0">
                        <a:pos x="0" y="21"/>
                      </a:cxn>
                      <a:cxn ang="0">
                        <a:pos x="12" y="9"/>
                      </a:cxn>
                      <a:cxn ang="0">
                        <a:pos x="0" y="21"/>
                      </a:cxn>
                    </a:cxnLst>
                    <a:rect l="0" t="0" r="r" b="b"/>
                    <a:pathLst>
                      <a:path w="42" h="44">
                        <a:moveTo>
                          <a:pt x="0" y="21"/>
                        </a:moveTo>
                        <a:cubicBezTo>
                          <a:pt x="4" y="17"/>
                          <a:pt x="7" y="11"/>
                          <a:pt x="12" y="9"/>
                        </a:cubicBezTo>
                        <a:cubicBezTo>
                          <a:pt x="42" y="0"/>
                          <a:pt x="23" y="44"/>
                          <a:pt x="0" y="21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 fontAlgn="base">
                      <a:spcBef>
                        <a:spcPct val="0"/>
                      </a:spcBef>
                      <a:spcAft>
                        <a:spcPct val="0"/>
                      </a:spcAft>
                      <a:defRPr/>
                    </a:pPr>
                    <a:endParaRPr lang="en-US" sz="2400" u="sng">
                      <a:solidFill>
                        <a:srgbClr val="000000"/>
                      </a:solidFill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108611" name="Freeform 67"/>
                  <p:cNvSpPr>
                    <a:spLocks/>
                  </p:cNvSpPr>
                  <p:nvPr/>
                </p:nvSpPr>
                <p:spPr bwMode="ltGray">
                  <a:xfrm>
                    <a:off x="1248" y="295"/>
                    <a:ext cx="14" cy="10"/>
                  </a:xfrm>
                  <a:custGeom>
                    <a:avLst/>
                    <a:gdLst/>
                    <a:ahLst/>
                    <a:cxnLst>
                      <a:cxn ang="0">
                        <a:pos x="7" y="22"/>
                      </a:cxn>
                      <a:cxn ang="0">
                        <a:pos x="31" y="10"/>
                      </a:cxn>
                      <a:cxn ang="0">
                        <a:pos x="7" y="22"/>
                      </a:cxn>
                    </a:cxnLst>
                    <a:rect l="0" t="0" r="r" b="b"/>
                    <a:pathLst>
                      <a:path w="31" h="30">
                        <a:moveTo>
                          <a:pt x="7" y="22"/>
                        </a:moveTo>
                        <a:cubicBezTo>
                          <a:pt x="0" y="0"/>
                          <a:pt x="15" y="6"/>
                          <a:pt x="31" y="10"/>
                        </a:cubicBezTo>
                        <a:cubicBezTo>
                          <a:pt x="14" y="16"/>
                          <a:pt x="15" y="30"/>
                          <a:pt x="7" y="22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 fontAlgn="base">
                      <a:spcBef>
                        <a:spcPct val="0"/>
                      </a:spcBef>
                      <a:spcAft>
                        <a:spcPct val="0"/>
                      </a:spcAft>
                      <a:defRPr/>
                    </a:pPr>
                    <a:endParaRPr lang="en-US" sz="2400" u="sng">
                      <a:solidFill>
                        <a:srgbClr val="000000"/>
                      </a:solidFill>
                      <a:latin typeface="Times New Roman" pitchFamily="18" charset="0"/>
                    </a:endParaRPr>
                  </a:p>
                </p:txBody>
              </p:sp>
            </p:grpSp>
            <p:grpSp>
              <p:nvGrpSpPr>
                <p:cNvPr id="3133" name="Group 68"/>
                <p:cNvGrpSpPr>
                  <a:grpSpLocks/>
                </p:cNvGrpSpPr>
                <p:nvPr/>
              </p:nvGrpSpPr>
              <p:grpSpPr bwMode="auto">
                <a:xfrm>
                  <a:off x="3709" y="240"/>
                  <a:ext cx="1139" cy="429"/>
                  <a:chOff x="3709" y="240"/>
                  <a:chExt cx="1139" cy="429"/>
                </a:xfrm>
              </p:grpSpPr>
              <p:sp>
                <p:nvSpPr>
                  <p:cNvPr id="108613" name="Freeform 69"/>
                  <p:cNvSpPr>
                    <a:spLocks/>
                  </p:cNvSpPr>
                  <p:nvPr/>
                </p:nvSpPr>
                <p:spPr bwMode="ltGray">
                  <a:xfrm>
                    <a:off x="4810" y="616"/>
                    <a:ext cx="11" cy="14"/>
                  </a:xfrm>
                  <a:custGeom>
                    <a:avLst/>
                    <a:gdLst/>
                    <a:ahLst/>
                    <a:cxnLst>
                      <a:cxn ang="0">
                        <a:pos x="16" y="33"/>
                      </a:cxn>
                      <a:cxn ang="0">
                        <a:pos x="8" y="21"/>
                      </a:cxn>
                      <a:cxn ang="0">
                        <a:pos x="0" y="9"/>
                      </a:cxn>
                      <a:cxn ang="0">
                        <a:pos x="16" y="3"/>
                      </a:cxn>
                      <a:cxn ang="0">
                        <a:pos x="30" y="23"/>
                      </a:cxn>
                      <a:cxn ang="0">
                        <a:pos x="28" y="31"/>
                      </a:cxn>
                      <a:cxn ang="0">
                        <a:pos x="16" y="33"/>
                      </a:cxn>
                    </a:cxnLst>
                    <a:rect l="0" t="0" r="r" b="b"/>
                    <a:pathLst>
                      <a:path w="30" h="42">
                        <a:moveTo>
                          <a:pt x="16" y="33"/>
                        </a:moveTo>
                        <a:cubicBezTo>
                          <a:pt x="3" y="20"/>
                          <a:pt x="15" y="34"/>
                          <a:pt x="8" y="21"/>
                        </a:cubicBezTo>
                        <a:cubicBezTo>
                          <a:pt x="6" y="17"/>
                          <a:pt x="0" y="9"/>
                          <a:pt x="0" y="9"/>
                        </a:cubicBezTo>
                        <a:cubicBezTo>
                          <a:pt x="5" y="1"/>
                          <a:pt x="7" y="0"/>
                          <a:pt x="16" y="3"/>
                        </a:cubicBezTo>
                        <a:cubicBezTo>
                          <a:pt x="25" y="16"/>
                          <a:pt x="10" y="16"/>
                          <a:pt x="30" y="23"/>
                        </a:cubicBezTo>
                        <a:cubicBezTo>
                          <a:pt x="29" y="26"/>
                          <a:pt x="30" y="29"/>
                          <a:pt x="28" y="31"/>
                        </a:cubicBezTo>
                        <a:cubicBezTo>
                          <a:pt x="15" y="42"/>
                          <a:pt x="16" y="38"/>
                          <a:pt x="16" y="33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 fontAlgn="base">
                      <a:spcBef>
                        <a:spcPct val="0"/>
                      </a:spcBef>
                      <a:spcAft>
                        <a:spcPct val="0"/>
                      </a:spcAft>
                      <a:defRPr/>
                    </a:pPr>
                    <a:endParaRPr lang="en-US" sz="2400" u="sng">
                      <a:solidFill>
                        <a:srgbClr val="000000"/>
                      </a:solidFill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108614" name="Freeform 70"/>
                  <p:cNvSpPr>
                    <a:spLocks/>
                  </p:cNvSpPr>
                  <p:nvPr/>
                </p:nvSpPr>
                <p:spPr bwMode="ltGray">
                  <a:xfrm>
                    <a:off x="4656" y="629"/>
                    <a:ext cx="11" cy="7"/>
                  </a:xfrm>
                  <a:custGeom>
                    <a:avLst/>
                    <a:gdLst/>
                    <a:ahLst/>
                    <a:cxnLst>
                      <a:cxn ang="0">
                        <a:pos x="15" y="16"/>
                      </a:cxn>
                      <a:cxn ang="0">
                        <a:pos x="3" y="8"/>
                      </a:cxn>
                      <a:cxn ang="0">
                        <a:pos x="15" y="0"/>
                      </a:cxn>
                      <a:cxn ang="0">
                        <a:pos x="15" y="16"/>
                      </a:cxn>
                    </a:cxnLst>
                    <a:rect l="0" t="0" r="r" b="b"/>
                    <a:pathLst>
                      <a:path w="25" h="16">
                        <a:moveTo>
                          <a:pt x="15" y="16"/>
                        </a:moveTo>
                        <a:cubicBezTo>
                          <a:pt x="10" y="15"/>
                          <a:pt x="0" y="12"/>
                          <a:pt x="3" y="8"/>
                        </a:cubicBezTo>
                        <a:cubicBezTo>
                          <a:pt x="6" y="4"/>
                          <a:pt x="15" y="0"/>
                          <a:pt x="15" y="0"/>
                        </a:cubicBezTo>
                        <a:cubicBezTo>
                          <a:pt x="17" y="3"/>
                          <a:pt x="25" y="16"/>
                          <a:pt x="15" y="16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 fontAlgn="base">
                      <a:spcBef>
                        <a:spcPct val="0"/>
                      </a:spcBef>
                      <a:spcAft>
                        <a:spcPct val="0"/>
                      </a:spcAft>
                      <a:defRPr/>
                    </a:pPr>
                    <a:endParaRPr lang="en-US" sz="2400" u="sng">
                      <a:solidFill>
                        <a:srgbClr val="000000"/>
                      </a:solidFill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108615" name="Freeform 71"/>
                  <p:cNvSpPr>
                    <a:spLocks/>
                  </p:cNvSpPr>
                  <p:nvPr/>
                </p:nvSpPr>
                <p:spPr bwMode="ltGray">
                  <a:xfrm>
                    <a:off x="4609" y="636"/>
                    <a:ext cx="29" cy="15"/>
                  </a:xfrm>
                  <a:custGeom>
                    <a:avLst/>
                    <a:gdLst/>
                    <a:ahLst/>
                    <a:cxnLst>
                      <a:cxn ang="0">
                        <a:pos x="14" y="24"/>
                      </a:cxn>
                      <a:cxn ang="0">
                        <a:pos x="30" y="4"/>
                      </a:cxn>
                      <a:cxn ang="0">
                        <a:pos x="42" y="0"/>
                      </a:cxn>
                      <a:cxn ang="0">
                        <a:pos x="58" y="12"/>
                      </a:cxn>
                      <a:cxn ang="0">
                        <a:pos x="32" y="26"/>
                      </a:cxn>
                      <a:cxn ang="0">
                        <a:pos x="12" y="46"/>
                      </a:cxn>
                      <a:cxn ang="0">
                        <a:pos x="8" y="20"/>
                      </a:cxn>
                      <a:cxn ang="0">
                        <a:pos x="12" y="14"/>
                      </a:cxn>
                      <a:cxn ang="0">
                        <a:pos x="14" y="24"/>
                      </a:cxn>
                    </a:cxnLst>
                    <a:rect l="0" t="0" r="r" b="b"/>
                    <a:pathLst>
                      <a:path w="65" h="46">
                        <a:moveTo>
                          <a:pt x="14" y="24"/>
                        </a:moveTo>
                        <a:cubicBezTo>
                          <a:pt x="18" y="13"/>
                          <a:pt x="16" y="9"/>
                          <a:pt x="30" y="4"/>
                        </a:cubicBezTo>
                        <a:cubicBezTo>
                          <a:pt x="34" y="3"/>
                          <a:pt x="42" y="0"/>
                          <a:pt x="42" y="0"/>
                        </a:cubicBezTo>
                        <a:cubicBezTo>
                          <a:pt x="50" y="1"/>
                          <a:pt x="65" y="0"/>
                          <a:pt x="58" y="12"/>
                        </a:cubicBezTo>
                        <a:cubicBezTo>
                          <a:pt x="53" y="21"/>
                          <a:pt x="40" y="21"/>
                          <a:pt x="32" y="26"/>
                        </a:cubicBezTo>
                        <a:cubicBezTo>
                          <a:pt x="26" y="35"/>
                          <a:pt x="23" y="42"/>
                          <a:pt x="12" y="46"/>
                        </a:cubicBezTo>
                        <a:cubicBezTo>
                          <a:pt x="0" y="42"/>
                          <a:pt x="5" y="30"/>
                          <a:pt x="8" y="20"/>
                        </a:cubicBezTo>
                        <a:cubicBezTo>
                          <a:pt x="9" y="18"/>
                          <a:pt x="10" y="13"/>
                          <a:pt x="12" y="14"/>
                        </a:cubicBezTo>
                        <a:cubicBezTo>
                          <a:pt x="15" y="16"/>
                          <a:pt x="13" y="21"/>
                          <a:pt x="14" y="24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 fontAlgn="base">
                      <a:spcBef>
                        <a:spcPct val="0"/>
                      </a:spcBef>
                      <a:spcAft>
                        <a:spcPct val="0"/>
                      </a:spcAft>
                      <a:defRPr/>
                    </a:pPr>
                    <a:endParaRPr lang="en-US" sz="2400" u="sng">
                      <a:solidFill>
                        <a:srgbClr val="000000"/>
                      </a:solidFill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108616" name="Freeform 72"/>
                  <p:cNvSpPr>
                    <a:spLocks/>
                  </p:cNvSpPr>
                  <p:nvPr/>
                </p:nvSpPr>
                <p:spPr bwMode="ltGray">
                  <a:xfrm>
                    <a:off x="4580" y="634"/>
                    <a:ext cx="29" cy="15"/>
                  </a:xfrm>
                  <a:custGeom>
                    <a:avLst/>
                    <a:gdLst/>
                    <a:ahLst/>
                    <a:cxnLst>
                      <a:cxn ang="0">
                        <a:pos x="0" y="31"/>
                      </a:cxn>
                      <a:cxn ang="0">
                        <a:pos x="18" y="25"/>
                      </a:cxn>
                      <a:cxn ang="0">
                        <a:pos x="52" y="1"/>
                      </a:cxn>
                      <a:cxn ang="0">
                        <a:pos x="64" y="3"/>
                      </a:cxn>
                      <a:cxn ang="0">
                        <a:pos x="50" y="19"/>
                      </a:cxn>
                      <a:cxn ang="0">
                        <a:pos x="28" y="33"/>
                      </a:cxn>
                      <a:cxn ang="0">
                        <a:pos x="22" y="47"/>
                      </a:cxn>
                      <a:cxn ang="0">
                        <a:pos x="16" y="45"/>
                      </a:cxn>
                      <a:cxn ang="0">
                        <a:pos x="12" y="39"/>
                      </a:cxn>
                      <a:cxn ang="0">
                        <a:pos x="0" y="35"/>
                      </a:cxn>
                      <a:cxn ang="0">
                        <a:pos x="0" y="31"/>
                      </a:cxn>
                    </a:cxnLst>
                    <a:rect l="0" t="0" r="r" b="b"/>
                    <a:pathLst>
                      <a:path w="69" h="47">
                        <a:moveTo>
                          <a:pt x="0" y="31"/>
                        </a:moveTo>
                        <a:cubicBezTo>
                          <a:pt x="7" y="24"/>
                          <a:pt x="9" y="22"/>
                          <a:pt x="18" y="25"/>
                        </a:cubicBezTo>
                        <a:cubicBezTo>
                          <a:pt x="25" y="4"/>
                          <a:pt x="36" y="12"/>
                          <a:pt x="52" y="1"/>
                        </a:cubicBezTo>
                        <a:cubicBezTo>
                          <a:pt x="56" y="2"/>
                          <a:pt x="61" y="0"/>
                          <a:pt x="64" y="3"/>
                        </a:cubicBezTo>
                        <a:cubicBezTo>
                          <a:pt x="69" y="8"/>
                          <a:pt x="50" y="19"/>
                          <a:pt x="50" y="19"/>
                        </a:cubicBezTo>
                        <a:cubicBezTo>
                          <a:pt x="46" y="31"/>
                          <a:pt x="35" y="22"/>
                          <a:pt x="28" y="33"/>
                        </a:cubicBezTo>
                        <a:cubicBezTo>
                          <a:pt x="31" y="41"/>
                          <a:pt x="31" y="44"/>
                          <a:pt x="22" y="47"/>
                        </a:cubicBezTo>
                        <a:cubicBezTo>
                          <a:pt x="20" y="46"/>
                          <a:pt x="18" y="46"/>
                          <a:pt x="16" y="45"/>
                        </a:cubicBezTo>
                        <a:cubicBezTo>
                          <a:pt x="14" y="43"/>
                          <a:pt x="14" y="40"/>
                          <a:pt x="12" y="39"/>
                        </a:cubicBezTo>
                        <a:cubicBezTo>
                          <a:pt x="8" y="37"/>
                          <a:pt x="0" y="35"/>
                          <a:pt x="0" y="35"/>
                        </a:cubicBezTo>
                        <a:cubicBezTo>
                          <a:pt x="2" y="26"/>
                          <a:pt x="3" y="25"/>
                          <a:pt x="0" y="31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 fontAlgn="base">
                      <a:spcBef>
                        <a:spcPct val="0"/>
                      </a:spcBef>
                      <a:spcAft>
                        <a:spcPct val="0"/>
                      </a:spcAft>
                      <a:defRPr/>
                    </a:pPr>
                    <a:endParaRPr lang="en-US" sz="2400" u="sng">
                      <a:solidFill>
                        <a:srgbClr val="000000"/>
                      </a:solidFill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108617" name="Freeform 73"/>
                  <p:cNvSpPr>
                    <a:spLocks/>
                  </p:cNvSpPr>
                  <p:nvPr/>
                </p:nvSpPr>
                <p:spPr bwMode="ltGray">
                  <a:xfrm>
                    <a:off x="4423" y="547"/>
                    <a:ext cx="151" cy="93"/>
                  </a:xfrm>
                  <a:custGeom>
                    <a:avLst/>
                    <a:gdLst/>
                    <a:ahLst/>
                    <a:cxnLst>
                      <a:cxn ang="0">
                        <a:pos x="10" y="4"/>
                      </a:cxn>
                      <a:cxn ang="0">
                        <a:pos x="36" y="18"/>
                      </a:cxn>
                      <a:cxn ang="0">
                        <a:pos x="46" y="30"/>
                      </a:cxn>
                      <a:cxn ang="0">
                        <a:pos x="76" y="52"/>
                      </a:cxn>
                      <a:cxn ang="0">
                        <a:pos x="92" y="66"/>
                      </a:cxn>
                      <a:cxn ang="0">
                        <a:pos x="122" y="98"/>
                      </a:cxn>
                      <a:cxn ang="0">
                        <a:pos x="136" y="128"/>
                      </a:cxn>
                      <a:cxn ang="0">
                        <a:pos x="148" y="132"/>
                      </a:cxn>
                      <a:cxn ang="0">
                        <a:pos x="154" y="150"/>
                      </a:cxn>
                      <a:cxn ang="0">
                        <a:pos x="176" y="152"/>
                      </a:cxn>
                      <a:cxn ang="0">
                        <a:pos x="170" y="196"/>
                      </a:cxn>
                      <a:cxn ang="0">
                        <a:pos x="180" y="224"/>
                      </a:cxn>
                      <a:cxn ang="0">
                        <a:pos x="198" y="232"/>
                      </a:cxn>
                      <a:cxn ang="0">
                        <a:pos x="216" y="234"/>
                      </a:cxn>
                      <a:cxn ang="0">
                        <a:pos x="236" y="242"/>
                      </a:cxn>
                      <a:cxn ang="0">
                        <a:pos x="254" y="236"/>
                      </a:cxn>
                      <a:cxn ang="0">
                        <a:pos x="272" y="248"/>
                      </a:cxn>
                      <a:cxn ang="0">
                        <a:pos x="296" y="256"/>
                      </a:cxn>
                      <a:cxn ang="0">
                        <a:pos x="314" y="264"/>
                      </a:cxn>
                      <a:cxn ang="0">
                        <a:pos x="352" y="266"/>
                      </a:cxn>
                      <a:cxn ang="0">
                        <a:pos x="342" y="274"/>
                      </a:cxn>
                      <a:cxn ang="0">
                        <a:pos x="322" y="272"/>
                      </a:cxn>
                      <a:cxn ang="0">
                        <a:pos x="300" y="270"/>
                      </a:cxn>
                      <a:cxn ang="0">
                        <a:pos x="288" y="266"/>
                      </a:cxn>
                      <a:cxn ang="0">
                        <a:pos x="252" y="264"/>
                      </a:cxn>
                      <a:cxn ang="0">
                        <a:pos x="234" y="260"/>
                      </a:cxn>
                      <a:cxn ang="0">
                        <a:pos x="172" y="242"/>
                      </a:cxn>
                      <a:cxn ang="0">
                        <a:pos x="160" y="216"/>
                      </a:cxn>
                      <a:cxn ang="0">
                        <a:pos x="126" y="200"/>
                      </a:cxn>
                      <a:cxn ang="0">
                        <a:pos x="108" y="186"/>
                      </a:cxn>
                      <a:cxn ang="0">
                        <a:pos x="94" y="158"/>
                      </a:cxn>
                      <a:cxn ang="0">
                        <a:pos x="68" y="108"/>
                      </a:cxn>
                      <a:cxn ang="0">
                        <a:pos x="64" y="102"/>
                      </a:cxn>
                      <a:cxn ang="0">
                        <a:pos x="58" y="100"/>
                      </a:cxn>
                      <a:cxn ang="0">
                        <a:pos x="54" y="88"/>
                      </a:cxn>
                      <a:cxn ang="0">
                        <a:pos x="38" y="58"/>
                      </a:cxn>
                      <a:cxn ang="0">
                        <a:pos x="20" y="40"/>
                      </a:cxn>
                      <a:cxn ang="0">
                        <a:pos x="4" y="22"/>
                      </a:cxn>
                      <a:cxn ang="0">
                        <a:pos x="10" y="2"/>
                      </a:cxn>
                      <a:cxn ang="0">
                        <a:pos x="10" y="4"/>
                      </a:cxn>
                    </a:cxnLst>
                    <a:rect l="0" t="0" r="r" b="b"/>
                    <a:pathLst>
                      <a:path w="355" h="277">
                        <a:moveTo>
                          <a:pt x="10" y="4"/>
                        </a:moveTo>
                        <a:cubicBezTo>
                          <a:pt x="22" y="0"/>
                          <a:pt x="24" y="14"/>
                          <a:pt x="36" y="18"/>
                        </a:cubicBezTo>
                        <a:cubicBezTo>
                          <a:pt x="37" y="19"/>
                          <a:pt x="45" y="29"/>
                          <a:pt x="46" y="30"/>
                        </a:cubicBezTo>
                        <a:cubicBezTo>
                          <a:pt x="56" y="40"/>
                          <a:pt x="67" y="38"/>
                          <a:pt x="76" y="52"/>
                        </a:cubicBezTo>
                        <a:cubicBezTo>
                          <a:pt x="80" y="58"/>
                          <a:pt x="92" y="66"/>
                          <a:pt x="92" y="66"/>
                        </a:cubicBezTo>
                        <a:cubicBezTo>
                          <a:pt x="96" y="79"/>
                          <a:pt x="112" y="88"/>
                          <a:pt x="122" y="98"/>
                        </a:cubicBezTo>
                        <a:cubicBezTo>
                          <a:pt x="124" y="105"/>
                          <a:pt x="130" y="124"/>
                          <a:pt x="136" y="128"/>
                        </a:cubicBezTo>
                        <a:cubicBezTo>
                          <a:pt x="140" y="130"/>
                          <a:pt x="148" y="132"/>
                          <a:pt x="148" y="132"/>
                        </a:cubicBezTo>
                        <a:cubicBezTo>
                          <a:pt x="150" y="138"/>
                          <a:pt x="154" y="150"/>
                          <a:pt x="154" y="150"/>
                        </a:cubicBezTo>
                        <a:cubicBezTo>
                          <a:pt x="161" y="139"/>
                          <a:pt x="168" y="144"/>
                          <a:pt x="176" y="152"/>
                        </a:cubicBezTo>
                        <a:cubicBezTo>
                          <a:pt x="174" y="167"/>
                          <a:pt x="173" y="181"/>
                          <a:pt x="170" y="196"/>
                        </a:cubicBezTo>
                        <a:cubicBezTo>
                          <a:pt x="171" y="202"/>
                          <a:pt x="174" y="220"/>
                          <a:pt x="180" y="224"/>
                        </a:cubicBezTo>
                        <a:cubicBezTo>
                          <a:pt x="185" y="228"/>
                          <a:pt x="193" y="228"/>
                          <a:pt x="198" y="232"/>
                        </a:cubicBezTo>
                        <a:cubicBezTo>
                          <a:pt x="204" y="230"/>
                          <a:pt x="216" y="234"/>
                          <a:pt x="216" y="234"/>
                        </a:cubicBezTo>
                        <a:cubicBezTo>
                          <a:pt x="223" y="241"/>
                          <a:pt x="225" y="245"/>
                          <a:pt x="236" y="242"/>
                        </a:cubicBezTo>
                        <a:cubicBezTo>
                          <a:pt x="242" y="240"/>
                          <a:pt x="254" y="236"/>
                          <a:pt x="254" y="236"/>
                        </a:cubicBezTo>
                        <a:cubicBezTo>
                          <a:pt x="260" y="240"/>
                          <a:pt x="265" y="246"/>
                          <a:pt x="272" y="248"/>
                        </a:cubicBezTo>
                        <a:cubicBezTo>
                          <a:pt x="277" y="250"/>
                          <a:pt x="291" y="252"/>
                          <a:pt x="296" y="256"/>
                        </a:cubicBezTo>
                        <a:cubicBezTo>
                          <a:pt x="301" y="260"/>
                          <a:pt x="314" y="264"/>
                          <a:pt x="314" y="264"/>
                        </a:cubicBezTo>
                        <a:cubicBezTo>
                          <a:pt x="330" y="263"/>
                          <a:pt x="338" y="261"/>
                          <a:pt x="352" y="266"/>
                        </a:cubicBezTo>
                        <a:cubicBezTo>
                          <a:pt x="355" y="275"/>
                          <a:pt x="350" y="277"/>
                          <a:pt x="342" y="274"/>
                        </a:cubicBezTo>
                        <a:cubicBezTo>
                          <a:pt x="336" y="276"/>
                          <a:pt x="322" y="272"/>
                          <a:pt x="322" y="272"/>
                        </a:cubicBezTo>
                        <a:cubicBezTo>
                          <a:pt x="314" y="275"/>
                          <a:pt x="308" y="272"/>
                          <a:pt x="300" y="270"/>
                        </a:cubicBezTo>
                        <a:cubicBezTo>
                          <a:pt x="296" y="269"/>
                          <a:pt x="288" y="266"/>
                          <a:pt x="288" y="266"/>
                        </a:cubicBezTo>
                        <a:cubicBezTo>
                          <a:pt x="276" y="270"/>
                          <a:pt x="264" y="266"/>
                          <a:pt x="252" y="264"/>
                        </a:cubicBezTo>
                        <a:cubicBezTo>
                          <a:pt x="245" y="259"/>
                          <a:pt x="242" y="257"/>
                          <a:pt x="234" y="260"/>
                        </a:cubicBezTo>
                        <a:cubicBezTo>
                          <a:pt x="211" y="252"/>
                          <a:pt x="192" y="256"/>
                          <a:pt x="172" y="242"/>
                        </a:cubicBezTo>
                        <a:cubicBezTo>
                          <a:pt x="165" y="231"/>
                          <a:pt x="176" y="221"/>
                          <a:pt x="160" y="216"/>
                        </a:cubicBezTo>
                        <a:cubicBezTo>
                          <a:pt x="154" y="233"/>
                          <a:pt x="136" y="203"/>
                          <a:pt x="126" y="200"/>
                        </a:cubicBezTo>
                        <a:cubicBezTo>
                          <a:pt x="120" y="196"/>
                          <a:pt x="114" y="190"/>
                          <a:pt x="108" y="186"/>
                        </a:cubicBezTo>
                        <a:cubicBezTo>
                          <a:pt x="104" y="175"/>
                          <a:pt x="104" y="165"/>
                          <a:pt x="94" y="158"/>
                        </a:cubicBezTo>
                        <a:cubicBezTo>
                          <a:pt x="83" y="142"/>
                          <a:pt x="85" y="119"/>
                          <a:pt x="68" y="108"/>
                        </a:cubicBezTo>
                        <a:cubicBezTo>
                          <a:pt x="67" y="106"/>
                          <a:pt x="66" y="104"/>
                          <a:pt x="64" y="102"/>
                        </a:cubicBezTo>
                        <a:cubicBezTo>
                          <a:pt x="62" y="101"/>
                          <a:pt x="59" y="102"/>
                          <a:pt x="58" y="100"/>
                        </a:cubicBezTo>
                        <a:cubicBezTo>
                          <a:pt x="56" y="97"/>
                          <a:pt x="54" y="88"/>
                          <a:pt x="54" y="88"/>
                        </a:cubicBezTo>
                        <a:cubicBezTo>
                          <a:pt x="59" y="73"/>
                          <a:pt x="52" y="61"/>
                          <a:pt x="38" y="58"/>
                        </a:cubicBezTo>
                        <a:cubicBezTo>
                          <a:pt x="32" y="49"/>
                          <a:pt x="31" y="44"/>
                          <a:pt x="20" y="40"/>
                        </a:cubicBezTo>
                        <a:cubicBezTo>
                          <a:pt x="16" y="27"/>
                          <a:pt x="16" y="26"/>
                          <a:pt x="4" y="22"/>
                        </a:cubicBezTo>
                        <a:cubicBezTo>
                          <a:pt x="1" y="13"/>
                          <a:pt x="0" y="5"/>
                          <a:pt x="10" y="2"/>
                        </a:cubicBezTo>
                        <a:cubicBezTo>
                          <a:pt x="18" y="5"/>
                          <a:pt x="18" y="4"/>
                          <a:pt x="10" y="4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 fontAlgn="base">
                      <a:spcBef>
                        <a:spcPct val="0"/>
                      </a:spcBef>
                      <a:spcAft>
                        <a:spcPct val="0"/>
                      </a:spcAft>
                      <a:defRPr/>
                    </a:pPr>
                    <a:endParaRPr lang="en-US" sz="2400" u="sng">
                      <a:solidFill>
                        <a:srgbClr val="000000"/>
                      </a:solidFill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108618" name="Freeform 74"/>
                  <p:cNvSpPr>
                    <a:spLocks/>
                  </p:cNvSpPr>
                  <p:nvPr/>
                </p:nvSpPr>
                <p:spPr bwMode="ltGray">
                  <a:xfrm>
                    <a:off x="4517" y="541"/>
                    <a:ext cx="66" cy="68"/>
                  </a:xfrm>
                  <a:custGeom>
                    <a:avLst/>
                    <a:gdLst/>
                    <a:ahLst/>
                    <a:cxnLst>
                      <a:cxn ang="0">
                        <a:pos x="54" y="66"/>
                      </a:cxn>
                      <a:cxn ang="0">
                        <a:pos x="66" y="58"/>
                      </a:cxn>
                      <a:cxn ang="0">
                        <a:pos x="68" y="52"/>
                      </a:cxn>
                      <a:cxn ang="0">
                        <a:pos x="80" y="44"/>
                      </a:cxn>
                      <a:cxn ang="0">
                        <a:pos x="106" y="22"/>
                      </a:cxn>
                      <a:cxn ang="0">
                        <a:pos x="112" y="4"/>
                      </a:cxn>
                      <a:cxn ang="0">
                        <a:pos x="124" y="0"/>
                      </a:cxn>
                      <a:cxn ang="0">
                        <a:pos x="150" y="28"/>
                      </a:cxn>
                      <a:cxn ang="0">
                        <a:pos x="146" y="44"/>
                      </a:cxn>
                      <a:cxn ang="0">
                        <a:pos x="126" y="64"/>
                      </a:cxn>
                      <a:cxn ang="0">
                        <a:pos x="132" y="94"/>
                      </a:cxn>
                      <a:cxn ang="0">
                        <a:pos x="142" y="110"/>
                      </a:cxn>
                      <a:cxn ang="0">
                        <a:pos x="146" y="128"/>
                      </a:cxn>
                      <a:cxn ang="0">
                        <a:pos x="128" y="128"/>
                      </a:cxn>
                      <a:cxn ang="0">
                        <a:pos x="116" y="146"/>
                      </a:cxn>
                      <a:cxn ang="0">
                        <a:pos x="104" y="156"/>
                      </a:cxn>
                      <a:cxn ang="0">
                        <a:pos x="100" y="198"/>
                      </a:cxn>
                      <a:cxn ang="0">
                        <a:pos x="88" y="202"/>
                      </a:cxn>
                      <a:cxn ang="0">
                        <a:pos x="82" y="206"/>
                      </a:cxn>
                      <a:cxn ang="0">
                        <a:pos x="76" y="202"/>
                      </a:cxn>
                      <a:cxn ang="0">
                        <a:pos x="72" y="190"/>
                      </a:cxn>
                      <a:cxn ang="0">
                        <a:pos x="60" y="186"/>
                      </a:cxn>
                      <a:cxn ang="0">
                        <a:pos x="42" y="194"/>
                      </a:cxn>
                      <a:cxn ang="0">
                        <a:pos x="28" y="186"/>
                      </a:cxn>
                      <a:cxn ang="0">
                        <a:pos x="10" y="148"/>
                      </a:cxn>
                      <a:cxn ang="0">
                        <a:pos x="4" y="130"/>
                      </a:cxn>
                      <a:cxn ang="0">
                        <a:pos x="0" y="118"/>
                      </a:cxn>
                      <a:cxn ang="0">
                        <a:pos x="20" y="96"/>
                      </a:cxn>
                      <a:cxn ang="0">
                        <a:pos x="32" y="104"/>
                      </a:cxn>
                      <a:cxn ang="0">
                        <a:pos x="34" y="80"/>
                      </a:cxn>
                      <a:cxn ang="0">
                        <a:pos x="52" y="70"/>
                      </a:cxn>
                      <a:cxn ang="0">
                        <a:pos x="54" y="66"/>
                      </a:cxn>
                    </a:cxnLst>
                    <a:rect l="0" t="0" r="r" b="b"/>
                    <a:pathLst>
                      <a:path w="156" h="206">
                        <a:moveTo>
                          <a:pt x="54" y="66"/>
                        </a:moveTo>
                        <a:cubicBezTo>
                          <a:pt x="58" y="63"/>
                          <a:pt x="64" y="63"/>
                          <a:pt x="66" y="58"/>
                        </a:cubicBezTo>
                        <a:cubicBezTo>
                          <a:pt x="67" y="56"/>
                          <a:pt x="67" y="53"/>
                          <a:pt x="68" y="52"/>
                        </a:cubicBezTo>
                        <a:cubicBezTo>
                          <a:pt x="71" y="49"/>
                          <a:pt x="80" y="44"/>
                          <a:pt x="80" y="44"/>
                        </a:cubicBezTo>
                        <a:cubicBezTo>
                          <a:pt x="113" y="55"/>
                          <a:pt x="85" y="29"/>
                          <a:pt x="106" y="22"/>
                        </a:cubicBezTo>
                        <a:cubicBezTo>
                          <a:pt x="110" y="17"/>
                          <a:pt x="108" y="9"/>
                          <a:pt x="112" y="4"/>
                        </a:cubicBezTo>
                        <a:cubicBezTo>
                          <a:pt x="115" y="1"/>
                          <a:pt x="124" y="0"/>
                          <a:pt x="124" y="0"/>
                        </a:cubicBezTo>
                        <a:cubicBezTo>
                          <a:pt x="138" y="14"/>
                          <a:pt x="126" y="23"/>
                          <a:pt x="150" y="28"/>
                        </a:cubicBezTo>
                        <a:cubicBezTo>
                          <a:pt x="156" y="36"/>
                          <a:pt x="154" y="39"/>
                          <a:pt x="146" y="44"/>
                        </a:cubicBezTo>
                        <a:cubicBezTo>
                          <a:pt x="141" y="52"/>
                          <a:pt x="135" y="61"/>
                          <a:pt x="126" y="64"/>
                        </a:cubicBezTo>
                        <a:cubicBezTo>
                          <a:pt x="118" y="75"/>
                          <a:pt x="128" y="83"/>
                          <a:pt x="132" y="94"/>
                        </a:cubicBezTo>
                        <a:cubicBezTo>
                          <a:pt x="129" y="103"/>
                          <a:pt x="135" y="105"/>
                          <a:pt x="142" y="110"/>
                        </a:cubicBezTo>
                        <a:cubicBezTo>
                          <a:pt x="145" y="119"/>
                          <a:pt x="141" y="120"/>
                          <a:pt x="146" y="128"/>
                        </a:cubicBezTo>
                        <a:cubicBezTo>
                          <a:pt x="142" y="139"/>
                          <a:pt x="135" y="133"/>
                          <a:pt x="128" y="128"/>
                        </a:cubicBezTo>
                        <a:cubicBezTo>
                          <a:pt x="116" y="132"/>
                          <a:pt x="122" y="136"/>
                          <a:pt x="116" y="146"/>
                        </a:cubicBezTo>
                        <a:cubicBezTo>
                          <a:pt x="113" y="151"/>
                          <a:pt x="108" y="152"/>
                          <a:pt x="104" y="156"/>
                        </a:cubicBezTo>
                        <a:cubicBezTo>
                          <a:pt x="107" y="167"/>
                          <a:pt x="112" y="191"/>
                          <a:pt x="100" y="198"/>
                        </a:cubicBezTo>
                        <a:cubicBezTo>
                          <a:pt x="96" y="200"/>
                          <a:pt x="92" y="200"/>
                          <a:pt x="88" y="202"/>
                        </a:cubicBezTo>
                        <a:cubicBezTo>
                          <a:pt x="86" y="203"/>
                          <a:pt x="84" y="205"/>
                          <a:pt x="82" y="206"/>
                        </a:cubicBezTo>
                        <a:cubicBezTo>
                          <a:pt x="80" y="205"/>
                          <a:pt x="77" y="204"/>
                          <a:pt x="76" y="202"/>
                        </a:cubicBezTo>
                        <a:cubicBezTo>
                          <a:pt x="74" y="198"/>
                          <a:pt x="76" y="191"/>
                          <a:pt x="72" y="190"/>
                        </a:cubicBezTo>
                        <a:cubicBezTo>
                          <a:pt x="68" y="189"/>
                          <a:pt x="60" y="186"/>
                          <a:pt x="60" y="186"/>
                        </a:cubicBezTo>
                        <a:cubicBezTo>
                          <a:pt x="53" y="188"/>
                          <a:pt x="49" y="192"/>
                          <a:pt x="42" y="194"/>
                        </a:cubicBezTo>
                        <a:cubicBezTo>
                          <a:pt x="34" y="189"/>
                          <a:pt x="37" y="183"/>
                          <a:pt x="28" y="186"/>
                        </a:cubicBezTo>
                        <a:cubicBezTo>
                          <a:pt x="12" y="181"/>
                          <a:pt x="19" y="161"/>
                          <a:pt x="10" y="148"/>
                        </a:cubicBezTo>
                        <a:cubicBezTo>
                          <a:pt x="5" y="121"/>
                          <a:pt x="11" y="147"/>
                          <a:pt x="4" y="130"/>
                        </a:cubicBezTo>
                        <a:cubicBezTo>
                          <a:pt x="2" y="126"/>
                          <a:pt x="0" y="118"/>
                          <a:pt x="0" y="118"/>
                        </a:cubicBezTo>
                        <a:cubicBezTo>
                          <a:pt x="2" y="95"/>
                          <a:pt x="0" y="83"/>
                          <a:pt x="20" y="96"/>
                        </a:cubicBezTo>
                        <a:cubicBezTo>
                          <a:pt x="23" y="105"/>
                          <a:pt x="23" y="110"/>
                          <a:pt x="32" y="104"/>
                        </a:cubicBezTo>
                        <a:cubicBezTo>
                          <a:pt x="35" y="95"/>
                          <a:pt x="29" y="88"/>
                          <a:pt x="34" y="80"/>
                        </a:cubicBezTo>
                        <a:cubicBezTo>
                          <a:pt x="36" y="76"/>
                          <a:pt x="48" y="73"/>
                          <a:pt x="52" y="70"/>
                        </a:cubicBezTo>
                        <a:cubicBezTo>
                          <a:pt x="57" y="63"/>
                          <a:pt x="58" y="62"/>
                          <a:pt x="54" y="66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 fontAlgn="base">
                      <a:spcBef>
                        <a:spcPct val="0"/>
                      </a:spcBef>
                      <a:spcAft>
                        <a:spcPct val="0"/>
                      </a:spcAft>
                      <a:defRPr/>
                    </a:pPr>
                    <a:endParaRPr lang="en-US" sz="2400" u="sng">
                      <a:solidFill>
                        <a:srgbClr val="000000"/>
                      </a:solidFill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108619" name="Freeform 75"/>
                  <p:cNvSpPr>
                    <a:spLocks/>
                  </p:cNvSpPr>
                  <p:nvPr/>
                </p:nvSpPr>
                <p:spPr bwMode="ltGray">
                  <a:xfrm>
                    <a:off x="4580" y="572"/>
                    <a:ext cx="47" cy="13"/>
                  </a:xfrm>
                  <a:custGeom>
                    <a:avLst/>
                    <a:gdLst/>
                    <a:ahLst/>
                    <a:cxnLst>
                      <a:cxn ang="0">
                        <a:pos x="4" y="32"/>
                      </a:cxn>
                      <a:cxn ang="0">
                        <a:pos x="18" y="10"/>
                      </a:cxn>
                      <a:cxn ang="0">
                        <a:pos x="46" y="20"/>
                      </a:cxn>
                      <a:cxn ang="0">
                        <a:pos x="72" y="14"/>
                      </a:cxn>
                      <a:cxn ang="0">
                        <a:pos x="90" y="0"/>
                      </a:cxn>
                      <a:cxn ang="0">
                        <a:pos x="76" y="26"/>
                      </a:cxn>
                      <a:cxn ang="0">
                        <a:pos x="60" y="38"/>
                      </a:cxn>
                      <a:cxn ang="0">
                        <a:pos x="42" y="32"/>
                      </a:cxn>
                      <a:cxn ang="0">
                        <a:pos x="14" y="30"/>
                      </a:cxn>
                      <a:cxn ang="0">
                        <a:pos x="4" y="32"/>
                      </a:cxn>
                    </a:cxnLst>
                    <a:rect l="0" t="0" r="r" b="b"/>
                    <a:pathLst>
                      <a:path w="109" h="38">
                        <a:moveTo>
                          <a:pt x="4" y="32"/>
                        </a:moveTo>
                        <a:cubicBezTo>
                          <a:pt x="7" y="22"/>
                          <a:pt x="7" y="14"/>
                          <a:pt x="18" y="10"/>
                        </a:cubicBezTo>
                        <a:cubicBezTo>
                          <a:pt x="28" y="12"/>
                          <a:pt x="37" y="14"/>
                          <a:pt x="46" y="20"/>
                        </a:cubicBezTo>
                        <a:cubicBezTo>
                          <a:pt x="62" y="15"/>
                          <a:pt x="54" y="17"/>
                          <a:pt x="72" y="14"/>
                        </a:cubicBezTo>
                        <a:cubicBezTo>
                          <a:pt x="77" y="9"/>
                          <a:pt x="90" y="0"/>
                          <a:pt x="90" y="0"/>
                        </a:cubicBezTo>
                        <a:cubicBezTo>
                          <a:pt x="109" y="6"/>
                          <a:pt x="85" y="23"/>
                          <a:pt x="76" y="26"/>
                        </a:cubicBezTo>
                        <a:cubicBezTo>
                          <a:pt x="71" y="33"/>
                          <a:pt x="68" y="35"/>
                          <a:pt x="60" y="38"/>
                        </a:cubicBezTo>
                        <a:cubicBezTo>
                          <a:pt x="54" y="36"/>
                          <a:pt x="42" y="32"/>
                          <a:pt x="42" y="32"/>
                        </a:cubicBezTo>
                        <a:cubicBezTo>
                          <a:pt x="33" y="23"/>
                          <a:pt x="26" y="26"/>
                          <a:pt x="14" y="30"/>
                        </a:cubicBezTo>
                        <a:cubicBezTo>
                          <a:pt x="1" y="28"/>
                          <a:pt x="0" y="24"/>
                          <a:pt x="4" y="32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 fontAlgn="base">
                      <a:spcBef>
                        <a:spcPct val="0"/>
                      </a:spcBef>
                      <a:spcAft>
                        <a:spcPct val="0"/>
                      </a:spcAft>
                      <a:defRPr/>
                    </a:pPr>
                    <a:endParaRPr lang="en-US" sz="2400" u="sng">
                      <a:solidFill>
                        <a:srgbClr val="000000"/>
                      </a:solidFill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108620" name="Freeform 76"/>
                  <p:cNvSpPr>
                    <a:spLocks/>
                  </p:cNvSpPr>
                  <p:nvPr/>
                </p:nvSpPr>
                <p:spPr bwMode="ltGray">
                  <a:xfrm>
                    <a:off x="4579" y="589"/>
                    <a:ext cx="33" cy="33"/>
                  </a:xfrm>
                  <a:custGeom>
                    <a:avLst/>
                    <a:gdLst/>
                    <a:ahLst/>
                    <a:cxnLst>
                      <a:cxn ang="0">
                        <a:pos x="8" y="18"/>
                      </a:cxn>
                      <a:cxn ang="0">
                        <a:pos x="18" y="0"/>
                      </a:cxn>
                      <a:cxn ang="0">
                        <a:pos x="34" y="18"/>
                      </a:cxn>
                      <a:cxn ang="0">
                        <a:pos x="62" y="4"/>
                      </a:cxn>
                      <a:cxn ang="0">
                        <a:pos x="46" y="34"/>
                      </a:cxn>
                      <a:cxn ang="0">
                        <a:pos x="54" y="48"/>
                      </a:cxn>
                      <a:cxn ang="0">
                        <a:pos x="58" y="60"/>
                      </a:cxn>
                      <a:cxn ang="0">
                        <a:pos x="46" y="74"/>
                      </a:cxn>
                      <a:cxn ang="0">
                        <a:pos x="34" y="60"/>
                      </a:cxn>
                      <a:cxn ang="0">
                        <a:pos x="22" y="48"/>
                      </a:cxn>
                      <a:cxn ang="0">
                        <a:pos x="28" y="68"/>
                      </a:cxn>
                      <a:cxn ang="0">
                        <a:pos x="30" y="74"/>
                      </a:cxn>
                      <a:cxn ang="0">
                        <a:pos x="20" y="104"/>
                      </a:cxn>
                      <a:cxn ang="0">
                        <a:pos x="12" y="102"/>
                      </a:cxn>
                      <a:cxn ang="0">
                        <a:pos x="8" y="90"/>
                      </a:cxn>
                      <a:cxn ang="0">
                        <a:pos x="0" y="54"/>
                      </a:cxn>
                      <a:cxn ang="0">
                        <a:pos x="2" y="30"/>
                      </a:cxn>
                      <a:cxn ang="0">
                        <a:pos x="8" y="18"/>
                      </a:cxn>
                    </a:cxnLst>
                    <a:rect l="0" t="0" r="r" b="b"/>
                    <a:pathLst>
                      <a:path w="76" h="104">
                        <a:moveTo>
                          <a:pt x="8" y="18"/>
                        </a:moveTo>
                        <a:cubicBezTo>
                          <a:pt x="10" y="8"/>
                          <a:pt x="9" y="3"/>
                          <a:pt x="18" y="0"/>
                        </a:cubicBezTo>
                        <a:cubicBezTo>
                          <a:pt x="28" y="3"/>
                          <a:pt x="25" y="12"/>
                          <a:pt x="34" y="18"/>
                        </a:cubicBezTo>
                        <a:cubicBezTo>
                          <a:pt x="46" y="16"/>
                          <a:pt x="51" y="8"/>
                          <a:pt x="62" y="4"/>
                        </a:cubicBezTo>
                        <a:cubicBezTo>
                          <a:pt x="76" y="9"/>
                          <a:pt x="56" y="31"/>
                          <a:pt x="46" y="34"/>
                        </a:cubicBezTo>
                        <a:cubicBezTo>
                          <a:pt x="51" y="56"/>
                          <a:pt x="43" y="29"/>
                          <a:pt x="54" y="48"/>
                        </a:cubicBezTo>
                        <a:cubicBezTo>
                          <a:pt x="56" y="52"/>
                          <a:pt x="58" y="60"/>
                          <a:pt x="58" y="60"/>
                        </a:cubicBezTo>
                        <a:cubicBezTo>
                          <a:pt x="55" y="68"/>
                          <a:pt x="54" y="71"/>
                          <a:pt x="46" y="74"/>
                        </a:cubicBezTo>
                        <a:cubicBezTo>
                          <a:pt x="38" y="71"/>
                          <a:pt x="37" y="68"/>
                          <a:pt x="34" y="60"/>
                        </a:cubicBezTo>
                        <a:cubicBezTo>
                          <a:pt x="33" y="50"/>
                          <a:pt x="32" y="33"/>
                          <a:pt x="22" y="48"/>
                        </a:cubicBezTo>
                        <a:cubicBezTo>
                          <a:pt x="25" y="60"/>
                          <a:pt x="23" y="53"/>
                          <a:pt x="28" y="68"/>
                        </a:cubicBezTo>
                        <a:cubicBezTo>
                          <a:pt x="29" y="70"/>
                          <a:pt x="30" y="74"/>
                          <a:pt x="30" y="74"/>
                        </a:cubicBezTo>
                        <a:cubicBezTo>
                          <a:pt x="24" y="84"/>
                          <a:pt x="22" y="93"/>
                          <a:pt x="20" y="104"/>
                        </a:cubicBezTo>
                        <a:cubicBezTo>
                          <a:pt x="17" y="103"/>
                          <a:pt x="14" y="104"/>
                          <a:pt x="12" y="102"/>
                        </a:cubicBezTo>
                        <a:cubicBezTo>
                          <a:pt x="9" y="99"/>
                          <a:pt x="8" y="90"/>
                          <a:pt x="8" y="90"/>
                        </a:cubicBezTo>
                        <a:cubicBezTo>
                          <a:pt x="13" y="75"/>
                          <a:pt x="14" y="64"/>
                          <a:pt x="0" y="54"/>
                        </a:cubicBezTo>
                        <a:cubicBezTo>
                          <a:pt x="1" y="46"/>
                          <a:pt x="1" y="38"/>
                          <a:pt x="2" y="30"/>
                        </a:cubicBezTo>
                        <a:cubicBezTo>
                          <a:pt x="2" y="27"/>
                          <a:pt x="13" y="2"/>
                          <a:pt x="8" y="1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 fontAlgn="base">
                      <a:spcBef>
                        <a:spcPct val="0"/>
                      </a:spcBef>
                      <a:spcAft>
                        <a:spcPct val="0"/>
                      </a:spcAft>
                      <a:defRPr/>
                    </a:pPr>
                    <a:endParaRPr lang="en-US" sz="2400" u="sng">
                      <a:solidFill>
                        <a:srgbClr val="000000"/>
                      </a:solidFill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108621" name="Freeform 77"/>
                  <p:cNvSpPr>
                    <a:spLocks/>
                  </p:cNvSpPr>
                  <p:nvPr/>
                </p:nvSpPr>
                <p:spPr bwMode="ltGray">
                  <a:xfrm>
                    <a:off x="4632" y="569"/>
                    <a:ext cx="17" cy="19"/>
                  </a:xfrm>
                  <a:custGeom>
                    <a:avLst/>
                    <a:gdLst/>
                    <a:ahLst/>
                    <a:cxnLst>
                      <a:cxn ang="0">
                        <a:pos x="3" y="28"/>
                      </a:cxn>
                      <a:cxn ang="0">
                        <a:pos x="13" y="0"/>
                      </a:cxn>
                      <a:cxn ang="0">
                        <a:pos x="15" y="28"/>
                      </a:cxn>
                      <a:cxn ang="0">
                        <a:pos x="37" y="38"/>
                      </a:cxn>
                      <a:cxn ang="0">
                        <a:pos x="19" y="44"/>
                      </a:cxn>
                      <a:cxn ang="0">
                        <a:pos x="5" y="58"/>
                      </a:cxn>
                      <a:cxn ang="0">
                        <a:pos x="1" y="34"/>
                      </a:cxn>
                      <a:cxn ang="0">
                        <a:pos x="3" y="28"/>
                      </a:cxn>
                    </a:cxnLst>
                    <a:rect l="0" t="0" r="r" b="b"/>
                    <a:pathLst>
                      <a:path w="37" h="61">
                        <a:moveTo>
                          <a:pt x="3" y="28"/>
                        </a:moveTo>
                        <a:cubicBezTo>
                          <a:pt x="5" y="14"/>
                          <a:pt x="2" y="7"/>
                          <a:pt x="13" y="0"/>
                        </a:cubicBezTo>
                        <a:cubicBezTo>
                          <a:pt x="26" y="9"/>
                          <a:pt x="23" y="17"/>
                          <a:pt x="15" y="28"/>
                        </a:cubicBezTo>
                        <a:cubicBezTo>
                          <a:pt x="25" y="31"/>
                          <a:pt x="33" y="27"/>
                          <a:pt x="37" y="38"/>
                        </a:cubicBezTo>
                        <a:cubicBezTo>
                          <a:pt x="30" y="45"/>
                          <a:pt x="28" y="47"/>
                          <a:pt x="19" y="44"/>
                        </a:cubicBezTo>
                        <a:cubicBezTo>
                          <a:pt x="13" y="54"/>
                          <a:pt x="18" y="61"/>
                          <a:pt x="5" y="58"/>
                        </a:cubicBezTo>
                        <a:cubicBezTo>
                          <a:pt x="0" y="50"/>
                          <a:pt x="3" y="44"/>
                          <a:pt x="1" y="34"/>
                        </a:cubicBezTo>
                        <a:cubicBezTo>
                          <a:pt x="2" y="32"/>
                          <a:pt x="3" y="28"/>
                          <a:pt x="3" y="2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 fontAlgn="base">
                      <a:spcBef>
                        <a:spcPct val="0"/>
                      </a:spcBef>
                      <a:spcAft>
                        <a:spcPct val="0"/>
                      </a:spcAft>
                      <a:defRPr/>
                    </a:pPr>
                    <a:endParaRPr lang="en-US" sz="2400" u="sng">
                      <a:solidFill>
                        <a:srgbClr val="000000"/>
                      </a:solidFill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108622" name="Freeform 78"/>
                  <p:cNvSpPr>
                    <a:spLocks/>
                  </p:cNvSpPr>
                  <p:nvPr/>
                </p:nvSpPr>
                <p:spPr bwMode="ltGray">
                  <a:xfrm>
                    <a:off x="4638" y="600"/>
                    <a:ext cx="18" cy="11"/>
                  </a:xfrm>
                  <a:custGeom>
                    <a:avLst/>
                    <a:gdLst/>
                    <a:ahLst/>
                    <a:cxnLst>
                      <a:cxn ang="0">
                        <a:pos x="7" y="0"/>
                      </a:cxn>
                      <a:cxn ang="0">
                        <a:pos x="29" y="0"/>
                      </a:cxn>
                      <a:cxn ang="0">
                        <a:pos x="49" y="16"/>
                      </a:cxn>
                      <a:cxn ang="0">
                        <a:pos x="35" y="14"/>
                      </a:cxn>
                      <a:cxn ang="0">
                        <a:pos x="3" y="16"/>
                      </a:cxn>
                      <a:cxn ang="0">
                        <a:pos x="7" y="0"/>
                      </a:cxn>
                    </a:cxnLst>
                    <a:rect l="0" t="0" r="r" b="b"/>
                    <a:pathLst>
                      <a:path w="49" h="29">
                        <a:moveTo>
                          <a:pt x="7" y="0"/>
                        </a:moveTo>
                        <a:cubicBezTo>
                          <a:pt x="15" y="6"/>
                          <a:pt x="19" y="2"/>
                          <a:pt x="29" y="0"/>
                        </a:cubicBezTo>
                        <a:cubicBezTo>
                          <a:pt x="45" y="5"/>
                          <a:pt x="40" y="3"/>
                          <a:pt x="49" y="16"/>
                        </a:cubicBezTo>
                        <a:cubicBezTo>
                          <a:pt x="46" y="29"/>
                          <a:pt x="42" y="21"/>
                          <a:pt x="35" y="14"/>
                        </a:cubicBezTo>
                        <a:cubicBezTo>
                          <a:pt x="26" y="15"/>
                          <a:pt x="12" y="19"/>
                          <a:pt x="3" y="16"/>
                        </a:cubicBezTo>
                        <a:cubicBezTo>
                          <a:pt x="0" y="6"/>
                          <a:pt x="7" y="10"/>
                          <a:pt x="7" y="0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 fontAlgn="base">
                      <a:spcBef>
                        <a:spcPct val="0"/>
                      </a:spcBef>
                      <a:spcAft>
                        <a:spcPct val="0"/>
                      </a:spcAft>
                      <a:defRPr/>
                    </a:pPr>
                    <a:endParaRPr lang="en-US" sz="2400" u="sng">
                      <a:solidFill>
                        <a:srgbClr val="000000"/>
                      </a:solidFill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108623" name="Freeform 79"/>
                  <p:cNvSpPr>
                    <a:spLocks/>
                  </p:cNvSpPr>
                  <p:nvPr/>
                </p:nvSpPr>
                <p:spPr bwMode="ltGray">
                  <a:xfrm>
                    <a:off x="4657" y="584"/>
                    <a:ext cx="26" cy="18"/>
                  </a:xfrm>
                  <a:custGeom>
                    <a:avLst/>
                    <a:gdLst/>
                    <a:ahLst/>
                    <a:cxnLst>
                      <a:cxn ang="0">
                        <a:pos x="21" y="38"/>
                      </a:cxn>
                      <a:cxn ang="0">
                        <a:pos x="15" y="26"/>
                      </a:cxn>
                      <a:cxn ang="0">
                        <a:pos x="3" y="22"/>
                      </a:cxn>
                      <a:cxn ang="0">
                        <a:pos x="13" y="8"/>
                      </a:cxn>
                      <a:cxn ang="0">
                        <a:pos x="25" y="0"/>
                      </a:cxn>
                      <a:cxn ang="0">
                        <a:pos x="49" y="10"/>
                      </a:cxn>
                      <a:cxn ang="0">
                        <a:pos x="53" y="20"/>
                      </a:cxn>
                      <a:cxn ang="0">
                        <a:pos x="61" y="32"/>
                      </a:cxn>
                      <a:cxn ang="0">
                        <a:pos x="41" y="38"/>
                      </a:cxn>
                      <a:cxn ang="0">
                        <a:pos x="23" y="44"/>
                      </a:cxn>
                      <a:cxn ang="0">
                        <a:pos x="21" y="38"/>
                      </a:cxn>
                    </a:cxnLst>
                    <a:rect l="0" t="0" r="r" b="b"/>
                    <a:pathLst>
                      <a:path w="61" h="48">
                        <a:moveTo>
                          <a:pt x="21" y="38"/>
                        </a:moveTo>
                        <a:cubicBezTo>
                          <a:pt x="19" y="34"/>
                          <a:pt x="19" y="29"/>
                          <a:pt x="15" y="26"/>
                        </a:cubicBezTo>
                        <a:cubicBezTo>
                          <a:pt x="12" y="24"/>
                          <a:pt x="3" y="22"/>
                          <a:pt x="3" y="22"/>
                        </a:cubicBezTo>
                        <a:cubicBezTo>
                          <a:pt x="0" y="12"/>
                          <a:pt x="5" y="12"/>
                          <a:pt x="13" y="8"/>
                        </a:cubicBezTo>
                        <a:cubicBezTo>
                          <a:pt x="17" y="6"/>
                          <a:pt x="25" y="0"/>
                          <a:pt x="25" y="0"/>
                        </a:cubicBezTo>
                        <a:cubicBezTo>
                          <a:pt x="37" y="2"/>
                          <a:pt x="41" y="2"/>
                          <a:pt x="49" y="10"/>
                        </a:cubicBezTo>
                        <a:cubicBezTo>
                          <a:pt x="45" y="21"/>
                          <a:pt x="46" y="12"/>
                          <a:pt x="53" y="20"/>
                        </a:cubicBezTo>
                        <a:cubicBezTo>
                          <a:pt x="56" y="24"/>
                          <a:pt x="61" y="32"/>
                          <a:pt x="61" y="32"/>
                        </a:cubicBezTo>
                        <a:cubicBezTo>
                          <a:pt x="56" y="47"/>
                          <a:pt x="53" y="42"/>
                          <a:pt x="41" y="38"/>
                        </a:cubicBezTo>
                        <a:cubicBezTo>
                          <a:pt x="27" y="47"/>
                          <a:pt x="34" y="48"/>
                          <a:pt x="23" y="44"/>
                        </a:cubicBezTo>
                        <a:cubicBezTo>
                          <a:pt x="22" y="42"/>
                          <a:pt x="21" y="38"/>
                          <a:pt x="21" y="3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 fontAlgn="base">
                      <a:spcBef>
                        <a:spcPct val="0"/>
                      </a:spcBef>
                      <a:spcAft>
                        <a:spcPct val="0"/>
                      </a:spcAft>
                      <a:defRPr/>
                    </a:pPr>
                    <a:endParaRPr lang="en-US" sz="2400" u="sng">
                      <a:solidFill>
                        <a:srgbClr val="000000"/>
                      </a:solidFill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108624" name="Freeform 80"/>
                  <p:cNvSpPr>
                    <a:spLocks/>
                  </p:cNvSpPr>
                  <p:nvPr/>
                </p:nvSpPr>
                <p:spPr bwMode="ltGray">
                  <a:xfrm>
                    <a:off x="4664" y="593"/>
                    <a:ext cx="122" cy="61"/>
                  </a:xfrm>
                  <a:custGeom>
                    <a:avLst/>
                    <a:gdLst/>
                    <a:ahLst/>
                    <a:cxnLst>
                      <a:cxn ang="0">
                        <a:pos x="46" y="28"/>
                      </a:cxn>
                      <a:cxn ang="0">
                        <a:pos x="36" y="14"/>
                      </a:cxn>
                      <a:cxn ang="0">
                        <a:pos x="26" y="30"/>
                      </a:cxn>
                      <a:cxn ang="0">
                        <a:pos x="0" y="24"/>
                      </a:cxn>
                      <a:cxn ang="0">
                        <a:pos x="10" y="42"/>
                      </a:cxn>
                      <a:cxn ang="0">
                        <a:pos x="16" y="62"/>
                      </a:cxn>
                      <a:cxn ang="0">
                        <a:pos x="24" y="48"/>
                      </a:cxn>
                      <a:cxn ang="0">
                        <a:pos x="30" y="44"/>
                      </a:cxn>
                      <a:cxn ang="0">
                        <a:pos x="48" y="56"/>
                      </a:cxn>
                      <a:cxn ang="0">
                        <a:pos x="70" y="62"/>
                      </a:cxn>
                      <a:cxn ang="0">
                        <a:pos x="88" y="72"/>
                      </a:cxn>
                      <a:cxn ang="0">
                        <a:pos x="106" y="102"/>
                      </a:cxn>
                      <a:cxn ang="0">
                        <a:pos x="104" y="122"/>
                      </a:cxn>
                      <a:cxn ang="0">
                        <a:pos x="98" y="134"/>
                      </a:cxn>
                      <a:cxn ang="0">
                        <a:pos x="122" y="128"/>
                      </a:cxn>
                      <a:cxn ang="0">
                        <a:pos x="140" y="140"/>
                      </a:cxn>
                      <a:cxn ang="0">
                        <a:pos x="168" y="148"/>
                      </a:cxn>
                      <a:cxn ang="0">
                        <a:pos x="174" y="146"/>
                      </a:cxn>
                      <a:cxn ang="0">
                        <a:pos x="168" y="134"/>
                      </a:cxn>
                      <a:cxn ang="0">
                        <a:pos x="178" y="136"/>
                      </a:cxn>
                      <a:cxn ang="0">
                        <a:pos x="186" y="118"/>
                      </a:cxn>
                      <a:cxn ang="0">
                        <a:pos x="202" y="122"/>
                      </a:cxn>
                      <a:cxn ang="0">
                        <a:pos x="214" y="130"/>
                      </a:cxn>
                      <a:cxn ang="0">
                        <a:pos x="244" y="168"/>
                      </a:cxn>
                      <a:cxn ang="0">
                        <a:pos x="262" y="178"/>
                      </a:cxn>
                      <a:cxn ang="0">
                        <a:pos x="284" y="170"/>
                      </a:cxn>
                      <a:cxn ang="0">
                        <a:pos x="268" y="160"/>
                      </a:cxn>
                      <a:cxn ang="0">
                        <a:pos x="256" y="138"/>
                      </a:cxn>
                      <a:cxn ang="0">
                        <a:pos x="250" y="132"/>
                      </a:cxn>
                      <a:cxn ang="0">
                        <a:pos x="248" y="122"/>
                      </a:cxn>
                      <a:cxn ang="0">
                        <a:pos x="236" y="116"/>
                      </a:cxn>
                      <a:cxn ang="0">
                        <a:pos x="240" y="96"/>
                      </a:cxn>
                      <a:cxn ang="0">
                        <a:pos x="220" y="86"/>
                      </a:cxn>
                      <a:cxn ang="0">
                        <a:pos x="210" y="70"/>
                      </a:cxn>
                      <a:cxn ang="0">
                        <a:pos x="190" y="54"/>
                      </a:cxn>
                      <a:cxn ang="0">
                        <a:pos x="168" y="38"/>
                      </a:cxn>
                      <a:cxn ang="0">
                        <a:pos x="156" y="34"/>
                      </a:cxn>
                      <a:cxn ang="0">
                        <a:pos x="120" y="16"/>
                      </a:cxn>
                      <a:cxn ang="0">
                        <a:pos x="102" y="4"/>
                      </a:cxn>
                      <a:cxn ang="0">
                        <a:pos x="96" y="0"/>
                      </a:cxn>
                      <a:cxn ang="0">
                        <a:pos x="70" y="10"/>
                      </a:cxn>
                      <a:cxn ang="0">
                        <a:pos x="56" y="32"/>
                      </a:cxn>
                      <a:cxn ang="0">
                        <a:pos x="46" y="28"/>
                      </a:cxn>
                    </a:cxnLst>
                    <a:rect l="0" t="0" r="r" b="b"/>
                    <a:pathLst>
                      <a:path w="286" h="182">
                        <a:moveTo>
                          <a:pt x="46" y="28"/>
                        </a:moveTo>
                        <a:cubicBezTo>
                          <a:pt x="41" y="14"/>
                          <a:pt x="46" y="17"/>
                          <a:pt x="36" y="14"/>
                        </a:cubicBezTo>
                        <a:cubicBezTo>
                          <a:pt x="31" y="17"/>
                          <a:pt x="26" y="30"/>
                          <a:pt x="26" y="30"/>
                        </a:cubicBezTo>
                        <a:cubicBezTo>
                          <a:pt x="12" y="25"/>
                          <a:pt x="19" y="21"/>
                          <a:pt x="0" y="24"/>
                        </a:cubicBezTo>
                        <a:cubicBezTo>
                          <a:pt x="2" y="33"/>
                          <a:pt x="2" y="37"/>
                          <a:pt x="10" y="42"/>
                        </a:cubicBezTo>
                        <a:cubicBezTo>
                          <a:pt x="12" y="49"/>
                          <a:pt x="14" y="55"/>
                          <a:pt x="16" y="62"/>
                        </a:cubicBezTo>
                        <a:cubicBezTo>
                          <a:pt x="24" y="59"/>
                          <a:pt x="27" y="57"/>
                          <a:pt x="24" y="48"/>
                        </a:cubicBezTo>
                        <a:cubicBezTo>
                          <a:pt x="26" y="47"/>
                          <a:pt x="28" y="43"/>
                          <a:pt x="30" y="44"/>
                        </a:cubicBezTo>
                        <a:cubicBezTo>
                          <a:pt x="48" y="48"/>
                          <a:pt x="36" y="52"/>
                          <a:pt x="48" y="56"/>
                        </a:cubicBezTo>
                        <a:cubicBezTo>
                          <a:pt x="74" y="65"/>
                          <a:pt x="47" y="56"/>
                          <a:pt x="70" y="62"/>
                        </a:cubicBezTo>
                        <a:cubicBezTo>
                          <a:pt x="77" y="64"/>
                          <a:pt x="88" y="72"/>
                          <a:pt x="88" y="72"/>
                        </a:cubicBezTo>
                        <a:cubicBezTo>
                          <a:pt x="96" y="84"/>
                          <a:pt x="102" y="87"/>
                          <a:pt x="106" y="102"/>
                        </a:cubicBezTo>
                        <a:cubicBezTo>
                          <a:pt x="105" y="109"/>
                          <a:pt x="106" y="115"/>
                          <a:pt x="104" y="122"/>
                        </a:cubicBezTo>
                        <a:cubicBezTo>
                          <a:pt x="103" y="126"/>
                          <a:pt x="94" y="132"/>
                          <a:pt x="98" y="134"/>
                        </a:cubicBezTo>
                        <a:cubicBezTo>
                          <a:pt x="106" y="137"/>
                          <a:pt x="122" y="128"/>
                          <a:pt x="122" y="128"/>
                        </a:cubicBezTo>
                        <a:cubicBezTo>
                          <a:pt x="130" y="131"/>
                          <a:pt x="133" y="135"/>
                          <a:pt x="140" y="140"/>
                        </a:cubicBezTo>
                        <a:cubicBezTo>
                          <a:pt x="148" y="145"/>
                          <a:pt x="159" y="145"/>
                          <a:pt x="168" y="148"/>
                        </a:cubicBezTo>
                        <a:cubicBezTo>
                          <a:pt x="170" y="147"/>
                          <a:pt x="173" y="148"/>
                          <a:pt x="174" y="146"/>
                        </a:cubicBezTo>
                        <a:cubicBezTo>
                          <a:pt x="176" y="142"/>
                          <a:pt x="164" y="136"/>
                          <a:pt x="168" y="134"/>
                        </a:cubicBezTo>
                        <a:cubicBezTo>
                          <a:pt x="171" y="132"/>
                          <a:pt x="175" y="135"/>
                          <a:pt x="178" y="136"/>
                        </a:cubicBezTo>
                        <a:cubicBezTo>
                          <a:pt x="182" y="131"/>
                          <a:pt x="186" y="118"/>
                          <a:pt x="186" y="118"/>
                        </a:cubicBezTo>
                        <a:cubicBezTo>
                          <a:pt x="189" y="119"/>
                          <a:pt x="199" y="120"/>
                          <a:pt x="202" y="122"/>
                        </a:cubicBezTo>
                        <a:cubicBezTo>
                          <a:pt x="206" y="124"/>
                          <a:pt x="214" y="130"/>
                          <a:pt x="214" y="130"/>
                        </a:cubicBezTo>
                        <a:cubicBezTo>
                          <a:pt x="224" y="145"/>
                          <a:pt x="228" y="158"/>
                          <a:pt x="244" y="168"/>
                        </a:cubicBezTo>
                        <a:cubicBezTo>
                          <a:pt x="250" y="172"/>
                          <a:pt x="262" y="178"/>
                          <a:pt x="262" y="178"/>
                        </a:cubicBezTo>
                        <a:cubicBezTo>
                          <a:pt x="265" y="178"/>
                          <a:pt x="286" y="182"/>
                          <a:pt x="284" y="170"/>
                        </a:cubicBezTo>
                        <a:cubicBezTo>
                          <a:pt x="283" y="164"/>
                          <a:pt x="268" y="160"/>
                          <a:pt x="268" y="160"/>
                        </a:cubicBezTo>
                        <a:cubicBezTo>
                          <a:pt x="261" y="150"/>
                          <a:pt x="270" y="143"/>
                          <a:pt x="256" y="138"/>
                        </a:cubicBezTo>
                        <a:cubicBezTo>
                          <a:pt x="254" y="136"/>
                          <a:pt x="251" y="135"/>
                          <a:pt x="250" y="132"/>
                        </a:cubicBezTo>
                        <a:cubicBezTo>
                          <a:pt x="248" y="129"/>
                          <a:pt x="250" y="125"/>
                          <a:pt x="248" y="122"/>
                        </a:cubicBezTo>
                        <a:cubicBezTo>
                          <a:pt x="246" y="118"/>
                          <a:pt x="240" y="118"/>
                          <a:pt x="236" y="116"/>
                        </a:cubicBezTo>
                        <a:cubicBezTo>
                          <a:pt x="230" y="107"/>
                          <a:pt x="227" y="100"/>
                          <a:pt x="240" y="96"/>
                        </a:cubicBezTo>
                        <a:cubicBezTo>
                          <a:pt x="236" y="83"/>
                          <a:pt x="236" y="84"/>
                          <a:pt x="220" y="86"/>
                        </a:cubicBezTo>
                        <a:cubicBezTo>
                          <a:pt x="209" y="82"/>
                          <a:pt x="208" y="82"/>
                          <a:pt x="210" y="70"/>
                        </a:cubicBezTo>
                        <a:cubicBezTo>
                          <a:pt x="207" y="60"/>
                          <a:pt x="199" y="57"/>
                          <a:pt x="190" y="54"/>
                        </a:cubicBezTo>
                        <a:cubicBezTo>
                          <a:pt x="181" y="45"/>
                          <a:pt x="181" y="42"/>
                          <a:pt x="168" y="38"/>
                        </a:cubicBezTo>
                        <a:cubicBezTo>
                          <a:pt x="164" y="37"/>
                          <a:pt x="156" y="34"/>
                          <a:pt x="156" y="34"/>
                        </a:cubicBezTo>
                        <a:cubicBezTo>
                          <a:pt x="146" y="24"/>
                          <a:pt x="134" y="21"/>
                          <a:pt x="120" y="16"/>
                        </a:cubicBezTo>
                        <a:cubicBezTo>
                          <a:pt x="113" y="14"/>
                          <a:pt x="108" y="8"/>
                          <a:pt x="102" y="4"/>
                        </a:cubicBezTo>
                        <a:cubicBezTo>
                          <a:pt x="100" y="3"/>
                          <a:pt x="96" y="0"/>
                          <a:pt x="96" y="0"/>
                        </a:cubicBezTo>
                        <a:cubicBezTo>
                          <a:pt x="83" y="2"/>
                          <a:pt x="79" y="1"/>
                          <a:pt x="70" y="10"/>
                        </a:cubicBezTo>
                        <a:cubicBezTo>
                          <a:pt x="67" y="19"/>
                          <a:pt x="63" y="27"/>
                          <a:pt x="56" y="32"/>
                        </a:cubicBezTo>
                        <a:cubicBezTo>
                          <a:pt x="49" y="30"/>
                          <a:pt x="52" y="31"/>
                          <a:pt x="46" y="2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 fontAlgn="base">
                      <a:spcBef>
                        <a:spcPct val="0"/>
                      </a:spcBef>
                      <a:spcAft>
                        <a:spcPct val="0"/>
                      </a:spcAft>
                      <a:defRPr/>
                    </a:pPr>
                    <a:endParaRPr lang="en-US" sz="2400" u="sng">
                      <a:solidFill>
                        <a:srgbClr val="000000"/>
                      </a:solidFill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108625" name="Freeform 81"/>
                  <p:cNvSpPr>
                    <a:spLocks/>
                  </p:cNvSpPr>
                  <p:nvPr/>
                </p:nvSpPr>
                <p:spPr bwMode="ltGray">
                  <a:xfrm>
                    <a:off x="4770" y="600"/>
                    <a:ext cx="33" cy="25"/>
                  </a:xfrm>
                  <a:custGeom>
                    <a:avLst/>
                    <a:gdLst/>
                    <a:ahLst/>
                    <a:cxnLst>
                      <a:cxn ang="0">
                        <a:pos x="1" y="58"/>
                      </a:cxn>
                      <a:cxn ang="0">
                        <a:pos x="27" y="60"/>
                      </a:cxn>
                      <a:cxn ang="0">
                        <a:pos x="45" y="48"/>
                      </a:cxn>
                      <a:cxn ang="0">
                        <a:pos x="57" y="30"/>
                      </a:cxn>
                      <a:cxn ang="0">
                        <a:pos x="43" y="14"/>
                      </a:cxn>
                      <a:cxn ang="0">
                        <a:pos x="43" y="4"/>
                      </a:cxn>
                      <a:cxn ang="0">
                        <a:pos x="71" y="26"/>
                      </a:cxn>
                      <a:cxn ang="0">
                        <a:pos x="67" y="54"/>
                      </a:cxn>
                      <a:cxn ang="0">
                        <a:pos x="33" y="78"/>
                      </a:cxn>
                      <a:cxn ang="0">
                        <a:pos x="9" y="66"/>
                      </a:cxn>
                      <a:cxn ang="0">
                        <a:pos x="3" y="62"/>
                      </a:cxn>
                      <a:cxn ang="0">
                        <a:pos x="1" y="58"/>
                      </a:cxn>
                    </a:cxnLst>
                    <a:rect l="0" t="0" r="r" b="b"/>
                    <a:pathLst>
                      <a:path w="78" h="78">
                        <a:moveTo>
                          <a:pt x="1" y="58"/>
                        </a:moveTo>
                        <a:cubicBezTo>
                          <a:pt x="6" y="44"/>
                          <a:pt x="18" y="57"/>
                          <a:pt x="27" y="60"/>
                        </a:cubicBezTo>
                        <a:cubicBezTo>
                          <a:pt x="35" y="57"/>
                          <a:pt x="38" y="52"/>
                          <a:pt x="45" y="48"/>
                        </a:cubicBezTo>
                        <a:cubicBezTo>
                          <a:pt x="48" y="40"/>
                          <a:pt x="51" y="36"/>
                          <a:pt x="57" y="30"/>
                        </a:cubicBezTo>
                        <a:cubicBezTo>
                          <a:pt x="55" y="23"/>
                          <a:pt x="43" y="14"/>
                          <a:pt x="43" y="14"/>
                        </a:cubicBezTo>
                        <a:cubicBezTo>
                          <a:pt x="33" y="0"/>
                          <a:pt x="30" y="1"/>
                          <a:pt x="43" y="4"/>
                        </a:cubicBezTo>
                        <a:cubicBezTo>
                          <a:pt x="54" y="11"/>
                          <a:pt x="58" y="22"/>
                          <a:pt x="71" y="26"/>
                        </a:cubicBezTo>
                        <a:cubicBezTo>
                          <a:pt x="78" y="37"/>
                          <a:pt x="78" y="46"/>
                          <a:pt x="67" y="54"/>
                        </a:cubicBezTo>
                        <a:cubicBezTo>
                          <a:pt x="51" y="49"/>
                          <a:pt x="53" y="71"/>
                          <a:pt x="33" y="78"/>
                        </a:cubicBezTo>
                        <a:cubicBezTo>
                          <a:pt x="16" y="72"/>
                          <a:pt x="25" y="76"/>
                          <a:pt x="9" y="66"/>
                        </a:cubicBezTo>
                        <a:cubicBezTo>
                          <a:pt x="7" y="65"/>
                          <a:pt x="3" y="62"/>
                          <a:pt x="3" y="62"/>
                        </a:cubicBezTo>
                        <a:cubicBezTo>
                          <a:pt x="0" y="54"/>
                          <a:pt x="13" y="42"/>
                          <a:pt x="1" y="5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 fontAlgn="base">
                      <a:spcBef>
                        <a:spcPct val="0"/>
                      </a:spcBef>
                      <a:spcAft>
                        <a:spcPct val="0"/>
                      </a:spcAft>
                      <a:defRPr/>
                    </a:pPr>
                    <a:endParaRPr lang="en-US" sz="2400" u="sng">
                      <a:solidFill>
                        <a:srgbClr val="000000"/>
                      </a:solidFill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108626" name="Freeform 82"/>
                  <p:cNvSpPr>
                    <a:spLocks/>
                  </p:cNvSpPr>
                  <p:nvPr/>
                </p:nvSpPr>
                <p:spPr bwMode="ltGray">
                  <a:xfrm>
                    <a:off x="4840" y="544"/>
                    <a:ext cx="8" cy="6"/>
                  </a:xfrm>
                  <a:custGeom>
                    <a:avLst/>
                    <a:gdLst/>
                    <a:ahLst/>
                    <a:cxnLst>
                      <a:cxn ang="0">
                        <a:pos x="3" y="4"/>
                      </a:cxn>
                      <a:cxn ang="0">
                        <a:pos x="3" y="14"/>
                      </a:cxn>
                      <a:cxn ang="0">
                        <a:pos x="3" y="4"/>
                      </a:cxn>
                    </a:cxnLst>
                    <a:rect l="0" t="0" r="r" b="b"/>
                    <a:pathLst>
                      <a:path w="17" h="18">
                        <a:moveTo>
                          <a:pt x="3" y="4"/>
                        </a:moveTo>
                        <a:cubicBezTo>
                          <a:pt x="17" y="7"/>
                          <a:pt x="16" y="18"/>
                          <a:pt x="3" y="14"/>
                        </a:cubicBezTo>
                        <a:cubicBezTo>
                          <a:pt x="0" y="6"/>
                          <a:pt x="7" y="0"/>
                          <a:pt x="3" y="4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 fontAlgn="base">
                      <a:spcBef>
                        <a:spcPct val="0"/>
                      </a:spcBef>
                      <a:spcAft>
                        <a:spcPct val="0"/>
                      </a:spcAft>
                      <a:defRPr/>
                    </a:pPr>
                    <a:endParaRPr lang="en-US" sz="2400" u="sng">
                      <a:solidFill>
                        <a:srgbClr val="000000"/>
                      </a:solidFill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108627" name="Freeform 83"/>
                  <p:cNvSpPr>
                    <a:spLocks/>
                  </p:cNvSpPr>
                  <p:nvPr/>
                </p:nvSpPr>
                <p:spPr bwMode="ltGray">
                  <a:xfrm>
                    <a:off x="4748" y="494"/>
                    <a:ext cx="7" cy="6"/>
                  </a:xfrm>
                  <a:custGeom>
                    <a:avLst/>
                    <a:gdLst/>
                    <a:ahLst/>
                    <a:cxnLst>
                      <a:cxn ang="0">
                        <a:pos x="7" y="12"/>
                      </a:cxn>
                      <a:cxn ang="0">
                        <a:pos x="17" y="2"/>
                      </a:cxn>
                      <a:cxn ang="0">
                        <a:pos x="9" y="12"/>
                      </a:cxn>
                      <a:cxn ang="0">
                        <a:pos x="7" y="12"/>
                      </a:cxn>
                    </a:cxnLst>
                    <a:rect l="0" t="0" r="r" b="b"/>
                    <a:pathLst>
                      <a:path w="20" h="15">
                        <a:moveTo>
                          <a:pt x="7" y="12"/>
                        </a:moveTo>
                        <a:cubicBezTo>
                          <a:pt x="0" y="1"/>
                          <a:pt x="6" y="0"/>
                          <a:pt x="17" y="2"/>
                        </a:cubicBezTo>
                        <a:cubicBezTo>
                          <a:pt x="20" y="10"/>
                          <a:pt x="18" y="15"/>
                          <a:pt x="9" y="12"/>
                        </a:cubicBezTo>
                        <a:cubicBezTo>
                          <a:pt x="4" y="4"/>
                          <a:pt x="4" y="4"/>
                          <a:pt x="7" y="12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 fontAlgn="base">
                      <a:spcBef>
                        <a:spcPct val="0"/>
                      </a:spcBef>
                      <a:spcAft>
                        <a:spcPct val="0"/>
                      </a:spcAft>
                      <a:defRPr/>
                    </a:pPr>
                    <a:endParaRPr lang="en-US" sz="2400" u="sng">
                      <a:solidFill>
                        <a:srgbClr val="000000"/>
                      </a:solidFill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108628" name="Freeform 84"/>
                  <p:cNvSpPr>
                    <a:spLocks/>
                  </p:cNvSpPr>
                  <p:nvPr/>
                </p:nvSpPr>
                <p:spPr bwMode="ltGray">
                  <a:xfrm>
                    <a:off x="4678" y="536"/>
                    <a:ext cx="8" cy="7"/>
                  </a:xfrm>
                  <a:custGeom>
                    <a:avLst/>
                    <a:gdLst/>
                    <a:ahLst/>
                    <a:cxnLst>
                      <a:cxn ang="0">
                        <a:pos x="7" y="12"/>
                      </a:cxn>
                      <a:cxn ang="0">
                        <a:pos x="15" y="2"/>
                      </a:cxn>
                      <a:cxn ang="0">
                        <a:pos x="15" y="14"/>
                      </a:cxn>
                      <a:cxn ang="0">
                        <a:pos x="7" y="12"/>
                      </a:cxn>
                    </a:cxnLst>
                    <a:rect l="0" t="0" r="r" b="b"/>
                    <a:pathLst>
                      <a:path w="20" h="15">
                        <a:moveTo>
                          <a:pt x="7" y="12"/>
                        </a:moveTo>
                        <a:cubicBezTo>
                          <a:pt x="0" y="2"/>
                          <a:pt x="3" y="0"/>
                          <a:pt x="15" y="2"/>
                        </a:cubicBezTo>
                        <a:cubicBezTo>
                          <a:pt x="16" y="4"/>
                          <a:pt x="20" y="12"/>
                          <a:pt x="15" y="14"/>
                        </a:cubicBezTo>
                        <a:cubicBezTo>
                          <a:pt x="12" y="15"/>
                          <a:pt x="7" y="12"/>
                          <a:pt x="7" y="12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 fontAlgn="base">
                      <a:spcBef>
                        <a:spcPct val="0"/>
                      </a:spcBef>
                      <a:spcAft>
                        <a:spcPct val="0"/>
                      </a:spcAft>
                      <a:defRPr/>
                    </a:pPr>
                    <a:endParaRPr lang="en-US" sz="2400" u="sng">
                      <a:solidFill>
                        <a:srgbClr val="000000"/>
                      </a:solidFill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108629" name="Freeform 85"/>
                  <p:cNvSpPr>
                    <a:spLocks/>
                  </p:cNvSpPr>
                  <p:nvPr/>
                </p:nvSpPr>
                <p:spPr bwMode="ltGray">
                  <a:xfrm>
                    <a:off x="4598" y="523"/>
                    <a:ext cx="34" cy="26"/>
                  </a:xfrm>
                  <a:custGeom>
                    <a:avLst/>
                    <a:gdLst/>
                    <a:ahLst/>
                    <a:cxnLst>
                      <a:cxn ang="0">
                        <a:pos x="0" y="50"/>
                      </a:cxn>
                      <a:cxn ang="0">
                        <a:pos x="14" y="24"/>
                      </a:cxn>
                      <a:cxn ang="0">
                        <a:pos x="26" y="20"/>
                      </a:cxn>
                      <a:cxn ang="0">
                        <a:pos x="48" y="18"/>
                      </a:cxn>
                      <a:cxn ang="0">
                        <a:pos x="58" y="0"/>
                      </a:cxn>
                      <a:cxn ang="0">
                        <a:pos x="80" y="40"/>
                      </a:cxn>
                      <a:cxn ang="0">
                        <a:pos x="70" y="56"/>
                      </a:cxn>
                      <a:cxn ang="0">
                        <a:pos x="54" y="62"/>
                      </a:cxn>
                      <a:cxn ang="0">
                        <a:pos x="48" y="80"/>
                      </a:cxn>
                      <a:cxn ang="0">
                        <a:pos x="32" y="68"/>
                      </a:cxn>
                      <a:cxn ang="0">
                        <a:pos x="38" y="52"/>
                      </a:cxn>
                      <a:cxn ang="0">
                        <a:pos x="30" y="28"/>
                      </a:cxn>
                      <a:cxn ang="0">
                        <a:pos x="20" y="48"/>
                      </a:cxn>
                      <a:cxn ang="0">
                        <a:pos x="8" y="56"/>
                      </a:cxn>
                      <a:cxn ang="0">
                        <a:pos x="0" y="50"/>
                      </a:cxn>
                    </a:cxnLst>
                    <a:rect l="0" t="0" r="r" b="b"/>
                    <a:pathLst>
                      <a:path w="80" h="80">
                        <a:moveTo>
                          <a:pt x="0" y="50"/>
                        </a:moveTo>
                        <a:cubicBezTo>
                          <a:pt x="1" y="47"/>
                          <a:pt x="12" y="25"/>
                          <a:pt x="14" y="24"/>
                        </a:cubicBezTo>
                        <a:cubicBezTo>
                          <a:pt x="17" y="22"/>
                          <a:pt x="26" y="20"/>
                          <a:pt x="26" y="20"/>
                        </a:cubicBezTo>
                        <a:cubicBezTo>
                          <a:pt x="34" y="23"/>
                          <a:pt x="40" y="21"/>
                          <a:pt x="48" y="18"/>
                        </a:cubicBezTo>
                        <a:cubicBezTo>
                          <a:pt x="52" y="12"/>
                          <a:pt x="54" y="6"/>
                          <a:pt x="58" y="0"/>
                        </a:cubicBezTo>
                        <a:cubicBezTo>
                          <a:pt x="70" y="4"/>
                          <a:pt x="76" y="28"/>
                          <a:pt x="80" y="40"/>
                        </a:cubicBezTo>
                        <a:cubicBezTo>
                          <a:pt x="75" y="54"/>
                          <a:pt x="80" y="50"/>
                          <a:pt x="70" y="56"/>
                        </a:cubicBezTo>
                        <a:cubicBezTo>
                          <a:pt x="61" y="53"/>
                          <a:pt x="59" y="54"/>
                          <a:pt x="54" y="62"/>
                        </a:cubicBezTo>
                        <a:cubicBezTo>
                          <a:pt x="57" y="71"/>
                          <a:pt x="56" y="75"/>
                          <a:pt x="48" y="80"/>
                        </a:cubicBezTo>
                        <a:cubicBezTo>
                          <a:pt x="40" y="77"/>
                          <a:pt x="39" y="72"/>
                          <a:pt x="32" y="68"/>
                        </a:cubicBezTo>
                        <a:cubicBezTo>
                          <a:pt x="26" y="59"/>
                          <a:pt x="30" y="57"/>
                          <a:pt x="38" y="52"/>
                        </a:cubicBezTo>
                        <a:cubicBezTo>
                          <a:pt x="41" y="42"/>
                          <a:pt x="39" y="34"/>
                          <a:pt x="30" y="28"/>
                        </a:cubicBezTo>
                        <a:cubicBezTo>
                          <a:pt x="20" y="31"/>
                          <a:pt x="30" y="40"/>
                          <a:pt x="20" y="48"/>
                        </a:cubicBezTo>
                        <a:cubicBezTo>
                          <a:pt x="16" y="51"/>
                          <a:pt x="8" y="56"/>
                          <a:pt x="8" y="56"/>
                        </a:cubicBezTo>
                        <a:cubicBezTo>
                          <a:pt x="2" y="50"/>
                          <a:pt x="5" y="50"/>
                          <a:pt x="0" y="50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 fontAlgn="base">
                      <a:spcBef>
                        <a:spcPct val="0"/>
                      </a:spcBef>
                      <a:spcAft>
                        <a:spcPct val="0"/>
                      </a:spcAft>
                      <a:defRPr/>
                    </a:pPr>
                    <a:endParaRPr lang="en-US" sz="2400" u="sng">
                      <a:solidFill>
                        <a:srgbClr val="000000"/>
                      </a:solidFill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108630" name="Freeform 86"/>
                  <p:cNvSpPr>
                    <a:spLocks/>
                  </p:cNvSpPr>
                  <p:nvPr/>
                </p:nvSpPr>
                <p:spPr bwMode="ltGray">
                  <a:xfrm>
                    <a:off x="4587" y="466"/>
                    <a:ext cx="40" cy="58"/>
                  </a:xfrm>
                  <a:custGeom>
                    <a:avLst/>
                    <a:gdLst/>
                    <a:ahLst/>
                    <a:cxnLst>
                      <a:cxn ang="0">
                        <a:pos x="14" y="96"/>
                      </a:cxn>
                      <a:cxn ang="0">
                        <a:pos x="26" y="128"/>
                      </a:cxn>
                      <a:cxn ang="0">
                        <a:pos x="32" y="108"/>
                      </a:cxn>
                      <a:cxn ang="0">
                        <a:pos x="52" y="100"/>
                      </a:cxn>
                      <a:cxn ang="0">
                        <a:pos x="46" y="124"/>
                      </a:cxn>
                      <a:cxn ang="0">
                        <a:pos x="66" y="126"/>
                      </a:cxn>
                      <a:cxn ang="0">
                        <a:pos x="76" y="142"/>
                      </a:cxn>
                      <a:cxn ang="0">
                        <a:pos x="58" y="148"/>
                      </a:cxn>
                      <a:cxn ang="0">
                        <a:pos x="74" y="174"/>
                      </a:cxn>
                      <a:cxn ang="0">
                        <a:pos x="84" y="154"/>
                      </a:cxn>
                      <a:cxn ang="0">
                        <a:pos x="82" y="112"/>
                      </a:cxn>
                      <a:cxn ang="0">
                        <a:pos x="60" y="106"/>
                      </a:cxn>
                      <a:cxn ang="0">
                        <a:pos x="50" y="82"/>
                      </a:cxn>
                      <a:cxn ang="0">
                        <a:pos x="34" y="82"/>
                      </a:cxn>
                      <a:cxn ang="0">
                        <a:pos x="30" y="70"/>
                      </a:cxn>
                      <a:cxn ang="0">
                        <a:pos x="42" y="42"/>
                      </a:cxn>
                      <a:cxn ang="0">
                        <a:pos x="30" y="0"/>
                      </a:cxn>
                      <a:cxn ang="0">
                        <a:pos x="18" y="22"/>
                      </a:cxn>
                      <a:cxn ang="0">
                        <a:pos x="4" y="46"/>
                      </a:cxn>
                      <a:cxn ang="0">
                        <a:pos x="14" y="76"/>
                      </a:cxn>
                      <a:cxn ang="0">
                        <a:pos x="14" y="96"/>
                      </a:cxn>
                    </a:cxnLst>
                    <a:rect l="0" t="0" r="r" b="b"/>
                    <a:pathLst>
                      <a:path w="94" h="174">
                        <a:moveTo>
                          <a:pt x="14" y="96"/>
                        </a:moveTo>
                        <a:cubicBezTo>
                          <a:pt x="11" y="109"/>
                          <a:pt x="15" y="120"/>
                          <a:pt x="26" y="128"/>
                        </a:cubicBezTo>
                        <a:cubicBezTo>
                          <a:pt x="34" y="120"/>
                          <a:pt x="35" y="119"/>
                          <a:pt x="32" y="108"/>
                        </a:cubicBezTo>
                        <a:cubicBezTo>
                          <a:pt x="35" y="92"/>
                          <a:pt x="39" y="92"/>
                          <a:pt x="52" y="100"/>
                        </a:cubicBezTo>
                        <a:cubicBezTo>
                          <a:pt x="59" y="110"/>
                          <a:pt x="49" y="114"/>
                          <a:pt x="46" y="124"/>
                        </a:cubicBezTo>
                        <a:cubicBezTo>
                          <a:pt x="50" y="137"/>
                          <a:pt x="57" y="129"/>
                          <a:pt x="66" y="126"/>
                        </a:cubicBezTo>
                        <a:cubicBezTo>
                          <a:pt x="77" y="129"/>
                          <a:pt x="79" y="131"/>
                          <a:pt x="76" y="142"/>
                        </a:cubicBezTo>
                        <a:cubicBezTo>
                          <a:pt x="67" y="139"/>
                          <a:pt x="65" y="141"/>
                          <a:pt x="58" y="148"/>
                        </a:cubicBezTo>
                        <a:cubicBezTo>
                          <a:pt x="60" y="160"/>
                          <a:pt x="62" y="170"/>
                          <a:pt x="74" y="174"/>
                        </a:cubicBezTo>
                        <a:cubicBezTo>
                          <a:pt x="77" y="165"/>
                          <a:pt x="74" y="157"/>
                          <a:pt x="84" y="154"/>
                        </a:cubicBezTo>
                        <a:cubicBezTo>
                          <a:pt x="91" y="143"/>
                          <a:pt x="94" y="122"/>
                          <a:pt x="82" y="112"/>
                        </a:cubicBezTo>
                        <a:cubicBezTo>
                          <a:pt x="77" y="108"/>
                          <a:pt x="66" y="108"/>
                          <a:pt x="60" y="106"/>
                        </a:cubicBezTo>
                        <a:cubicBezTo>
                          <a:pt x="65" y="92"/>
                          <a:pt x="66" y="87"/>
                          <a:pt x="50" y="82"/>
                        </a:cubicBezTo>
                        <a:cubicBezTo>
                          <a:pt x="48" y="82"/>
                          <a:pt x="37" y="86"/>
                          <a:pt x="34" y="82"/>
                        </a:cubicBezTo>
                        <a:cubicBezTo>
                          <a:pt x="32" y="79"/>
                          <a:pt x="30" y="70"/>
                          <a:pt x="30" y="70"/>
                        </a:cubicBezTo>
                        <a:cubicBezTo>
                          <a:pt x="32" y="54"/>
                          <a:pt x="32" y="52"/>
                          <a:pt x="42" y="42"/>
                        </a:cubicBezTo>
                        <a:cubicBezTo>
                          <a:pt x="41" y="30"/>
                          <a:pt x="45" y="5"/>
                          <a:pt x="30" y="0"/>
                        </a:cubicBezTo>
                        <a:cubicBezTo>
                          <a:pt x="14" y="4"/>
                          <a:pt x="16" y="4"/>
                          <a:pt x="18" y="22"/>
                        </a:cubicBezTo>
                        <a:cubicBezTo>
                          <a:pt x="16" y="39"/>
                          <a:pt x="15" y="35"/>
                          <a:pt x="4" y="46"/>
                        </a:cubicBezTo>
                        <a:cubicBezTo>
                          <a:pt x="0" y="59"/>
                          <a:pt x="5" y="67"/>
                          <a:pt x="14" y="76"/>
                        </a:cubicBezTo>
                        <a:cubicBezTo>
                          <a:pt x="15" y="80"/>
                          <a:pt x="17" y="93"/>
                          <a:pt x="14" y="96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 fontAlgn="base">
                      <a:spcBef>
                        <a:spcPct val="0"/>
                      </a:spcBef>
                      <a:spcAft>
                        <a:spcPct val="0"/>
                      </a:spcAft>
                      <a:defRPr/>
                    </a:pPr>
                    <a:endParaRPr lang="en-US" sz="2400" u="sng">
                      <a:solidFill>
                        <a:srgbClr val="000000"/>
                      </a:solidFill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108631" name="Freeform 87"/>
                  <p:cNvSpPr>
                    <a:spLocks/>
                  </p:cNvSpPr>
                  <p:nvPr/>
                </p:nvSpPr>
                <p:spPr bwMode="ltGray">
                  <a:xfrm>
                    <a:off x="4598" y="508"/>
                    <a:ext cx="14" cy="17"/>
                  </a:xfrm>
                  <a:custGeom>
                    <a:avLst/>
                    <a:gdLst/>
                    <a:ahLst/>
                    <a:cxnLst>
                      <a:cxn ang="0">
                        <a:pos x="6" y="24"/>
                      </a:cxn>
                      <a:cxn ang="0">
                        <a:pos x="12" y="0"/>
                      </a:cxn>
                      <a:cxn ang="0">
                        <a:pos x="20" y="16"/>
                      </a:cxn>
                      <a:cxn ang="0">
                        <a:pos x="22" y="24"/>
                      </a:cxn>
                      <a:cxn ang="0">
                        <a:pos x="28" y="26"/>
                      </a:cxn>
                      <a:cxn ang="0">
                        <a:pos x="32" y="38"/>
                      </a:cxn>
                      <a:cxn ang="0">
                        <a:pos x="18" y="50"/>
                      </a:cxn>
                      <a:cxn ang="0">
                        <a:pos x="6" y="24"/>
                      </a:cxn>
                    </a:cxnLst>
                    <a:rect l="0" t="0" r="r" b="b"/>
                    <a:pathLst>
                      <a:path w="32" h="50">
                        <a:moveTo>
                          <a:pt x="6" y="24"/>
                        </a:moveTo>
                        <a:cubicBezTo>
                          <a:pt x="0" y="15"/>
                          <a:pt x="3" y="6"/>
                          <a:pt x="12" y="0"/>
                        </a:cubicBezTo>
                        <a:cubicBezTo>
                          <a:pt x="23" y="3"/>
                          <a:pt x="23" y="5"/>
                          <a:pt x="20" y="16"/>
                        </a:cubicBezTo>
                        <a:cubicBezTo>
                          <a:pt x="21" y="19"/>
                          <a:pt x="20" y="22"/>
                          <a:pt x="22" y="24"/>
                        </a:cubicBezTo>
                        <a:cubicBezTo>
                          <a:pt x="23" y="26"/>
                          <a:pt x="27" y="24"/>
                          <a:pt x="28" y="26"/>
                        </a:cubicBezTo>
                        <a:cubicBezTo>
                          <a:pt x="30" y="29"/>
                          <a:pt x="32" y="38"/>
                          <a:pt x="32" y="38"/>
                        </a:cubicBezTo>
                        <a:cubicBezTo>
                          <a:pt x="29" y="46"/>
                          <a:pt x="26" y="47"/>
                          <a:pt x="18" y="50"/>
                        </a:cubicBezTo>
                        <a:cubicBezTo>
                          <a:pt x="12" y="41"/>
                          <a:pt x="18" y="24"/>
                          <a:pt x="6" y="24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 fontAlgn="base">
                      <a:spcBef>
                        <a:spcPct val="0"/>
                      </a:spcBef>
                      <a:spcAft>
                        <a:spcPct val="0"/>
                      </a:spcAft>
                      <a:defRPr/>
                    </a:pPr>
                    <a:endParaRPr lang="en-US" sz="2400" u="sng">
                      <a:solidFill>
                        <a:srgbClr val="000000"/>
                      </a:solidFill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108632" name="Freeform 88"/>
                  <p:cNvSpPr>
                    <a:spLocks/>
                  </p:cNvSpPr>
                  <p:nvPr/>
                </p:nvSpPr>
                <p:spPr bwMode="ltGray">
                  <a:xfrm>
                    <a:off x="4569" y="512"/>
                    <a:ext cx="19" cy="17"/>
                  </a:xfrm>
                  <a:custGeom>
                    <a:avLst/>
                    <a:gdLst/>
                    <a:ahLst/>
                    <a:cxnLst>
                      <a:cxn ang="0">
                        <a:pos x="0" y="44"/>
                      </a:cxn>
                      <a:cxn ang="0">
                        <a:pos x="22" y="20"/>
                      </a:cxn>
                      <a:cxn ang="0">
                        <a:pos x="36" y="0"/>
                      </a:cxn>
                      <a:cxn ang="0">
                        <a:pos x="24" y="28"/>
                      </a:cxn>
                      <a:cxn ang="0">
                        <a:pos x="2" y="50"/>
                      </a:cxn>
                      <a:cxn ang="0">
                        <a:pos x="0" y="44"/>
                      </a:cxn>
                    </a:cxnLst>
                    <a:rect l="0" t="0" r="r" b="b"/>
                    <a:pathLst>
                      <a:path w="43" h="50">
                        <a:moveTo>
                          <a:pt x="0" y="44"/>
                        </a:moveTo>
                        <a:cubicBezTo>
                          <a:pt x="6" y="38"/>
                          <a:pt x="18" y="29"/>
                          <a:pt x="22" y="20"/>
                        </a:cubicBezTo>
                        <a:cubicBezTo>
                          <a:pt x="27" y="10"/>
                          <a:pt x="25" y="4"/>
                          <a:pt x="36" y="0"/>
                        </a:cubicBezTo>
                        <a:cubicBezTo>
                          <a:pt x="43" y="11"/>
                          <a:pt x="36" y="24"/>
                          <a:pt x="24" y="28"/>
                        </a:cubicBezTo>
                        <a:cubicBezTo>
                          <a:pt x="21" y="38"/>
                          <a:pt x="12" y="47"/>
                          <a:pt x="2" y="50"/>
                        </a:cubicBezTo>
                        <a:cubicBezTo>
                          <a:pt x="1" y="48"/>
                          <a:pt x="0" y="44"/>
                          <a:pt x="0" y="44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 fontAlgn="base">
                      <a:spcBef>
                        <a:spcPct val="0"/>
                      </a:spcBef>
                      <a:spcAft>
                        <a:spcPct val="0"/>
                      </a:spcAft>
                      <a:defRPr/>
                    </a:pPr>
                    <a:endParaRPr lang="en-US" sz="2400" u="sng">
                      <a:solidFill>
                        <a:srgbClr val="000000"/>
                      </a:solidFill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108633" name="Freeform 89"/>
                  <p:cNvSpPr>
                    <a:spLocks/>
                  </p:cNvSpPr>
                  <p:nvPr/>
                </p:nvSpPr>
                <p:spPr bwMode="ltGray">
                  <a:xfrm>
                    <a:off x="4784" y="273"/>
                    <a:ext cx="19" cy="11"/>
                  </a:xfrm>
                  <a:custGeom>
                    <a:avLst/>
                    <a:gdLst/>
                    <a:ahLst/>
                    <a:cxnLst>
                      <a:cxn ang="0">
                        <a:pos x="0" y="25"/>
                      </a:cxn>
                      <a:cxn ang="0">
                        <a:pos x="12" y="29"/>
                      </a:cxn>
                      <a:cxn ang="0">
                        <a:pos x="0" y="25"/>
                      </a:cxn>
                    </a:cxnLst>
                    <a:rect l="0" t="0" r="r" b="b"/>
                    <a:pathLst>
                      <a:path w="41" h="29">
                        <a:moveTo>
                          <a:pt x="0" y="25"/>
                        </a:moveTo>
                        <a:cubicBezTo>
                          <a:pt x="10" y="11"/>
                          <a:pt x="41" y="0"/>
                          <a:pt x="12" y="29"/>
                        </a:cubicBezTo>
                        <a:cubicBezTo>
                          <a:pt x="8" y="28"/>
                          <a:pt x="0" y="25"/>
                          <a:pt x="0" y="25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 fontAlgn="base">
                      <a:spcBef>
                        <a:spcPct val="0"/>
                      </a:spcBef>
                      <a:spcAft>
                        <a:spcPct val="0"/>
                      </a:spcAft>
                      <a:defRPr/>
                    </a:pPr>
                    <a:endParaRPr lang="en-US" sz="2400" u="sng">
                      <a:solidFill>
                        <a:srgbClr val="000000"/>
                      </a:solidFill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108634" name="Freeform 90"/>
                  <p:cNvSpPr>
                    <a:spLocks/>
                  </p:cNvSpPr>
                  <p:nvPr/>
                </p:nvSpPr>
                <p:spPr bwMode="ltGray">
                  <a:xfrm>
                    <a:off x="4294" y="245"/>
                    <a:ext cx="437" cy="153"/>
                  </a:xfrm>
                  <a:custGeom>
                    <a:avLst/>
                    <a:gdLst/>
                    <a:ahLst/>
                    <a:cxnLst>
                      <a:cxn ang="0">
                        <a:pos x="73" y="1"/>
                      </a:cxn>
                      <a:cxn ang="0">
                        <a:pos x="438" y="0"/>
                      </a:cxn>
                      <a:cxn ang="0">
                        <a:pos x="416" y="54"/>
                      </a:cxn>
                      <a:cxn ang="0">
                        <a:pos x="397" y="68"/>
                      </a:cxn>
                      <a:cxn ang="0">
                        <a:pos x="392" y="70"/>
                      </a:cxn>
                      <a:cxn ang="0">
                        <a:pos x="375" y="73"/>
                      </a:cxn>
                      <a:cxn ang="0">
                        <a:pos x="361" y="88"/>
                      </a:cxn>
                      <a:cxn ang="0">
                        <a:pos x="362" y="99"/>
                      </a:cxn>
                      <a:cxn ang="0">
                        <a:pos x="364" y="107"/>
                      </a:cxn>
                      <a:cxn ang="0">
                        <a:pos x="366" y="113"/>
                      </a:cxn>
                      <a:cxn ang="0">
                        <a:pos x="362" y="122"/>
                      </a:cxn>
                      <a:cxn ang="0">
                        <a:pos x="351" y="120"/>
                      </a:cxn>
                      <a:cxn ang="0">
                        <a:pos x="342" y="129"/>
                      </a:cxn>
                      <a:cxn ang="0">
                        <a:pos x="347" y="105"/>
                      </a:cxn>
                      <a:cxn ang="0">
                        <a:pos x="338" y="100"/>
                      </a:cxn>
                      <a:cxn ang="0">
                        <a:pos x="344" y="93"/>
                      </a:cxn>
                      <a:cxn ang="0">
                        <a:pos x="342" y="89"/>
                      </a:cxn>
                      <a:cxn ang="0">
                        <a:pos x="320" y="94"/>
                      </a:cxn>
                      <a:cxn ang="0">
                        <a:pos x="317" y="85"/>
                      </a:cxn>
                      <a:cxn ang="0">
                        <a:pos x="297" y="94"/>
                      </a:cxn>
                      <a:cxn ang="0">
                        <a:pos x="320" y="103"/>
                      </a:cxn>
                      <a:cxn ang="0">
                        <a:pos x="305" y="117"/>
                      </a:cxn>
                      <a:cxn ang="0">
                        <a:pos x="311" y="126"/>
                      </a:cxn>
                      <a:cxn ang="0">
                        <a:pos x="315" y="138"/>
                      </a:cxn>
                      <a:cxn ang="0">
                        <a:pos x="309" y="139"/>
                      </a:cxn>
                      <a:cxn ang="0">
                        <a:pos x="314" y="144"/>
                      </a:cxn>
                      <a:cxn ang="0">
                        <a:pos x="307" y="152"/>
                      </a:cxn>
                      <a:cxn ang="0">
                        <a:pos x="0" y="149"/>
                      </a:cxn>
                      <a:cxn ang="0">
                        <a:pos x="73" y="1"/>
                      </a:cxn>
                    </a:cxnLst>
                    <a:rect l="0" t="0" r="r" b="b"/>
                    <a:pathLst>
                      <a:path w="438" h="152">
                        <a:moveTo>
                          <a:pt x="73" y="1"/>
                        </a:moveTo>
                        <a:lnTo>
                          <a:pt x="438" y="0"/>
                        </a:lnTo>
                        <a:cubicBezTo>
                          <a:pt x="432" y="15"/>
                          <a:pt x="429" y="42"/>
                          <a:pt x="416" y="54"/>
                        </a:cubicBezTo>
                        <a:cubicBezTo>
                          <a:pt x="410" y="60"/>
                          <a:pt x="405" y="63"/>
                          <a:pt x="397" y="68"/>
                        </a:cubicBezTo>
                        <a:cubicBezTo>
                          <a:pt x="396" y="69"/>
                          <a:pt x="392" y="70"/>
                          <a:pt x="392" y="70"/>
                        </a:cubicBezTo>
                        <a:cubicBezTo>
                          <a:pt x="377" y="63"/>
                          <a:pt x="385" y="68"/>
                          <a:pt x="375" y="73"/>
                        </a:cubicBezTo>
                        <a:cubicBezTo>
                          <a:pt x="371" y="82"/>
                          <a:pt x="371" y="83"/>
                          <a:pt x="361" y="88"/>
                        </a:cubicBezTo>
                        <a:cubicBezTo>
                          <a:pt x="359" y="92"/>
                          <a:pt x="364" y="93"/>
                          <a:pt x="362" y="99"/>
                        </a:cubicBezTo>
                        <a:cubicBezTo>
                          <a:pt x="363" y="102"/>
                          <a:pt x="364" y="105"/>
                          <a:pt x="364" y="107"/>
                        </a:cubicBezTo>
                        <a:cubicBezTo>
                          <a:pt x="365" y="109"/>
                          <a:pt x="366" y="111"/>
                          <a:pt x="366" y="113"/>
                        </a:cubicBezTo>
                        <a:cubicBezTo>
                          <a:pt x="365" y="115"/>
                          <a:pt x="364" y="120"/>
                          <a:pt x="362" y="122"/>
                        </a:cubicBezTo>
                        <a:cubicBezTo>
                          <a:pt x="359" y="123"/>
                          <a:pt x="354" y="119"/>
                          <a:pt x="351" y="120"/>
                        </a:cubicBezTo>
                        <a:cubicBezTo>
                          <a:pt x="347" y="129"/>
                          <a:pt x="352" y="127"/>
                          <a:pt x="342" y="129"/>
                        </a:cubicBezTo>
                        <a:cubicBezTo>
                          <a:pt x="340" y="123"/>
                          <a:pt x="345" y="111"/>
                          <a:pt x="347" y="105"/>
                        </a:cubicBezTo>
                        <a:cubicBezTo>
                          <a:pt x="347" y="100"/>
                          <a:pt x="338" y="102"/>
                          <a:pt x="338" y="100"/>
                        </a:cubicBezTo>
                        <a:cubicBezTo>
                          <a:pt x="338" y="98"/>
                          <a:pt x="344" y="95"/>
                          <a:pt x="344" y="93"/>
                        </a:cubicBezTo>
                        <a:cubicBezTo>
                          <a:pt x="344" y="92"/>
                          <a:pt x="344" y="89"/>
                          <a:pt x="342" y="89"/>
                        </a:cubicBezTo>
                        <a:cubicBezTo>
                          <a:pt x="339" y="89"/>
                          <a:pt x="324" y="94"/>
                          <a:pt x="320" y="94"/>
                        </a:cubicBezTo>
                        <a:cubicBezTo>
                          <a:pt x="317" y="86"/>
                          <a:pt x="328" y="88"/>
                          <a:pt x="317" y="85"/>
                        </a:cubicBezTo>
                        <a:cubicBezTo>
                          <a:pt x="311" y="91"/>
                          <a:pt x="306" y="93"/>
                          <a:pt x="297" y="94"/>
                        </a:cubicBezTo>
                        <a:cubicBezTo>
                          <a:pt x="300" y="104"/>
                          <a:pt x="307" y="101"/>
                          <a:pt x="320" y="103"/>
                        </a:cubicBezTo>
                        <a:cubicBezTo>
                          <a:pt x="318" y="109"/>
                          <a:pt x="311" y="111"/>
                          <a:pt x="305" y="117"/>
                        </a:cubicBezTo>
                        <a:lnTo>
                          <a:pt x="311" y="126"/>
                        </a:lnTo>
                        <a:lnTo>
                          <a:pt x="315" y="138"/>
                        </a:lnTo>
                        <a:lnTo>
                          <a:pt x="309" y="139"/>
                        </a:lnTo>
                        <a:lnTo>
                          <a:pt x="314" y="144"/>
                        </a:lnTo>
                        <a:lnTo>
                          <a:pt x="307" y="152"/>
                        </a:lnTo>
                        <a:lnTo>
                          <a:pt x="0" y="149"/>
                        </a:lnTo>
                        <a:lnTo>
                          <a:pt x="73" y="1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 fontAlgn="base">
                      <a:spcBef>
                        <a:spcPct val="0"/>
                      </a:spcBef>
                      <a:spcAft>
                        <a:spcPct val="0"/>
                      </a:spcAft>
                      <a:defRPr/>
                    </a:pPr>
                    <a:endParaRPr lang="en-US" sz="2400" u="sng">
                      <a:solidFill>
                        <a:srgbClr val="000000"/>
                      </a:solidFill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108635" name="Freeform 91"/>
                  <p:cNvSpPr>
                    <a:spLocks/>
                  </p:cNvSpPr>
                  <p:nvPr/>
                </p:nvSpPr>
                <p:spPr bwMode="ltGray">
                  <a:xfrm>
                    <a:off x="4733" y="240"/>
                    <a:ext cx="18" cy="56"/>
                  </a:xfrm>
                  <a:custGeom>
                    <a:avLst/>
                    <a:gdLst/>
                    <a:ahLst/>
                    <a:cxnLst>
                      <a:cxn ang="0">
                        <a:pos x="5" y="156"/>
                      </a:cxn>
                      <a:cxn ang="0">
                        <a:pos x="15" y="108"/>
                      </a:cxn>
                      <a:cxn ang="0">
                        <a:pos x="17" y="68"/>
                      </a:cxn>
                      <a:cxn ang="0">
                        <a:pos x="11" y="40"/>
                      </a:cxn>
                      <a:cxn ang="0">
                        <a:pos x="17" y="12"/>
                      </a:cxn>
                      <a:cxn ang="0">
                        <a:pos x="21" y="0"/>
                      </a:cxn>
                      <a:cxn ang="0">
                        <a:pos x="31" y="30"/>
                      </a:cxn>
                      <a:cxn ang="0">
                        <a:pos x="47" y="98"/>
                      </a:cxn>
                      <a:cxn ang="0">
                        <a:pos x="31" y="108"/>
                      </a:cxn>
                      <a:cxn ang="0">
                        <a:pos x="23" y="126"/>
                      </a:cxn>
                      <a:cxn ang="0">
                        <a:pos x="21" y="132"/>
                      </a:cxn>
                      <a:cxn ang="0">
                        <a:pos x="27" y="134"/>
                      </a:cxn>
                      <a:cxn ang="0">
                        <a:pos x="31" y="146"/>
                      </a:cxn>
                      <a:cxn ang="0">
                        <a:pos x="13" y="148"/>
                      </a:cxn>
                      <a:cxn ang="0">
                        <a:pos x="7" y="160"/>
                      </a:cxn>
                      <a:cxn ang="0">
                        <a:pos x="3" y="154"/>
                      </a:cxn>
                      <a:cxn ang="0">
                        <a:pos x="5" y="156"/>
                      </a:cxn>
                    </a:cxnLst>
                    <a:rect l="0" t="0" r="r" b="b"/>
                    <a:pathLst>
                      <a:path w="47" h="165">
                        <a:moveTo>
                          <a:pt x="5" y="156"/>
                        </a:moveTo>
                        <a:cubicBezTo>
                          <a:pt x="0" y="141"/>
                          <a:pt x="1" y="118"/>
                          <a:pt x="15" y="108"/>
                        </a:cubicBezTo>
                        <a:cubicBezTo>
                          <a:pt x="16" y="95"/>
                          <a:pt x="17" y="81"/>
                          <a:pt x="17" y="68"/>
                        </a:cubicBezTo>
                        <a:cubicBezTo>
                          <a:pt x="17" y="58"/>
                          <a:pt x="11" y="40"/>
                          <a:pt x="11" y="40"/>
                        </a:cubicBezTo>
                        <a:cubicBezTo>
                          <a:pt x="14" y="20"/>
                          <a:pt x="11" y="29"/>
                          <a:pt x="17" y="12"/>
                        </a:cubicBezTo>
                        <a:cubicBezTo>
                          <a:pt x="18" y="8"/>
                          <a:pt x="21" y="0"/>
                          <a:pt x="21" y="0"/>
                        </a:cubicBezTo>
                        <a:cubicBezTo>
                          <a:pt x="38" y="6"/>
                          <a:pt x="33" y="7"/>
                          <a:pt x="31" y="30"/>
                        </a:cubicBezTo>
                        <a:cubicBezTo>
                          <a:pt x="38" y="52"/>
                          <a:pt x="40" y="76"/>
                          <a:pt x="47" y="98"/>
                        </a:cubicBezTo>
                        <a:cubicBezTo>
                          <a:pt x="44" y="116"/>
                          <a:pt x="45" y="113"/>
                          <a:pt x="31" y="108"/>
                        </a:cubicBezTo>
                        <a:cubicBezTo>
                          <a:pt x="25" y="118"/>
                          <a:pt x="28" y="112"/>
                          <a:pt x="23" y="126"/>
                        </a:cubicBezTo>
                        <a:cubicBezTo>
                          <a:pt x="22" y="128"/>
                          <a:pt x="21" y="132"/>
                          <a:pt x="21" y="132"/>
                        </a:cubicBezTo>
                        <a:cubicBezTo>
                          <a:pt x="23" y="133"/>
                          <a:pt x="26" y="132"/>
                          <a:pt x="27" y="134"/>
                        </a:cubicBezTo>
                        <a:cubicBezTo>
                          <a:pt x="29" y="137"/>
                          <a:pt x="31" y="146"/>
                          <a:pt x="31" y="146"/>
                        </a:cubicBezTo>
                        <a:cubicBezTo>
                          <a:pt x="27" y="165"/>
                          <a:pt x="23" y="155"/>
                          <a:pt x="13" y="148"/>
                        </a:cubicBezTo>
                        <a:cubicBezTo>
                          <a:pt x="11" y="152"/>
                          <a:pt x="11" y="160"/>
                          <a:pt x="7" y="160"/>
                        </a:cubicBezTo>
                        <a:cubicBezTo>
                          <a:pt x="5" y="160"/>
                          <a:pt x="4" y="156"/>
                          <a:pt x="3" y="154"/>
                        </a:cubicBezTo>
                        <a:cubicBezTo>
                          <a:pt x="3" y="153"/>
                          <a:pt x="4" y="155"/>
                          <a:pt x="5" y="156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 fontAlgn="base">
                      <a:spcBef>
                        <a:spcPct val="0"/>
                      </a:spcBef>
                      <a:spcAft>
                        <a:spcPct val="0"/>
                      </a:spcAft>
                      <a:defRPr/>
                    </a:pPr>
                    <a:endParaRPr lang="en-US" sz="2400" u="sng">
                      <a:solidFill>
                        <a:srgbClr val="000000"/>
                      </a:solidFill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108636" name="Freeform 92"/>
                  <p:cNvSpPr>
                    <a:spLocks/>
                  </p:cNvSpPr>
                  <p:nvPr/>
                </p:nvSpPr>
                <p:spPr bwMode="ltGray">
                  <a:xfrm>
                    <a:off x="4719" y="287"/>
                    <a:ext cx="59" cy="33"/>
                  </a:xfrm>
                  <a:custGeom>
                    <a:avLst/>
                    <a:gdLst/>
                    <a:ahLst/>
                    <a:cxnLst>
                      <a:cxn ang="0">
                        <a:pos x="26" y="61"/>
                      </a:cxn>
                      <a:cxn ang="0">
                        <a:pos x="30" y="43"/>
                      </a:cxn>
                      <a:cxn ang="0">
                        <a:pos x="50" y="33"/>
                      </a:cxn>
                      <a:cxn ang="0">
                        <a:pos x="54" y="45"/>
                      </a:cxn>
                      <a:cxn ang="0">
                        <a:pos x="66" y="49"/>
                      </a:cxn>
                      <a:cxn ang="0">
                        <a:pos x="80" y="55"/>
                      </a:cxn>
                      <a:cxn ang="0">
                        <a:pos x="116" y="33"/>
                      </a:cxn>
                      <a:cxn ang="0">
                        <a:pos x="130" y="17"/>
                      </a:cxn>
                      <a:cxn ang="0">
                        <a:pos x="138" y="11"/>
                      </a:cxn>
                      <a:cxn ang="0">
                        <a:pos x="106" y="49"/>
                      </a:cxn>
                      <a:cxn ang="0">
                        <a:pos x="84" y="67"/>
                      </a:cxn>
                      <a:cxn ang="0">
                        <a:pos x="66" y="81"/>
                      </a:cxn>
                      <a:cxn ang="0">
                        <a:pos x="48" y="103"/>
                      </a:cxn>
                      <a:cxn ang="0">
                        <a:pos x="26" y="89"/>
                      </a:cxn>
                      <a:cxn ang="0">
                        <a:pos x="20" y="87"/>
                      </a:cxn>
                      <a:cxn ang="0">
                        <a:pos x="22" y="97"/>
                      </a:cxn>
                      <a:cxn ang="0">
                        <a:pos x="0" y="97"/>
                      </a:cxn>
                      <a:cxn ang="0">
                        <a:pos x="10" y="79"/>
                      </a:cxn>
                      <a:cxn ang="0">
                        <a:pos x="26" y="61"/>
                      </a:cxn>
                    </a:cxnLst>
                    <a:rect l="0" t="0" r="r" b="b"/>
                    <a:pathLst>
                      <a:path w="138" h="103">
                        <a:moveTo>
                          <a:pt x="26" y="61"/>
                        </a:moveTo>
                        <a:cubicBezTo>
                          <a:pt x="29" y="53"/>
                          <a:pt x="33" y="51"/>
                          <a:pt x="30" y="43"/>
                        </a:cubicBezTo>
                        <a:cubicBezTo>
                          <a:pt x="33" y="27"/>
                          <a:pt x="37" y="24"/>
                          <a:pt x="50" y="33"/>
                        </a:cubicBezTo>
                        <a:cubicBezTo>
                          <a:pt x="51" y="37"/>
                          <a:pt x="53" y="41"/>
                          <a:pt x="54" y="45"/>
                        </a:cubicBezTo>
                        <a:cubicBezTo>
                          <a:pt x="55" y="49"/>
                          <a:pt x="66" y="49"/>
                          <a:pt x="66" y="49"/>
                        </a:cubicBezTo>
                        <a:cubicBezTo>
                          <a:pt x="75" y="43"/>
                          <a:pt x="77" y="45"/>
                          <a:pt x="80" y="55"/>
                        </a:cubicBezTo>
                        <a:cubicBezTo>
                          <a:pt x="92" y="47"/>
                          <a:pt x="101" y="37"/>
                          <a:pt x="116" y="33"/>
                        </a:cubicBezTo>
                        <a:cubicBezTo>
                          <a:pt x="125" y="19"/>
                          <a:pt x="120" y="24"/>
                          <a:pt x="130" y="17"/>
                        </a:cubicBezTo>
                        <a:cubicBezTo>
                          <a:pt x="134" y="11"/>
                          <a:pt x="134" y="0"/>
                          <a:pt x="138" y="11"/>
                        </a:cubicBezTo>
                        <a:cubicBezTo>
                          <a:pt x="135" y="31"/>
                          <a:pt x="126" y="45"/>
                          <a:pt x="106" y="49"/>
                        </a:cubicBezTo>
                        <a:cubicBezTo>
                          <a:pt x="97" y="55"/>
                          <a:pt x="93" y="61"/>
                          <a:pt x="84" y="67"/>
                        </a:cubicBezTo>
                        <a:cubicBezTo>
                          <a:pt x="80" y="79"/>
                          <a:pt x="79" y="79"/>
                          <a:pt x="66" y="81"/>
                        </a:cubicBezTo>
                        <a:cubicBezTo>
                          <a:pt x="60" y="90"/>
                          <a:pt x="57" y="97"/>
                          <a:pt x="48" y="103"/>
                        </a:cubicBezTo>
                        <a:cubicBezTo>
                          <a:pt x="42" y="94"/>
                          <a:pt x="37" y="93"/>
                          <a:pt x="26" y="89"/>
                        </a:cubicBezTo>
                        <a:cubicBezTo>
                          <a:pt x="24" y="88"/>
                          <a:pt x="20" y="87"/>
                          <a:pt x="20" y="87"/>
                        </a:cubicBezTo>
                        <a:cubicBezTo>
                          <a:pt x="10" y="90"/>
                          <a:pt x="14" y="94"/>
                          <a:pt x="22" y="97"/>
                        </a:cubicBezTo>
                        <a:cubicBezTo>
                          <a:pt x="14" y="103"/>
                          <a:pt x="9" y="100"/>
                          <a:pt x="0" y="97"/>
                        </a:cubicBezTo>
                        <a:cubicBezTo>
                          <a:pt x="2" y="87"/>
                          <a:pt x="1" y="82"/>
                          <a:pt x="10" y="79"/>
                        </a:cubicBezTo>
                        <a:cubicBezTo>
                          <a:pt x="15" y="63"/>
                          <a:pt x="14" y="69"/>
                          <a:pt x="26" y="61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 fontAlgn="base">
                      <a:spcBef>
                        <a:spcPct val="0"/>
                      </a:spcBef>
                      <a:spcAft>
                        <a:spcPct val="0"/>
                      </a:spcAft>
                      <a:defRPr/>
                    </a:pPr>
                    <a:endParaRPr lang="en-US" sz="2400" u="sng">
                      <a:solidFill>
                        <a:srgbClr val="000000"/>
                      </a:solidFill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108637" name="Freeform 93"/>
                  <p:cNvSpPr>
                    <a:spLocks/>
                  </p:cNvSpPr>
                  <p:nvPr/>
                </p:nvSpPr>
                <p:spPr bwMode="ltGray">
                  <a:xfrm>
                    <a:off x="4656" y="319"/>
                    <a:ext cx="81" cy="72"/>
                  </a:xfrm>
                  <a:custGeom>
                    <a:avLst/>
                    <a:gdLst/>
                    <a:ahLst/>
                    <a:cxnLst>
                      <a:cxn ang="0">
                        <a:pos x="158" y="24"/>
                      </a:cxn>
                      <a:cxn ang="0">
                        <a:pos x="160" y="6"/>
                      </a:cxn>
                      <a:cxn ang="0">
                        <a:pos x="170" y="0"/>
                      </a:cxn>
                      <a:cxn ang="0">
                        <a:pos x="182" y="24"/>
                      </a:cxn>
                      <a:cxn ang="0">
                        <a:pos x="188" y="42"/>
                      </a:cxn>
                      <a:cxn ang="0">
                        <a:pos x="178" y="58"/>
                      </a:cxn>
                      <a:cxn ang="0">
                        <a:pos x="170" y="76"/>
                      </a:cxn>
                      <a:cxn ang="0">
                        <a:pos x="162" y="126"/>
                      </a:cxn>
                      <a:cxn ang="0">
                        <a:pos x="144" y="136"/>
                      </a:cxn>
                      <a:cxn ang="0">
                        <a:pos x="120" y="138"/>
                      </a:cxn>
                      <a:cxn ang="0">
                        <a:pos x="112" y="124"/>
                      </a:cxn>
                      <a:cxn ang="0">
                        <a:pos x="102" y="146"/>
                      </a:cxn>
                      <a:cxn ang="0">
                        <a:pos x="90" y="150"/>
                      </a:cxn>
                      <a:cxn ang="0">
                        <a:pos x="80" y="132"/>
                      </a:cxn>
                      <a:cxn ang="0">
                        <a:pos x="58" y="144"/>
                      </a:cxn>
                      <a:cxn ang="0">
                        <a:pos x="76" y="142"/>
                      </a:cxn>
                      <a:cxn ang="0">
                        <a:pos x="78" y="160"/>
                      </a:cxn>
                      <a:cxn ang="0">
                        <a:pos x="58" y="166"/>
                      </a:cxn>
                      <a:cxn ang="0">
                        <a:pos x="34" y="166"/>
                      </a:cxn>
                      <a:cxn ang="0">
                        <a:pos x="36" y="154"/>
                      </a:cxn>
                      <a:cxn ang="0">
                        <a:pos x="46" y="144"/>
                      </a:cxn>
                      <a:cxn ang="0">
                        <a:pos x="34" y="148"/>
                      </a:cxn>
                      <a:cxn ang="0">
                        <a:pos x="26" y="166"/>
                      </a:cxn>
                      <a:cxn ang="0">
                        <a:pos x="30" y="190"/>
                      </a:cxn>
                      <a:cxn ang="0">
                        <a:pos x="14" y="200"/>
                      </a:cxn>
                      <a:cxn ang="0">
                        <a:pos x="0" y="214"/>
                      </a:cxn>
                      <a:cxn ang="0">
                        <a:pos x="8" y="188"/>
                      </a:cxn>
                      <a:cxn ang="0">
                        <a:pos x="0" y="164"/>
                      </a:cxn>
                      <a:cxn ang="0">
                        <a:pos x="14" y="152"/>
                      </a:cxn>
                      <a:cxn ang="0">
                        <a:pos x="32" y="134"/>
                      </a:cxn>
                      <a:cxn ang="0">
                        <a:pos x="44" y="118"/>
                      </a:cxn>
                      <a:cxn ang="0">
                        <a:pos x="72" y="116"/>
                      </a:cxn>
                      <a:cxn ang="0">
                        <a:pos x="84" y="112"/>
                      </a:cxn>
                      <a:cxn ang="0">
                        <a:pos x="114" y="78"/>
                      </a:cxn>
                      <a:cxn ang="0">
                        <a:pos x="120" y="92"/>
                      </a:cxn>
                      <a:cxn ang="0">
                        <a:pos x="132" y="76"/>
                      </a:cxn>
                      <a:cxn ang="0">
                        <a:pos x="150" y="54"/>
                      </a:cxn>
                      <a:cxn ang="0">
                        <a:pos x="154" y="42"/>
                      </a:cxn>
                      <a:cxn ang="0">
                        <a:pos x="148" y="38"/>
                      </a:cxn>
                      <a:cxn ang="0">
                        <a:pos x="152" y="32"/>
                      </a:cxn>
                      <a:cxn ang="0">
                        <a:pos x="158" y="24"/>
                      </a:cxn>
                    </a:cxnLst>
                    <a:rect l="0" t="0" r="r" b="b"/>
                    <a:pathLst>
                      <a:path w="188" h="214">
                        <a:moveTo>
                          <a:pt x="158" y="24"/>
                        </a:moveTo>
                        <a:cubicBezTo>
                          <a:pt x="156" y="18"/>
                          <a:pt x="160" y="6"/>
                          <a:pt x="160" y="6"/>
                        </a:cubicBezTo>
                        <a:cubicBezTo>
                          <a:pt x="167" y="16"/>
                          <a:pt x="167" y="8"/>
                          <a:pt x="170" y="0"/>
                        </a:cubicBezTo>
                        <a:cubicBezTo>
                          <a:pt x="181" y="4"/>
                          <a:pt x="179" y="14"/>
                          <a:pt x="182" y="24"/>
                        </a:cubicBezTo>
                        <a:cubicBezTo>
                          <a:pt x="184" y="30"/>
                          <a:pt x="188" y="42"/>
                          <a:pt x="188" y="42"/>
                        </a:cubicBezTo>
                        <a:cubicBezTo>
                          <a:pt x="183" y="56"/>
                          <a:pt x="188" y="52"/>
                          <a:pt x="178" y="58"/>
                        </a:cubicBezTo>
                        <a:cubicBezTo>
                          <a:pt x="174" y="63"/>
                          <a:pt x="170" y="76"/>
                          <a:pt x="170" y="76"/>
                        </a:cubicBezTo>
                        <a:cubicBezTo>
                          <a:pt x="169" y="100"/>
                          <a:pt x="173" y="110"/>
                          <a:pt x="162" y="126"/>
                        </a:cubicBezTo>
                        <a:cubicBezTo>
                          <a:pt x="150" y="118"/>
                          <a:pt x="155" y="132"/>
                          <a:pt x="144" y="136"/>
                        </a:cubicBezTo>
                        <a:cubicBezTo>
                          <a:pt x="135" y="134"/>
                          <a:pt x="129" y="135"/>
                          <a:pt x="120" y="138"/>
                        </a:cubicBezTo>
                        <a:cubicBezTo>
                          <a:pt x="114" y="129"/>
                          <a:pt x="122" y="127"/>
                          <a:pt x="112" y="124"/>
                        </a:cubicBezTo>
                        <a:cubicBezTo>
                          <a:pt x="108" y="130"/>
                          <a:pt x="108" y="142"/>
                          <a:pt x="102" y="146"/>
                        </a:cubicBezTo>
                        <a:cubicBezTo>
                          <a:pt x="98" y="148"/>
                          <a:pt x="90" y="150"/>
                          <a:pt x="90" y="150"/>
                        </a:cubicBezTo>
                        <a:cubicBezTo>
                          <a:pt x="87" y="141"/>
                          <a:pt x="89" y="135"/>
                          <a:pt x="80" y="132"/>
                        </a:cubicBezTo>
                        <a:cubicBezTo>
                          <a:pt x="68" y="134"/>
                          <a:pt x="65" y="134"/>
                          <a:pt x="58" y="144"/>
                        </a:cubicBezTo>
                        <a:cubicBezTo>
                          <a:pt x="66" y="150"/>
                          <a:pt x="68" y="147"/>
                          <a:pt x="76" y="142"/>
                        </a:cubicBezTo>
                        <a:cubicBezTo>
                          <a:pt x="81" y="146"/>
                          <a:pt x="85" y="155"/>
                          <a:pt x="78" y="160"/>
                        </a:cubicBezTo>
                        <a:cubicBezTo>
                          <a:pt x="75" y="162"/>
                          <a:pt x="62" y="165"/>
                          <a:pt x="58" y="166"/>
                        </a:cubicBezTo>
                        <a:cubicBezTo>
                          <a:pt x="48" y="173"/>
                          <a:pt x="44" y="173"/>
                          <a:pt x="34" y="166"/>
                        </a:cubicBezTo>
                        <a:cubicBezTo>
                          <a:pt x="35" y="162"/>
                          <a:pt x="34" y="158"/>
                          <a:pt x="36" y="154"/>
                        </a:cubicBezTo>
                        <a:cubicBezTo>
                          <a:pt x="38" y="150"/>
                          <a:pt x="55" y="146"/>
                          <a:pt x="46" y="144"/>
                        </a:cubicBezTo>
                        <a:cubicBezTo>
                          <a:pt x="42" y="143"/>
                          <a:pt x="34" y="148"/>
                          <a:pt x="34" y="148"/>
                        </a:cubicBezTo>
                        <a:cubicBezTo>
                          <a:pt x="32" y="155"/>
                          <a:pt x="28" y="159"/>
                          <a:pt x="26" y="166"/>
                        </a:cubicBezTo>
                        <a:cubicBezTo>
                          <a:pt x="36" y="182"/>
                          <a:pt x="36" y="173"/>
                          <a:pt x="30" y="190"/>
                        </a:cubicBezTo>
                        <a:cubicBezTo>
                          <a:pt x="28" y="196"/>
                          <a:pt x="14" y="200"/>
                          <a:pt x="14" y="200"/>
                        </a:cubicBezTo>
                        <a:cubicBezTo>
                          <a:pt x="5" y="214"/>
                          <a:pt x="11" y="210"/>
                          <a:pt x="0" y="214"/>
                        </a:cubicBezTo>
                        <a:cubicBezTo>
                          <a:pt x="2" y="202"/>
                          <a:pt x="5" y="198"/>
                          <a:pt x="8" y="188"/>
                        </a:cubicBezTo>
                        <a:cubicBezTo>
                          <a:pt x="6" y="178"/>
                          <a:pt x="3" y="173"/>
                          <a:pt x="0" y="164"/>
                        </a:cubicBezTo>
                        <a:cubicBezTo>
                          <a:pt x="3" y="156"/>
                          <a:pt x="7" y="157"/>
                          <a:pt x="14" y="152"/>
                        </a:cubicBezTo>
                        <a:cubicBezTo>
                          <a:pt x="18" y="141"/>
                          <a:pt x="23" y="140"/>
                          <a:pt x="32" y="134"/>
                        </a:cubicBezTo>
                        <a:cubicBezTo>
                          <a:pt x="37" y="127"/>
                          <a:pt x="37" y="123"/>
                          <a:pt x="44" y="118"/>
                        </a:cubicBezTo>
                        <a:cubicBezTo>
                          <a:pt x="64" y="121"/>
                          <a:pt x="55" y="122"/>
                          <a:pt x="72" y="116"/>
                        </a:cubicBezTo>
                        <a:cubicBezTo>
                          <a:pt x="76" y="115"/>
                          <a:pt x="84" y="112"/>
                          <a:pt x="84" y="112"/>
                        </a:cubicBezTo>
                        <a:cubicBezTo>
                          <a:pt x="105" y="119"/>
                          <a:pt x="97" y="84"/>
                          <a:pt x="114" y="78"/>
                        </a:cubicBezTo>
                        <a:cubicBezTo>
                          <a:pt x="117" y="87"/>
                          <a:pt x="110" y="89"/>
                          <a:pt x="120" y="92"/>
                        </a:cubicBezTo>
                        <a:cubicBezTo>
                          <a:pt x="125" y="85"/>
                          <a:pt x="125" y="81"/>
                          <a:pt x="132" y="76"/>
                        </a:cubicBezTo>
                        <a:cubicBezTo>
                          <a:pt x="138" y="68"/>
                          <a:pt x="146" y="65"/>
                          <a:pt x="150" y="54"/>
                        </a:cubicBezTo>
                        <a:cubicBezTo>
                          <a:pt x="151" y="50"/>
                          <a:pt x="154" y="42"/>
                          <a:pt x="154" y="42"/>
                        </a:cubicBezTo>
                        <a:cubicBezTo>
                          <a:pt x="152" y="41"/>
                          <a:pt x="148" y="40"/>
                          <a:pt x="148" y="38"/>
                        </a:cubicBezTo>
                        <a:cubicBezTo>
                          <a:pt x="148" y="36"/>
                          <a:pt x="161" y="33"/>
                          <a:pt x="152" y="32"/>
                        </a:cubicBezTo>
                        <a:lnTo>
                          <a:pt x="158" y="24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 fontAlgn="base">
                      <a:spcBef>
                        <a:spcPct val="0"/>
                      </a:spcBef>
                      <a:spcAft>
                        <a:spcPct val="0"/>
                      </a:spcAft>
                      <a:defRPr/>
                    </a:pPr>
                    <a:endParaRPr lang="en-US" sz="2400" u="sng">
                      <a:solidFill>
                        <a:srgbClr val="000000"/>
                      </a:solidFill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108638" name="Freeform 94"/>
                  <p:cNvSpPr>
                    <a:spLocks/>
                  </p:cNvSpPr>
                  <p:nvPr/>
                </p:nvSpPr>
                <p:spPr bwMode="ltGray">
                  <a:xfrm>
                    <a:off x="4711" y="340"/>
                    <a:ext cx="7" cy="4"/>
                  </a:xfrm>
                  <a:custGeom>
                    <a:avLst/>
                    <a:gdLst/>
                    <a:ahLst/>
                    <a:cxnLst>
                      <a:cxn ang="0">
                        <a:pos x="0" y="9"/>
                      </a:cxn>
                      <a:cxn ang="0">
                        <a:pos x="4" y="13"/>
                      </a:cxn>
                      <a:cxn ang="0">
                        <a:pos x="0" y="9"/>
                      </a:cxn>
                    </a:cxnLst>
                    <a:rect l="0" t="0" r="r" b="b"/>
                    <a:pathLst>
                      <a:path w="13" h="13">
                        <a:moveTo>
                          <a:pt x="0" y="9"/>
                        </a:moveTo>
                        <a:cubicBezTo>
                          <a:pt x="6" y="0"/>
                          <a:pt x="13" y="7"/>
                          <a:pt x="4" y="13"/>
                        </a:cubicBezTo>
                        <a:cubicBezTo>
                          <a:pt x="0" y="6"/>
                          <a:pt x="0" y="5"/>
                          <a:pt x="0" y="9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 fontAlgn="base">
                      <a:spcBef>
                        <a:spcPct val="0"/>
                      </a:spcBef>
                      <a:spcAft>
                        <a:spcPct val="0"/>
                      </a:spcAft>
                      <a:defRPr/>
                    </a:pPr>
                    <a:endParaRPr lang="en-US" sz="2400" u="sng">
                      <a:solidFill>
                        <a:srgbClr val="000000"/>
                      </a:solidFill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108639" name="Freeform 95"/>
                  <p:cNvSpPr>
                    <a:spLocks/>
                  </p:cNvSpPr>
                  <p:nvPr/>
                </p:nvSpPr>
                <p:spPr bwMode="ltGray">
                  <a:xfrm>
                    <a:off x="4261" y="388"/>
                    <a:ext cx="348" cy="189"/>
                  </a:xfrm>
                  <a:custGeom>
                    <a:avLst/>
                    <a:gdLst/>
                    <a:ahLst/>
                    <a:cxnLst>
                      <a:cxn ang="0">
                        <a:pos x="812" y="26"/>
                      </a:cxn>
                      <a:cxn ang="0">
                        <a:pos x="778" y="78"/>
                      </a:cxn>
                      <a:cxn ang="0">
                        <a:pos x="748" y="122"/>
                      </a:cxn>
                      <a:cxn ang="0">
                        <a:pos x="722" y="142"/>
                      </a:cxn>
                      <a:cxn ang="0">
                        <a:pos x="634" y="180"/>
                      </a:cxn>
                      <a:cxn ang="0">
                        <a:pos x="632" y="210"/>
                      </a:cxn>
                      <a:cxn ang="0">
                        <a:pos x="604" y="230"/>
                      </a:cxn>
                      <a:cxn ang="0">
                        <a:pos x="620" y="178"/>
                      </a:cxn>
                      <a:cxn ang="0">
                        <a:pos x="576" y="188"/>
                      </a:cxn>
                      <a:cxn ang="0">
                        <a:pos x="556" y="218"/>
                      </a:cxn>
                      <a:cxn ang="0">
                        <a:pos x="596" y="280"/>
                      </a:cxn>
                      <a:cxn ang="0">
                        <a:pos x="594" y="368"/>
                      </a:cxn>
                      <a:cxn ang="0">
                        <a:pos x="542" y="406"/>
                      </a:cxn>
                      <a:cxn ang="0">
                        <a:pos x="522" y="386"/>
                      </a:cxn>
                      <a:cxn ang="0">
                        <a:pos x="482" y="348"/>
                      </a:cxn>
                      <a:cxn ang="0">
                        <a:pos x="462" y="348"/>
                      </a:cxn>
                      <a:cxn ang="0">
                        <a:pos x="450" y="394"/>
                      </a:cxn>
                      <a:cxn ang="0">
                        <a:pos x="500" y="464"/>
                      </a:cxn>
                      <a:cxn ang="0">
                        <a:pos x="510" y="524"/>
                      </a:cxn>
                      <a:cxn ang="0">
                        <a:pos x="526" y="560"/>
                      </a:cxn>
                      <a:cxn ang="0">
                        <a:pos x="492" y="544"/>
                      </a:cxn>
                      <a:cxn ang="0">
                        <a:pos x="470" y="518"/>
                      </a:cxn>
                      <a:cxn ang="0">
                        <a:pos x="422" y="424"/>
                      </a:cxn>
                      <a:cxn ang="0">
                        <a:pos x="426" y="310"/>
                      </a:cxn>
                      <a:cxn ang="0">
                        <a:pos x="422" y="268"/>
                      </a:cxn>
                      <a:cxn ang="0">
                        <a:pos x="412" y="276"/>
                      </a:cxn>
                      <a:cxn ang="0">
                        <a:pos x="386" y="266"/>
                      </a:cxn>
                      <a:cxn ang="0">
                        <a:pos x="360" y="170"/>
                      </a:cxn>
                      <a:cxn ang="0">
                        <a:pos x="330" y="166"/>
                      </a:cxn>
                      <a:cxn ang="0">
                        <a:pos x="288" y="172"/>
                      </a:cxn>
                      <a:cxn ang="0">
                        <a:pos x="242" y="232"/>
                      </a:cxn>
                      <a:cxn ang="0">
                        <a:pos x="196" y="268"/>
                      </a:cxn>
                      <a:cxn ang="0">
                        <a:pos x="184" y="274"/>
                      </a:cxn>
                      <a:cxn ang="0">
                        <a:pos x="160" y="328"/>
                      </a:cxn>
                      <a:cxn ang="0">
                        <a:pos x="152" y="354"/>
                      </a:cxn>
                      <a:cxn ang="0">
                        <a:pos x="128" y="404"/>
                      </a:cxn>
                      <a:cxn ang="0">
                        <a:pos x="94" y="392"/>
                      </a:cxn>
                      <a:cxn ang="0">
                        <a:pos x="66" y="258"/>
                      </a:cxn>
                      <a:cxn ang="0">
                        <a:pos x="72" y="156"/>
                      </a:cxn>
                      <a:cxn ang="0">
                        <a:pos x="44" y="180"/>
                      </a:cxn>
                      <a:cxn ang="0">
                        <a:pos x="20" y="150"/>
                      </a:cxn>
                      <a:cxn ang="0">
                        <a:pos x="24" y="138"/>
                      </a:cxn>
                      <a:cxn ang="0">
                        <a:pos x="0" y="92"/>
                      </a:cxn>
                      <a:cxn ang="0">
                        <a:pos x="798" y="6"/>
                      </a:cxn>
                    </a:cxnLst>
                    <a:rect l="0" t="0" r="r" b="b"/>
                    <a:pathLst>
                      <a:path w="812" h="564">
                        <a:moveTo>
                          <a:pt x="798" y="6"/>
                        </a:moveTo>
                        <a:cubicBezTo>
                          <a:pt x="801" y="15"/>
                          <a:pt x="809" y="16"/>
                          <a:pt x="812" y="26"/>
                        </a:cubicBezTo>
                        <a:cubicBezTo>
                          <a:pt x="809" y="36"/>
                          <a:pt x="801" y="41"/>
                          <a:pt x="796" y="50"/>
                        </a:cubicBezTo>
                        <a:cubicBezTo>
                          <a:pt x="791" y="61"/>
                          <a:pt x="788" y="71"/>
                          <a:pt x="778" y="78"/>
                        </a:cubicBezTo>
                        <a:cubicBezTo>
                          <a:pt x="773" y="85"/>
                          <a:pt x="771" y="88"/>
                          <a:pt x="774" y="96"/>
                        </a:cubicBezTo>
                        <a:cubicBezTo>
                          <a:pt x="767" y="107"/>
                          <a:pt x="758" y="114"/>
                          <a:pt x="748" y="122"/>
                        </a:cubicBezTo>
                        <a:cubicBezTo>
                          <a:pt x="744" y="125"/>
                          <a:pt x="736" y="130"/>
                          <a:pt x="736" y="130"/>
                        </a:cubicBezTo>
                        <a:cubicBezTo>
                          <a:pt x="740" y="141"/>
                          <a:pt x="731" y="140"/>
                          <a:pt x="722" y="142"/>
                        </a:cubicBezTo>
                        <a:cubicBezTo>
                          <a:pt x="716" y="148"/>
                          <a:pt x="712" y="151"/>
                          <a:pt x="704" y="154"/>
                        </a:cubicBezTo>
                        <a:cubicBezTo>
                          <a:pt x="686" y="150"/>
                          <a:pt x="650" y="169"/>
                          <a:pt x="634" y="180"/>
                        </a:cubicBezTo>
                        <a:cubicBezTo>
                          <a:pt x="636" y="189"/>
                          <a:pt x="631" y="193"/>
                          <a:pt x="640" y="196"/>
                        </a:cubicBezTo>
                        <a:cubicBezTo>
                          <a:pt x="643" y="205"/>
                          <a:pt x="640" y="207"/>
                          <a:pt x="632" y="210"/>
                        </a:cubicBezTo>
                        <a:cubicBezTo>
                          <a:pt x="626" y="219"/>
                          <a:pt x="623" y="226"/>
                          <a:pt x="614" y="232"/>
                        </a:cubicBezTo>
                        <a:cubicBezTo>
                          <a:pt x="611" y="231"/>
                          <a:pt x="606" y="233"/>
                          <a:pt x="604" y="230"/>
                        </a:cubicBezTo>
                        <a:cubicBezTo>
                          <a:pt x="599" y="220"/>
                          <a:pt x="610" y="199"/>
                          <a:pt x="620" y="196"/>
                        </a:cubicBezTo>
                        <a:cubicBezTo>
                          <a:pt x="623" y="187"/>
                          <a:pt x="617" y="187"/>
                          <a:pt x="620" y="178"/>
                        </a:cubicBezTo>
                        <a:cubicBezTo>
                          <a:pt x="617" y="164"/>
                          <a:pt x="609" y="168"/>
                          <a:pt x="598" y="172"/>
                        </a:cubicBezTo>
                        <a:cubicBezTo>
                          <a:pt x="592" y="180"/>
                          <a:pt x="585" y="185"/>
                          <a:pt x="576" y="188"/>
                        </a:cubicBezTo>
                        <a:cubicBezTo>
                          <a:pt x="572" y="194"/>
                          <a:pt x="568" y="200"/>
                          <a:pt x="564" y="206"/>
                        </a:cubicBezTo>
                        <a:cubicBezTo>
                          <a:pt x="561" y="210"/>
                          <a:pt x="556" y="218"/>
                          <a:pt x="556" y="218"/>
                        </a:cubicBezTo>
                        <a:cubicBezTo>
                          <a:pt x="558" y="234"/>
                          <a:pt x="559" y="243"/>
                          <a:pt x="572" y="252"/>
                        </a:cubicBezTo>
                        <a:cubicBezTo>
                          <a:pt x="579" y="262"/>
                          <a:pt x="586" y="273"/>
                          <a:pt x="596" y="280"/>
                        </a:cubicBezTo>
                        <a:cubicBezTo>
                          <a:pt x="598" y="286"/>
                          <a:pt x="602" y="298"/>
                          <a:pt x="602" y="298"/>
                        </a:cubicBezTo>
                        <a:cubicBezTo>
                          <a:pt x="601" y="308"/>
                          <a:pt x="599" y="361"/>
                          <a:pt x="594" y="368"/>
                        </a:cubicBezTo>
                        <a:cubicBezTo>
                          <a:pt x="590" y="374"/>
                          <a:pt x="576" y="378"/>
                          <a:pt x="570" y="382"/>
                        </a:cubicBezTo>
                        <a:cubicBezTo>
                          <a:pt x="563" y="393"/>
                          <a:pt x="550" y="396"/>
                          <a:pt x="542" y="406"/>
                        </a:cubicBezTo>
                        <a:cubicBezTo>
                          <a:pt x="536" y="413"/>
                          <a:pt x="539" y="417"/>
                          <a:pt x="530" y="420"/>
                        </a:cubicBezTo>
                        <a:cubicBezTo>
                          <a:pt x="526" y="408"/>
                          <a:pt x="538" y="391"/>
                          <a:pt x="522" y="386"/>
                        </a:cubicBezTo>
                        <a:cubicBezTo>
                          <a:pt x="516" y="377"/>
                          <a:pt x="510" y="364"/>
                          <a:pt x="502" y="356"/>
                        </a:cubicBezTo>
                        <a:cubicBezTo>
                          <a:pt x="497" y="341"/>
                          <a:pt x="505" y="360"/>
                          <a:pt x="482" y="348"/>
                        </a:cubicBezTo>
                        <a:cubicBezTo>
                          <a:pt x="478" y="346"/>
                          <a:pt x="478" y="339"/>
                          <a:pt x="474" y="336"/>
                        </a:cubicBezTo>
                        <a:cubicBezTo>
                          <a:pt x="470" y="323"/>
                          <a:pt x="466" y="342"/>
                          <a:pt x="462" y="348"/>
                        </a:cubicBezTo>
                        <a:cubicBezTo>
                          <a:pt x="460" y="358"/>
                          <a:pt x="456" y="363"/>
                          <a:pt x="454" y="374"/>
                        </a:cubicBezTo>
                        <a:cubicBezTo>
                          <a:pt x="457" y="383"/>
                          <a:pt x="455" y="387"/>
                          <a:pt x="450" y="394"/>
                        </a:cubicBezTo>
                        <a:cubicBezTo>
                          <a:pt x="454" y="399"/>
                          <a:pt x="464" y="411"/>
                          <a:pt x="466" y="418"/>
                        </a:cubicBezTo>
                        <a:cubicBezTo>
                          <a:pt x="474" y="443"/>
                          <a:pt x="472" y="458"/>
                          <a:pt x="500" y="464"/>
                        </a:cubicBezTo>
                        <a:cubicBezTo>
                          <a:pt x="507" y="469"/>
                          <a:pt x="510" y="474"/>
                          <a:pt x="516" y="480"/>
                        </a:cubicBezTo>
                        <a:cubicBezTo>
                          <a:pt x="511" y="494"/>
                          <a:pt x="513" y="509"/>
                          <a:pt x="510" y="524"/>
                        </a:cubicBezTo>
                        <a:cubicBezTo>
                          <a:pt x="512" y="537"/>
                          <a:pt x="511" y="541"/>
                          <a:pt x="522" y="548"/>
                        </a:cubicBezTo>
                        <a:cubicBezTo>
                          <a:pt x="523" y="552"/>
                          <a:pt x="525" y="556"/>
                          <a:pt x="526" y="560"/>
                        </a:cubicBezTo>
                        <a:cubicBezTo>
                          <a:pt x="527" y="564"/>
                          <a:pt x="514" y="556"/>
                          <a:pt x="514" y="556"/>
                        </a:cubicBezTo>
                        <a:cubicBezTo>
                          <a:pt x="502" y="564"/>
                          <a:pt x="501" y="551"/>
                          <a:pt x="492" y="544"/>
                        </a:cubicBezTo>
                        <a:cubicBezTo>
                          <a:pt x="488" y="541"/>
                          <a:pt x="480" y="536"/>
                          <a:pt x="480" y="536"/>
                        </a:cubicBezTo>
                        <a:cubicBezTo>
                          <a:pt x="471" y="522"/>
                          <a:pt x="474" y="529"/>
                          <a:pt x="470" y="518"/>
                        </a:cubicBezTo>
                        <a:cubicBezTo>
                          <a:pt x="467" y="491"/>
                          <a:pt x="461" y="446"/>
                          <a:pt x="436" y="430"/>
                        </a:cubicBezTo>
                        <a:cubicBezTo>
                          <a:pt x="428" y="433"/>
                          <a:pt x="425" y="433"/>
                          <a:pt x="422" y="424"/>
                        </a:cubicBezTo>
                        <a:cubicBezTo>
                          <a:pt x="427" y="404"/>
                          <a:pt x="432" y="383"/>
                          <a:pt x="438" y="364"/>
                        </a:cubicBezTo>
                        <a:cubicBezTo>
                          <a:pt x="436" y="343"/>
                          <a:pt x="431" y="330"/>
                          <a:pt x="426" y="310"/>
                        </a:cubicBezTo>
                        <a:cubicBezTo>
                          <a:pt x="429" y="302"/>
                          <a:pt x="425" y="300"/>
                          <a:pt x="422" y="292"/>
                        </a:cubicBezTo>
                        <a:cubicBezTo>
                          <a:pt x="424" y="282"/>
                          <a:pt x="428" y="277"/>
                          <a:pt x="422" y="268"/>
                        </a:cubicBezTo>
                        <a:cubicBezTo>
                          <a:pt x="420" y="269"/>
                          <a:pt x="418" y="269"/>
                          <a:pt x="416" y="270"/>
                        </a:cubicBezTo>
                        <a:cubicBezTo>
                          <a:pt x="414" y="272"/>
                          <a:pt x="414" y="275"/>
                          <a:pt x="412" y="276"/>
                        </a:cubicBezTo>
                        <a:cubicBezTo>
                          <a:pt x="408" y="278"/>
                          <a:pt x="400" y="280"/>
                          <a:pt x="400" y="280"/>
                        </a:cubicBezTo>
                        <a:cubicBezTo>
                          <a:pt x="394" y="274"/>
                          <a:pt x="389" y="274"/>
                          <a:pt x="386" y="266"/>
                        </a:cubicBezTo>
                        <a:cubicBezTo>
                          <a:pt x="391" y="251"/>
                          <a:pt x="379" y="206"/>
                          <a:pt x="364" y="196"/>
                        </a:cubicBezTo>
                        <a:cubicBezTo>
                          <a:pt x="357" y="186"/>
                          <a:pt x="358" y="182"/>
                          <a:pt x="360" y="170"/>
                        </a:cubicBezTo>
                        <a:cubicBezTo>
                          <a:pt x="358" y="160"/>
                          <a:pt x="356" y="147"/>
                          <a:pt x="346" y="144"/>
                        </a:cubicBezTo>
                        <a:cubicBezTo>
                          <a:pt x="343" y="154"/>
                          <a:pt x="338" y="160"/>
                          <a:pt x="330" y="166"/>
                        </a:cubicBezTo>
                        <a:cubicBezTo>
                          <a:pt x="323" y="164"/>
                          <a:pt x="308" y="160"/>
                          <a:pt x="308" y="160"/>
                        </a:cubicBezTo>
                        <a:cubicBezTo>
                          <a:pt x="296" y="162"/>
                          <a:pt x="297" y="166"/>
                          <a:pt x="288" y="172"/>
                        </a:cubicBezTo>
                        <a:cubicBezTo>
                          <a:pt x="284" y="185"/>
                          <a:pt x="282" y="191"/>
                          <a:pt x="268" y="196"/>
                        </a:cubicBezTo>
                        <a:cubicBezTo>
                          <a:pt x="264" y="200"/>
                          <a:pt x="243" y="231"/>
                          <a:pt x="242" y="232"/>
                        </a:cubicBezTo>
                        <a:cubicBezTo>
                          <a:pt x="231" y="239"/>
                          <a:pt x="215" y="247"/>
                          <a:pt x="206" y="256"/>
                        </a:cubicBezTo>
                        <a:cubicBezTo>
                          <a:pt x="202" y="260"/>
                          <a:pt x="200" y="265"/>
                          <a:pt x="196" y="268"/>
                        </a:cubicBezTo>
                        <a:cubicBezTo>
                          <a:pt x="194" y="269"/>
                          <a:pt x="192" y="269"/>
                          <a:pt x="190" y="270"/>
                        </a:cubicBezTo>
                        <a:cubicBezTo>
                          <a:pt x="188" y="271"/>
                          <a:pt x="186" y="272"/>
                          <a:pt x="184" y="274"/>
                        </a:cubicBezTo>
                        <a:cubicBezTo>
                          <a:pt x="180" y="278"/>
                          <a:pt x="172" y="286"/>
                          <a:pt x="172" y="286"/>
                        </a:cubicBezTo>
                        <a:cubicBezTo>
                          <a:pt x="167" y="300"/>
                          <a:pt x="165" y="314"/>
                          <a:pt x="160" y="328"/>
                        </a:cubicBezTo>
                        <a:cubicBezTo>
                          <a:pt x="158" y="335"/>
                          <a:pt x="156" y="341"/>
                          <a:pt x="154" y="348"/>
                        </a:cubicBezTo>
                        <a:cubicBezTo>
                          <a:pt x="153" y="350"/>
                          <a:pt x="152" y="354"/>
                          <a:pt x="152" y="354"/>
                        </a:cubicBezTo>
                        <a:cubicBezTo>
                          <a:pt x="152" y="359"/>
                          <a:pt x="156" y="384"/>
                          <a:pt x="146" y="392"/>
                        </a:cubicBezTo>
                        <a:cubicBezTo>
                          <a:pt x="141" y="397"/>
                          <a:pt x="128" y="404"/>
                          <a:pt x="128" y="404"/>
                        </a:cubicBezTo>
                        <a:cubicBezTo>
                          <a:pt x="125" y="412"/>
                          <a:pt x="122" y="421"/>
                          <a:pt x="114" y="424"/>
                        </a:cubicBezTo>
                        <a:cubicBezTo>
                          <a:pt x="100" y="419"/>
                          <a:pt x="97" y="405"/>
                          <a:pt x="94" y="392"/>
                        </a:cubicBezTo>
                        <a:cubicBezTo>
                          <a:pt x="86" y="362"/>
                          <a:pt x="82" y="332"/>
                          <a:pt x="72" y="302"/>
                        </a:cubicBezTo>
                        <a:cubicBezTo>
                          <a:pt x="71" y="281"/>
                          <a:pt x="70" y="275"/>
                          <a:pt x="66" y="258"/>
                        </a:cubicBezTo>
                        <a:cubicBezTo>
                          <a:pt x="66" y="251"/>
                          <a:pt x="68" y="219"/>
                          <a:pt x="64" y="208"/>
                        </a:cubicBezTo>
                        <a:cubicBezTo>
                          <a:pt x="70" y="191"/>
                          <a:pt x="66" y="173"/>
                          <a:pt x="72" y="156"/>
                        </a:cubicBezTo>
                        <a:cubicBezTo>
                          <a:pt x="66" y="139"/>
                          <a:pt x="60" y="168"/>
                          <a:pt x="56" y="172"/>
                        </a:cubicBezTo>
                        <a:cubicBezTo>
                          <a:pt x="53" y="175"/>
                          <a:pt x="44" y="180"/>
                          <a:pt x="44" y="180"/>
                        </a:cubicBezTo>
                        <a:cubicBezTo>
                          <a:pt x="35" y="177"/>
                          <a:pt x="28" y="173"/>
                          <a:pt x="24" y="162"/>
                        </a:cubicBezTo>
                        <a:cubicBezTo>
                          <a:pt x="23" y="158"/>
                          <a:pt x="20" y="150"/>
                          <a:pt x="20" y="150"/>
                        </a:cubicBezTo>
                        <a:cubicBezTo>
                          <a:pt x="30" y="148"/>
                          <a:pt x="30" y="143"/>
                          <a:pt x="38" y="138"/>
                        </a:cubicBezTo>
                        <a:cubicBezTo>
                          <a:pt x="35" y="128"/>
                          <a:pt x="31" y="133"/>
                          <a:pt x="24" y="138"/>
                        </a:cubicBezTo>
                        <a:cubicBezTo>
                          <a:pt x="15" y="135"/>
                          <a:pt x="15" y="132"/>
                          <a:pt x="18" y="124"/>
                        </a:cubicBezTo>
                        <a:cubicBezTo>
                          <a:pt x="11" y="114"/>
                          <a:pt x="9" y="101"/>
                          <a:pt x="0" y="92"/>
                        </a:cubicBezTo>
                        <a:lnTo>
                          <a:pt x="76" y="0"/>
                        </a:lnTo>
                        <a:lnTo>
                          <a:pt x="798" y="6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 fontAlgn="base">
                      <a:spcBef>
                        <a:spcPct val="0"/>
                      </a:spcBef>
                      <a:spcAft>
                        <a:spcPct val="0"/>
                      </a:spcAft>
                      <a:defRPr/>
                    </a:pPr>
                    <a:endParaRPr lang="en-US" sz="2400" u="sng">
                      <a:solidFill>
                        <a:srgbClr val="000000"/>
                      </a:solidFill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108640" name="Freeform 96"/>
                  <p:cNvSpPr>
                    <a:spLocks/>
                  </p:cNvSpPr>
                  <p:nvPr/>
                </p:nvSpPr>
                <p:spPr bwMode="ltGray">
                  <a:xfrm>
                    <a:off x="4323" y="519"/>
                    <a:ext cx="18" cy="29"/>
                  </a:xfrm>
                  <a:custGeom>
                    <a:avLst/>
                    <a:gdLst/>
                    <a:ahLst/>
                    <a:cxnLst>
                      <a:cxn ang="0">
                        <a:pos x="7" y="11"/>
                      </a:cxn>
                      <a:cxn ang="0">
                        <a:pos x="17" y="3"/>
                      </a:cxn>
                      <a:cxn ang="0">
                        <a:pos x="37" y="33"/>
                      </a:cxn>
                      <a:cxn ang="0">
                        <a:pos x="19" y="85"/>
                      </a:cxn>
                      <a:cxn ang="0">
                        <a:pos x="1" y="69"/>
                      </a:cxn>
                      <a:cxn ang="0">
                        <a:pos x="7" y="11"/>
                      </a:cxn>
                    </a:cxnLst>
                    <a:rect l="0" t="0" r="r" b="b"/>
                    <a:pathLst>
                      <a:path w="43" h="85">
                        <a:moveTo>
                          <a:pt x="7" y="11"/>
                        </a:moveTo>
                        <a:cubicBezTo>
                          <a:pt x="4" y="2"/>
                          <a:pt x="9" y="0"/>
                          <a:pt x="17" y="3"/>
                        </a:cubicBezTo>
                        <a:cubicBezTo>
                          <a:pt x="24" y="13"/>
                          <a:pt x="28" y="24"/>
                          <a:pt x="37" y="33"/>
                        </a:cubicBezTo>
                        <a:cubicBezTo>
                          <a:pt x="43" y="52"/>
                          <a:pt x="40" y="78"/>
                          <a:pt x="19" y="85"/>
                        </a:cubicBezTo>
                        <a:cubicBezTo>
                          <a:pt x="6" y="81"/>
                          <a:pt x="5" y="81"/>
                          <a:pt x="1" y="69"/>
                        </a:cubicBezTo>
                        <a:cubicBezTo>
                          <a:pt x="2" y="66"/>
                          <a:pt x="0" y="4"/>
                          <a:pt x="7" y="11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 fontAlgn="base">
                      <a:spcBef>
                        <a:spcPct val="0"/>
                      </a:spcBef>
                      <a:spcAft>
                        <a:spcPct val="0"/>
                      </a:spcAft>
                      <a:defRPr/>
                    </a:pPr>
                    <a:endParaRPr lang="en-US" sz="2400" u="sng">
                      <a:solidFill>
                        <a:srgbClr val="000000"/>
                      </a:solidFill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108641" name="Freeform 97"/>
                  <p:cNvSpPr>
                    <a:spLocks/>
                  </p:cNvSpPr>
                  <p:nvPr/>
                </p:nvSpPr>
                <p:spPr bwMode="ltGray">
                  <a:xfrm>
                    <a:off x="4588" y="420"/>
                    <a:ext cx="18" cy="25"/>
                  </a:xfrm>
                  <a:custGeom>
                    <a:avLst/>
                    <a:gdLst/>
                    <a:ahLst/>
                    <a:cxnLst>
                      <a:cxn ang="0">
                        <a:pos x="13" y="28"/>
                      </a:cxn>
                      <a:cxn ang="0">
                        <a:pos x="29" y="2"/>
                      </a:cxn>
                      <a:cxn ang="0">
                        <a:pos x="43" y="4"/>
                      </a:cxn>
                      <a:cxn ang="0">
                        <a:pos x="39" y="26"/>
                      </a:cxn>
                      <a:cxn ang="0">
                        <a:pos x="13" y="74"/>
                      </a:cxn>
                      <a:cxn ang="0">
                        <a:pos x="7" y="60"/>
                      </a:cxn>
                      <a:cxn ang="0">
                        <a:pos x="3" y="36"/>
                      </a:cxn>
                      <a:cxn ang="0">
                        <a:pos x="13" y="28"/>
                      </a:cxn>
                    </a:cxnLst>
                    <a:rect l="0" t="0" r="r" b="b"/>
                    <a:pathLst>
                      <a:path w="44" h="74">
                        <a:moveTo>
                          <a:pt x="13" y="28"/>
                        </a:moveTo>
                        <a:cubicBezTo>
                          <a:pt x="15" y="13"/>
                          <a:pt x="14" y="7"/>
                          <a:pt x="29" y="2"/>
                        </a:cubicBezTo>
                        <a:cubicBezTo>
                          <a:pt x="34" y="3"/>
                          <a:pt x="40" y="0"/>
                          <a:pt x="43" y="4"/>
                        </a:cubicBezTo>
                        <a:cubicBezTo>
                          <a:pt x="44" y="6"/>
                          <a:pt x="41" y="21"/>
                          <a:pt x="39" y="26"/>
                        </a:cubicBezTo>
                        <a:cubicBezTo>
                          <a:pt x="31" y="43"/>
                          <a:pt x="30" y="63"/>
                          <a:pt x="13" y="74"/>
                        </a:cubicBezTo>
                        <a:cubicBezTo>
                          <a:pt x="4" y="71"/>
                          <a:pt x="4" y="68"/>
                          <a:pt x="7" y="60"/>
                        </a:cubicBezTo>
                        <a:cubicBezTo>
                          <a:pt x="5" y="50"/>
                          <a:pt x="0" y="46"/>
                          <a:pt x="3" y="36"/>
                        </a:cubicBezTo>
                        <a:cubicBezTo>
                          <a:pt x="4" y="32"/>
                          <a:pt x="8" y="23"/>
                          <a:pt x="13" y="2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 fontAlgn="base">
                      <a:spcBef>
                        <a:spcPct val="0"/>
                      </a:spcBef>
                      <a:spcAft>
                        <a:spcPct val="0"/>
                      </a:spcAft>
                      <a:defRPr/>
                    </a:pPr>
                    <a:endParaRPr lang="en-US" sz="2400" u="sng">
                      <a:solidFill>
                        <a:srgbClr val="000000"/>
                      </a:solidFill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108642" name="Freeform 98"/>
                  <p:cNvSpPr>
                    <a:spLocks/>
                  </p:cNvSpPr>
                  <p:nvPr/>
                </p:nvSpPr>
                <p:spPr bwMode="ltGray">
                  <a:xfrm>
                    <a:off x="4639" y="409"/>
                    <a:ext cx="10" cy="10"/>
                  </a:xfrm>
                  <a:custGeom>
                    <a:avLst/>
                    <a:gdLst/>
                    <a:ahLst/>
                    <a:cxnLst>
                      <a:cxn ang="0">
                        <a:pos x="7" y="16"/>
                      </a:cxn>
                      <a:cxn ang="0">
                        <a:pos x="5" y="30"/>
                      </a:cxn>
                      <a:cxn ang="0">
                        <a:pos x="7" y="16"/>
                      </a:cxn>
                    </a:cxnLst>
                    <a:rect l="0" t="0" r="r" b="b"/>
                    <a:pathLst>
                      <a:path w="20" h="30">
                        <a:moveTo>
                          <a:pt x="7" y="16"/>
                        </a:moveTo>
                        <a:cubicBezTo>
                          <a:pt x="18" y="0"/>
                          <a:pt x="20" y="20"/>
                          <a:pt x="5" y="30"/>
                        </a:cubicBezTo>
                        <a:cubicBezTo>
                          <a:pt x="0" y="23"/>
                          <a:pt x="1" y="22"/>
                          <a:pt x="7" y="16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 fontAlgn="base">
                      <a:spcBef>
                        <a:spcPct val="0"/>
                      </a:spcBef>
                      <a:spcAft>
                        <a:spcPct val="0"/>
                      </a:spcAft>
                      <a:defRPr/>
                    </a:pPr>
                    <a:endParaRPr lang="en-US" sz="2400" u="sng">
                      <a:solidFill>
                        <a:srgbClr val="000000"/>
                      </a:solidFill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108643" name="Freeform 99"/>
                  <p:cNvSpPr>
                    <a:spLocks/>
                  </p:cNvSpPr>
                  <p:nvPr/>
                </p:nvSpPr>
                <p:spPr bwMode="ltGray">
                  <a:xfrm>
                    <a:off x="3711" y="315"/>
                    <a:ext cx="432" cy="354"/>
                  </a:xfrm>
                  <a:custGeom>
                    <a:avLst/>
                    <a:gdLst/>
                    <a:ahLst/>
                    <a:cxnLst>
                      <a:cxn ang="0">
                        <a:pos x="481" y="464"/>
                      </a:cxn>
                      <a:cxn ang="0">
                        <a:pos x="486" y="451"/>
                      </a:cxn>
                      <a:cxn ang="0">
                        <a:pos x="500" y="413"/>
                      </a:cxn>
                      <a:cxn ang="0">
                        <a:pos x="309" y="287"/>
                      </a:cxn>
                      <a:cxn ang="0">
                        <a:pos x="282" y="346"/>
                      </a:cxn>
                      <a:cxn ang="0">
                        <a:pos x="303" y="556"/>
                      </a:cxn>
                      <a:cxn ang="0">
                        <a:pos x="282" y="494"/>
                      </a:cxn>
                      <a:cxn ang="0">
                        <a:pos x="242" y="439"/>
                      </a:cxn>
                      <a:cxn ang="0">
                        <a:pos x="245" y="413"/>
                      </a:cxn>
                      <a:cxn ang="0">
                        <a:pos x="247" y="394"/>
                      </a:cxn>
                      <a:cxn ang="0">
                        <a:pos x="220" y="375"/>
                      </a:cxn>
                      <a:cxn ang="0">
                        <a:pos x="194" y="346"/>
                      </a:cxn>
                      <a:cxn ang="0">
                        <a:pos x="148" y="354"/>
                      </a:cxn>
                      <a:cxn ang="0">
                        <a:pos x="126" y="365"/>
                      </a:cxn>
                      <a:cxn ang="0">
                        <a:pos x="78" y="365"/>
                      </a:cxn>
                      <a:cxn ang="0">
                        <a:pos x="22" y="312"/>
                      </a:cxn>
                      <a:cxn ang="0">
                        <a:pos x="11" y="295"/>
                      </a:cxn>
                      <a:cxn ang="0">
                        <a:pos x="0" y="264"/>
                      </a:cxn>
                      <a:cxn ang="0">
                        <a:pos x="24" y="213"/>
                      </a:cxn>
                      <a:cxn ang="0">
                        <a:pos x="32" y="181"/>
                      </a:cxn>
                      <a:cxn ang="0">
                        <a:pos x="51" y="143"/>
                      </a:cxn>
                      <a:cxn ang="0">
                        <a:pos x="81" y="116"/>
                      </a:cxn>
                      <a:cxn ang="0">
                        <a:pos x="167" y="67"/>
                      </a:cxn>
                      <a:cxn ang="0">
                        <a:pos x="220" y="30"/>
                      </a:cxn>
                      <a:cxn ang="0">
                        <a:pos x="258" y="6"/>
                      </a:cxn>
                      <a:cxn ang="0">
                        <a:pos x="363" y="2"/>
                      </a:cxn>
                      <a:cxn ang="0">
                        <a:pos x="398" y="0"/>
                      </a:cxn>
                      <a:cxn ang="0">
                        <a:pos x="384" y="34"/>
                      </a:cxn>
                      <a:cxn ang="0">
                        <a:pos x="443" y="84"/>
                      </a:cxn>
                      <a:cxn ang="0">
                        <a:pos x="497" y="74"/>
                      </a:cxn>
                      <a:cxn ang="0">
                        <a:pos x="529" y="82"/>
                      </a:cxn>
                      <a:cxn ang="0">
                        <a:pos x="559" y="97"/>
                      </a:cxn>
                      <a:cxn ang="0">
                        <a:pos x="572" y="188"/>
                      </a:cxn>
                      <a:cxn ang="0">
                        <a:pos x="572" y="240"/>
                      </a:cxn>
                      <a:cxn ang="0">
                        <a:pos x="599" y="283"/>
                      </a:cxn>
                      <a:cxn ang="0">
                        <a:pos x="645" y="300"/>
                      </a:cxn>
                      <a:cxn ang="0">
                        <a:pos x="680" y="295"/>
                      </a:cxn>
                      <a:cxn ang="0">
                        <a:pos x="664" y="340"/>
                      </a:cxn>
                      <a:cxn ang="0">
                        <a:pos x="599" y="407"/>
                      </a:cxn>
                      <a:cxn ang="0">
                        <a:pos x="548" y="485"/>
                      </a:cxn>
                      <a:cxn ang="0">
                        <a:pos x="556" y="508"/>
                      </a:cxn>
                      <a:cxn ang="0">
                        <a:pos x="435" y="556"/>
                      </a:cxn>
                    </a:cxnLst>
                    <a:rect l="0" t="0" r="r" b="b"/>
                    <a:pathLst>
                      <a:path w="682" h="557">
                        <a:moveTo>
                          <a:pt x="435" y="556"/>
                        </a:moveTo>
                        <a:lnTo>
                          <a:pt x="481" y="464"/>
                        </a:lnTo>
                        <a:lnTo>
                          <a:pt x="473" y="449"/>
                        </a:lnTo>
                        <a:lnTo>
                          <a:pt x="486" y="451"/>
                        </a:lnTo>
                        <a:lnTo>
                          <a:pt x="495" y="441"/>
                        </a:lnTo>
                        <a:lnTo>
                          <a:pt x="500" y="413"/>
                        </a:lnTo>
                        <a:lnTo>
                          <a:pt x="500" y="371"/>
                        </a:lnTo>
                        <a:lnTo>
                          <a:pt x="309" y="287"/>
                        </a:lnTo>
                        <a:lnTo>
                          <a:pt x="296" y="308"/>
                        </a:lnTo>
                        <a:lnTo>
                          <a:pt x="282" y="346"/>
                        </a:lnTo>
                        <a:lnTo>
                          <a:pt x="396" y="557"/>
                        </a:lnTo>
                        <a:lnTo>
                          <a:pt x="303" y="556"/>
                        </a:lnTo>
                        <a:lnTo>
                          <a:pt x="304" y="536"/>
                        </a:lnTo>
                        <a:cubicBezTo>
                          <a:pt x="284" y="520"/>
                          <a:pt x="296" y="510"/>
                          <a:pt x="282" y="494"/>
                        </a:cubicBezTo>
                        <a:cubicBezTo>
                          <a:pt x="276" y="475"/>
                          <a:pt x="267" y="468"/>
                          <a:pt x="253" y="451"/>
                        </a:cubicBezTo>
                        <a:cubicBezTo>
                          <a:pt x="249" y="447"/>
                          <a:pt x="245" y="443"/>
                          <a:pt x="242" y="439"/>
                        </a:cubicBezTo>
                        <a:lnTo>
                          <a:pt x="237" y="432"/>
                        </a:lnTo>
                        <a:cubicBezTo>
                          <a:pt x="237" y="432"/>
                          <a:pt x="245" y="413"/>
                          <a:pt x="245" y="413"/>
                        </a:cubicBezTo>
                        <a:cubicBezTo>
                          <a:pt x="247" y="409"/>
                          <a:pt x="250" y="401"/>
                          <a:pt x="250" y="401"/>
                        </a:cubicBezTo>
                        <a:cubicBezTo>
                          <a:pt x="249" y="399"/>
                          <a:pt x="247" y="397"/>
                          <a:pt x="247" y="394"/>
                        </a:cubicBezTo>
                        <a:cubicBezTo>
                          <a:pt x="248" y="390"/>
                          <a:pt x="253" y="382"/>
                          <a:pt x="253" y="382"/>
                        </a:cubicBezTo>
                        <a:cubicBezTo>
                          <a:pt x="243" y="370"/>
                          <a:pt x="237" y="371"/>
                          <a:pt x="220" y="375"/>
                        </a:cubicBezTo>
                        <a:cubicBezTo>
                          <a:pt x="217" y="371"/>
                          <a:pt x="210" y="369"/>
                          <a:pt x="207" y="365"/>
                        </a:cubicBezTo>
                        <a:cubicBezTo>
                          <a:pt x="185" y="337"/>
                          <a:pt x="216" y="363"/>
                          <a:pt x="194" y="346"/>
                        </a:cubicBezTo>
                        <a:cubicBezTo>
                          <a:pt x="167" y="349"/>
                          <a:pt x="179" y="346"/>
                          <a:pt x="156" y="352"/>
                        </a:cubicBezTo>
                        <a:cubicBezTo>
                          <a:pt x="153" y="353"/>
                          <a:pt x="148" y="354"/>
                          <a:pt x="148" y="354"/>
                        </a:cubicBezTo>
                        <a:cubicBezTo>
                          <a:pt x="146" y="356"/>
                          <a:pt x="145" y="359"/>
                          <a:pt x="142" y="361"/>
                        </a:cubicBezTo>
                        <a:cubicBezTo>
                          <a:pt x="138" y="363"/>
                          <a:pt x="126" y="365"/>
                          <a:pt x="126" y="365"/>
                        </a:cubicBezTo>
                        <a:cubicBezTo>
                          <a:pt x="105" y="354"/>
                          <a:pt x="116" y="355"/>
                          <a:pt x="94" y="361"/>
                        </a:cubicBezTo>
                        <a:cubicBezTo>
                          <a:pt x="89" y="362"/>
                          <a:pt x="78" y="365"/>
                          <a:pt x="78" y="365"/>
                        </a:cubicBezTo>
                        <a:cubicBezTo>
                          <a:pt x="62" y="383"/>
                          <a:pt x="46" y="346"/>
                          <a:pt x="35" y="337"/>
                        </a:cubicBezTo>
                        <a:cubicBezTo>
                          <a:pt x="32" y="330"/>
                          <a:pt x="24" y="320"/>
                          <a:pt x="22" y="312"/>
                        </a:cubicBezTo>
                        <a:cubicBezTo>
                          <a:pt x="20" y="308"/>
                          <a:pt x="22" y="303"/>
                          <a:pt x="19" y="300"/>
                        </a:cubicBezTo>
                        <a:cubicBezTo>
                          <a:pt x="17" y="297"/>
                          <a:pt x="13" y="297"/>
                          <a:pt x="11" y="295"/>
                        </a:cubicBezTo>
                        <a:cubicBezTo>
                          <a:pt x="3" y="277"/>
                          <a:pt x="15" y="306"/>
                          <a:pt x="5" y="276"/>
                        </a:cubicBezTo>
                        <a:cubicBezTo>
                          <a:pt x="4" y="272"/>
                          <a:pt x="0" y="264"/>
                          <a:pt x="0" y="264"/>
                        </a:cubicBezTo>
                        <a:cubicBezTo>
                          <a:pt x="3" y="253"/>
                          <a:pt x="2" y="248"/>
                          <a:pt x="13" y="243"/>
                        </a:cubicBezTo>
                        <a:cubicBezTo>
                          <a:pt x="20" y="221"/>
                          <a:pt x="17" y="231"/>
                          <a:pt x="24" y="213"/>
                        </a:cubicBezTo>
                        <a:cubicBezTo>
                          <a:pt x="26" y="209"/>
                          <a:pt x="30" y="200"/>
                          <a:pt x="30" y="200"/>
                        </a:cubicBezTo>
                        <a:cubicBezTo>
                          <a:pt x="26" y="192"/>
                          <a:pt x="24" y="191"/>
                          <a:pt x="32" y="181"/>
                        </a:cubicBezTo>
                        <a:cubicBezTo>
                          <a:pt x="36" y="177"/>
                          <a:pt x="43" y="169"/>
                          <a:pt x="43" y="169"/>
                        </a:cubicBezTo>
                        <a:cubicBezTo>
                          <a:pt x="37" y="155"/>
                          <a:pt x="36" y="153"/>
                          <a:pt x="51" y="143"/>
                        </a:cubicBezTo>
                        <a:cubicBezTo>
                          <a:pt x="56" y="140"/>
                          <a:pt x="67" y="135"/>
                          <a:pt x="67" y="135"/>
                        </a:cubicBezTo>
                        <a:cubicBezTo>
                          <a:pt x="73" y="129"/>
                          <a:pt x="75" y="122"/>
                          <a:pt x="81" y="116"/>
                        </a:cubicBezTo>
                        <a:cubicBezTo>
                          <a:pt x="89" y="107"/>
                          <a:pt x="102" y="105"/>
                          <a:pt x="113" y="99"/>
                        </a:cubicBezTo>
                        <a:cubicBezTo>
                          <a:pt x="125" y="85"/>
                          <a:pt x="149" y="76"/>
                          <a:pt x="167" y="67"/>
                        </a:cubicBezTo>
                        <a:cubicBezTo>
                          <a:pt x="174" y="59"/>
                          <a:pt x="175" y="50"/>
                          <a:pt x="188" y="46"/>
                        </a:cubicBezTo>
                        <a:cubicBezTo>
                          <a:pt x="198" y="39"/>
                          <a:pt x="208" y="36"/>
                          <a:pt x="220" y="30"/>
                        </a:cubicBezTo>
                        <a:cubicBezTo>
                          <a:pt x="223" y="28"/>
                          <a:pt x="228" y="25"/>
                          <a:pt x="228" y="25"/>
                        </a:cubicBezTo>
                        <a:cubicBezTo>
                          <a:pt x="237" y="16"/>
                          <a:pt x="245" y="10"/>
                          <a:pt x="258" y="6"/>
                        </a:cubicBezTo>
                        <a:cubicBezTo>
                          <a:pt x="269" y="31"/>
                          <a:pt x="301" y="6"/>
                          <a:pt x="320" y="4"/>
                        </a:cubicBezTo>
                        <a:cubicBezTo>
                          <a:pt x="334" y="3"/>
                          <a:pt x="349" y="3"/>
                          <a:pt x="363" y="2"/>
                        </a:cubicBezTo>
                        <a:cubicBezTo>
                          <a:pt x="369" y="3"/>
                          <a:pt x="376" y="5"/>
                          <a:pt x="382" y="4"/>
                        </a:cubicBezTo>
                        <a:cubicBezTo>
                          <a:pt x="387" y="4"/>
                          <a:pt x="398" y="0"/>
                          <a:pt x="398" y="0"/>
                        </a:cubicBezTo>
                        <a:cubicBezTo>
                          <a:pt x="415" y="8"/>
                          <a:pt x="406" y="16"/>
                          <a:pt x="400" y="30"/>
                        </a:cubicBezTo>
                        <a:cubicBezTo>
                          <a:pt x="398" y="34"/>
                          <a:pt x="384" y="34"/>
                          <a:pt x="384" y="34"/>
                        </a:cubicBezTo>
                        <a:cubicBezTo>
                          <a:pt x="379" y="47"/>
                          <a:pt x="398" y="51"/>
                          <a:pt x="411" y="55"/>
                        </a:cubicBezTo>
                        <a:cubicBezTo>
                          <a:pt x="419" y="72"/>
                          <a:pt x="421" y="79"/>
                          <a:pt x="443" y="84"/>
                        </a:cubicBezTo>
                        <a:cubicBezTo>
                          <a:pt x="461" y="71"/>
                          <a:pt x="435" y="65"/>
                          <a:pt x="468" y="57"/>
                        </a:cubicBezTo>
                        <a:cubicBezTo>
                          <a:pt x="482" y="61"/>
                          <a:pt x="485" y="70"/>
                          <a:pt x="497" y="74"/>
                        </a:cubicBezTo>
                        <a:cubicBezTo>
                          <a:pt x="505" y="76"/>
                          <a:pt x="513" y="78"/>
                          <a:pt x="521" y="80"/>
                        </a:cubicBezTo>
                        <a:cubicBezTo>
                          <a:pt x="524" y="81"/>
                          <a:pt x="529" y="82"/>
                          <a:pt x="529" y="82"/>
                        </a:cubicBezTo>
                        <a:cubicBezTo>
                          <a:pt x="547" y="78"/>
                          <a:pt x="547" y="76"/>
                          <a:pt x="562" y="84"/>
                        </a:cubicBezTo>
                        <a:cubicBezTo>
                          <a:pt x="566" y="95"/>
                          <a:pt x="565" y="86"/>
                          <a:pt x="559" y="97"/>
                        </a:cubicBezTo>
                        <a:cubicBezTo>
                          <a:pt x="557" y="101"/>
                          <a:pt x="554" y="110"/>
                          <a:pt x="554" y="110"/>
                        </a:cubicBezTo>
                        <a:cubicBezTo>
                          <a:pt x="556" y="132"/>
                          <a:pt x="556" y="168"/>
                          <a:pt x="572" y="188"/>
                        </a:cubicBezTo>
                        <a:cubicBezTo>
                          <a:pt x="568" y="198"/>
                          <a:pt x="564" y="208"/>
                          <a:pt x="562" y="219"/>
                        </a:cubicBezTo>
                        <a:cubicBezTo>
                          <a:pt x="564" y="227"/>
                          <a:pt x="569" y="233"/>
                          <a:pt x="572" y="240"/>
                        </a:cubicBezTo>
                        <a:cubicBezTo>
                          <a:pt x="573" y="247"/>
                          <a:pt x="572" y="254"/>
                          <a:pt x="575" y="259"/>
                        </a:cubicBezTo>
                        <a:cubicBezTo>
                          <a:pt x="577" y="263"/>
                          <a:pt x="595" y="272"/>
                          <a:pt x="599" y="283"/>
                        </a:cubicBezTo>
                        <a:cubicBezTo>
                          <a:pt x="594" y="295"/>
                          <a:pt x="603" y="306"/>
                          <a:pt x="618" y="310"/>
                        </a:cubicBezTo>
                        <a:cubicBezTo>
                          <a:pt x="630" y="307"/>
                          <a:pt x="638" y="308"/>
                          <a:pt x="645" y="300"/>
                        </a:cubicBezTo>
                        <a:cubicBezTo>
                          <a:pt x="660" y="302"/>
                          <a:pt x="663" y="303"/>
                          <a:pt x="672" y="293"/>
                        </a:cubicBezTo>
                        <a:cubicBezTo>
                          <a:pt x="675" y="294"/>
                          <a:pt x="679" y="293"/>
                          <a:pt x="680" y="295"/>
                        </a:cubicBezTo>
                        <a:cubicBezTo>
                          <a:pt x="682" y="301"/>
                          <a:pt x="674" y="321"/>
                          <a:pt x="672" y="327"/>
                        </a:cubicBezTo>
                        <a:cubicBezTo>
                          <a:pt x="668" y="340"/>
                          <a:pt x="671" y="326"/>
                          <a:pt x="664" y="340"/>
                        </a:cubicBezTo>
                        <a:cubicBezTo>
                          <a:pt x="652" y="360"/>
                          <a:pt x="646" y="381"/>
                          <a:pt x="621" y="394"/>
                        </a:cubicBezTo>
                        <a:cubicBezTo>
                          <a:pt x="614" y="402"/>
                          <a:pt x="609" y="402"/>
                          <a:pt x="599" y="407"/>
                        </a:cubicBezTo>
                        <a:cubicBezTo>
                          <a:pt x="590" y="418"/>
                          <a:pt x="579" y="429"/>
                          <a:pt x="567" y="439"/>
                        </a:cubicBezTo>
                        <a:cubicBezTo>
                          <a:pt x="560" y="454"/>
                          <a:pt x="555" y="470"/>
                          <a:pt x="548" y="485"/>
                        </a:cubicBezTo>
                        <a:cubicBezTo>
                          <a:pt x="549" y="489"/>
                          <a:pt x="550" y="492"/>
                          <a:pt x="551" y="496"/>
                        </a:cubicBezTo>
                        <a:cubicBezTo>
                          <a:pt x="552" y="500"/>
                          <a:pt x="556" y="508"/>
                          <a:pt x="556" y="508"/>
                        </a:cubicBezTo>
                        <a:cubicBezTo>
                          <a:pt x="559" y="524"/>
                          <a:pt x="562" y="546"/>
                          <a:pt x="576" y="557"/>
                        </a:cubicBezTo>
                        <a:lnTo>
                          <a:pt x="435" y="556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 fontAlgn="base">
                      <a:spcBef>
                        <a:spcPct val="0"/>
                      </a:spcBef>
                      <a:spcAft>
                        <a:spcPct val="0"/>
                      </a:spcAft>
                      <a:defRPr/>
                    </a:pPr>
                    <a:endParaRPr lang="en-US" sz="2400" u="sng">
                      <a:solidFill>
                        <a:srgbClr val="000000"/>
                      </a:solidFill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108644" name="Freeform 100"/>
                  <p:cNvSpPr>
                    <a:spLocks/>
                  </p:cNvSpPr>
                  <p:nvPr/>
                </p:nvSpPr>
                <p:spPr bwMode="ltGray">
                  <a:xfrm>
                    <a:off x="3877" y="448"/>
                    <a:ext cx="164" cy="221"/>
                  </a:xfrm>
                  <a:custGeom>
                    <a:avLst/>
                    <a:gdLst/>
                    <a:ahLst/>
                    <a:cxnLst>
                      <a:cxn ang="0">
                        <a:pos x="243" y="347"/>
                      </a:cxn>
                      <a:cxn ang="0">
                        <a:pos x="233" y="301"/>
                      </a:cxn>
                      <a:cxn ang="0">
                        <a:pos x="217" y="288"/>
                      </a:cxn>
                      <a:cxn ang="0">
                        <a:pos x="215" y="269"/>
                      </a:cxn>
                      <a:cxn ang="0">
                        <a:pos x="209" y="254"/>
                      </a:cxn>
                      <a:cxn ang="0">
                        <a:pos x="209" y="229"/>
                      </a:cxn>
                      <a:cxn ang="0">
                        <a:pos x="207" y="214"/>
                      </a:cxn>
                      <a:cxn ang="0">
                        <a:pos x="228" y="202"/>
                      </a:cxn>
                      <a:cxn ang="0">
                        <a:pos x="257" y="197"/>
                      </a:cxn>
                      <a:cxn ang="0">
                        <a:pos x="257" y="136"/>
                      </a:cxn>
                      <a:cxn ang="0">
                        <a:pos x="54" y="96"/>
                      </a:cxn>
                      <a:cxn ang="0">
                        <a:pos x="32" y="98"/>
                      </a:cxn>
                      <a:cxn ang="0">
                        <a:pos x="16" y="102"/>
                      </a:cxn>
                      <a:cxn ang="0">
                        <a:pos x="0" y="149"/>
                      </a:cxn>
                      <a:cxn ang="0">
                        <a:pos x="93" y="346"/>
                      </a:cxn>
                      <a:cxn ang="0">
                        <a:pos x="243" y="347"/>
                      </a:cxn>
                    </a:cxnLst>
                    <a:rect l="0" t="0" r="r" b="b"/>
                    <a:pathLst>
                      <a:path w="257" h="347">
                        <a:moveTo>
                          <a:pt x="243" y="347"/>
                        </a:moveTo>
                        <a:lnTo>
                          <a:pt x="233" y="301"/>
                        </a:lnTo>
                        <a:lnTo>
                          <a:pt x="217" y="288"/>
                        </a:lnTo>
                        <a:lnTo>
                          <a:pt x="215" y="269"/>
                        </a:lnTo>
                        <a:lnTo>
                          <a:pt x="209" y="254"/>
                        </a:lnTo>
                        <a:lnTo>
                          <a:pt x="209" y="229"/>
                        </a:lnTo>
                        <a:lnTo>
                          <a:pt x="207" y="214"/>
                        </a:lnTo>
                        <a:lnTo>
                          <a:pt x="228" y="202"/>
                        </a:lnTo>
                        <a:lnTo>
                          <a:pt x="257" y="197"/>
                        </a:lnTo>
                        <a:lnTo>
                          <a:pt x="257" y="136"/>
                        </a:lnTo>
                        <a:cubicBezTo>
                          <a:pt x="209" y="119"/>
                          <a:pt x="13" y="0"/>
                          <a:pt x="54" y="96"/>
                        </a:cubicBezTo>
                        <a:cubicBezTo>
                          <a:pt x="36" y="106"/>
                          <a:pt x="57" y="97"/>
                          <a:pt x="32" y="98"/>
                        </a:cubicBezTo>
                        <a:cubicBezTo>
                          <a:pt x="27" y="99"/>
                          <a:pt x="16" y="102"/>
                          <a:pt x="16" y="102"/>
                        </a:cubicBezTo>
                        <a:lnTo>
                          <a:pt x="0" y="149"/>
                        </a:lnTo>
                        <a:lnTo>
                          <a:pt x="93" y="346"/>
                        </a:lnTo>
                        <a:lnTo>
                          <a:pt x="243" y="347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 fontAlgn="base">
                      <a:spcBef>
                        <a:spcPct val="0"/>
                      </a:spcBef>
                      <a:spcAft>
                        <a:spcPct val="0"/>
                      </a:spcAft>
                      <a:defRPr/>
                    </a:pPr>
                    <a:endParaRPr lang="en-US" sz="2400" u="sng">
                      <a:solidFill>
                        <a:srgbClr val="000000"/>
                      </a:solidFill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108645" name="Freeform 101"/>
                  <p:cNvSpPr>
                    <a:spLocks/>
                  </p:cNvSpPr>
                  <p:nvPr/>
                </p:nvSpPr>
                <p:spPr bwMode="ltGray">
                  <a:xfrm>
                    <a:off x="4165" y="611"/>
                    <a:ext cx="8" cy="14"/>
                  </a:xfrm>
                  <a:custGeom>
                    <a:avLst/>
                    <a:gdLst/>
                    <a:ahLst/>
                    <a:cxnLst>
                      <a:cxn ang="0">
                        <a:pos x="7" y="25"/>
                      </a:cxn>
                      <a:cxn ang="0">
                        <a:pos x="19" y="21"/>
                      </a:cxn>
                      <a:cxn ang="0">
                        <a:pos x="7" y="25"/>
                      </a:cxn>
                    </a:cxnLst>
                    <a:rect l="0" t="0" r="r" b="b"/>
                    <a:pathLst>
                      <a:path w="19" h="37">
                        <a:moveTo>
                          <a:pt x="7" y="25"/>
                        </a:moveTo>
                        <a:cubicBezTo>
                          <a:pt x="0" y="4"/>
                          <a:pt x="12" y="0"/>
                          <a:pt x="19" y="21"/>
                        </a:cubicBezTo>
                        <a:cubicBezTo>
                          <a:pt x="14" y="37"/>
                          <a:pt x="18" y="36"/>
                          <a:pt x="7" y="25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 fontAlgn="base">
                      <a:spcBef>
                        <a:spcPct val="0"/>
                      </a:spcBef>
                      <a:spcAft>
                        <a:spcPct val="0"/>
                      </a:spcAft>
                      <a:defRPr/>
                    </a:pPr>
                    <a:endParaRPr lang="en-US" sz="2400" u="sng">
                      <a:solidFill>
                        <a:srgbClr val="000000"/>
                      </a:solidFill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108646" name="Freeform 102"/>
                  <p:cNvSpPr>
                    <a:spLocks/>
                  </p:cNvSpPr>
                  <p:nvPr/>
                </p:nvSpPr>
                <p:spPr bwMode="ltGray">
                  <a:xfrm>
                    <a:off x="4155" y="497"/>
                    <a:ext cx="10" cy="7"/>
                  </a:xfrm>
                  <a:custGeom>
                    <a:avLst/>
                    <a:gdLst/>
                    <a:ahLst/>
                    <a:cxnLst>
                      <a:cxn ang="0">
                        <a:pos x="12" y="12"/>
                      </a:cxn>
                      <a:cxn ang="0">
                        <a:pos x="16" y="0"/>
                      </a:cxn>
                      <a:cxn ang="0">
                        <a:pos x="20" y="12"/>
                      </a:cxn>
                      <a:cxn ang="0">
                        <a:pos x="8" y="20"/>
                      </a:cxn>
                      <a:cxn ang="0">
                        <a:pos x="12" y="12"/>
                      </a:cxn>
                    </a:cxnLst>
                    <a:rect l="0" t="0" r="r" b="b"/>
                    <a:pathLst>
                      <a:path w="22" h="20">
                        <a:moveTo>
                          <a:pt x="12" y="12"/>
                        </a:moveTo>
                        <a:cubicBezTo>
                          <a:pt x="13" y="8"/>
                          <a:pt x="12" y="0"/>
                          <a:pt x="16" y="0"/>
                        </a:cubicBezTo>
                        <a:cubicBezTo>
                          <a:pt x="20" y="0"/>
                          <a:pt x="22" y="8"/>
                          <a:pt x="20" y="12"/>
                        </a:cubicBezTo>
                        <a:cubicBezTo>
                          <a:pt x="18" y="16"/>
                          <a:pt x="12" y="17"/>
                          <a:pt x="8" y="20"/>
                        </a:cubicBezTo>
                        <a:cubicBezTo>
                          <a:pt x="3" y="5"/>
                          <a:pt x="0" y="6"/>
                          <a:pt x="12" y="12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 fontAlgn="base">
                      <a:spcBef>
                        <a:spcPct val="0"/>
                      </a:spcBef>
                      <a:spcAft>
                        <a:spcPct val="0"/>
                      </a:spcAft>
                      <a:defRPr/>
                    </a:pPr>
                    <a:endParaRPr lang="en-US" sz="2400" u="sng">
                      <a:solidFill>
                        <a:srgbClr val="000000"/>
                      </a:solidFill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108647" name="Freeform 103"/>
                  <p:cNvSpPr>
                    <a:spLocks/>
                  </p:cNvSpPr>
                  <p:nvPr/>
                </p:nvSpPr>
                <p:spPr bwMode="ltGray">
                  <a:xfrm>
                    <a:off x="3763" y="356"/>
                    <a:ext cx="25" cy="10"/>
                  </a:xfrm>
                  <a:custGeom>
                    <a:avLst/>
                    <a:gdLst/>
                    <a:ahLst/>
                    <a:cxnLst>
                      <a:cxn ang="0">
                        <a:pos x="24" y="18"/>
                      </a:cxn>
                      <a:cxn ang="0">
                        <a:pos x="32" y="6"/>
                      </a:cxn>
                      <a:cxn ang="0">
                        <a:pos x="36" y="30"/>
                      </a:cxn>
                      <a:cxn ang="0">
                        <a:pos x="24" y="18"/>
                      </a:cxn>
                    </a:cxnLst>
                    <a:rect l="0" t="0" r="r" b="b"/>
                    <a:pathLst>
                      <a:path w="57" h="30">
                        <a:moveTo>
                          <a:pt x="24" y="18"/>
                        </a:moveTo>
                        <a:cubicBezTo>
                          <a:pt x="0" y="10"/>
                          <a:pt x="9" y="0"/>
                          <a:pt x="32" y="6"/>
                        </a:cubicBezTo>
                        <a:cubicBezTo>
                          <a:pt x="46" y="15"/>
                          <a:pt x="57" y="23"/>
                          <a:pt x="36" y="30"/>
                        </a:cubicBezTo>
                        <a:cubicBezTo>
                          <a:pt x="21" y="25"/>
                          <a:pt x="24" y="30"/>
                          <a:pt x="24" y="1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 fontAlgn="base">
                      <a:spcBef>
                        <a:spcPct val="0"/>
                      </a:spcBef>
                      <a:spcAft>
                        <a:spcPct val="0"/>
                      </a:spcAft>
                      <a:defRPr/>
                    </a:pPr>
                    <a:endParaRPr lang="en-US" sz="2400" u="sng">
                      <a:solidFill>
                        <a:srgbClr val="000000"/>
                      </a:solidFill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108648" name="Freeform 104"/>
                  <p:cNvSpPr>
                    <a:spLocks/>
                  </p:cNvSpPr>
                  <p:nvPr/>
                </p:nvSpPr>
                <p:spPr bwMode="ltGray">
                  <a:xfrm>
                    <a:off x="4063" y="265"/>
                    <a:ext cx="294" cy="235"/>
                  </a:xfrm>
                  <a:custGeom>
                    <a:avLst/>
                    <a:gdLst/>
                    <a:ahLst/>
                    <a:cxnLst>
                      <a:cxn ang="0">
                        <a:pos x="473" y="464"/>
                      </a:cxn>
                      <a:cxn ang="0">
                        <a:pos x="393" y="452"/>
                      </a:cxn>
                      <a:cxn ang="0">
                        <a:pos x="325" y="412"/>
                      </a:cxn>
                      <a:cxn ang="0">
                        <a:pos x="265" y="400"/>
                      </a:cxn>
                      <a:cxn ang="0">
                        <a:pos x="237" y="416"/>
                      </a:cxn>
                      <a:cxn ang="0">
                        <a:pos x="261" y="428"/>
                      </a:cxn>
                      <a:cxn ang="0">
                        <a:pos x="293" y="468"/>
                      </a:cxn>
                      <a:cxn ang="0">
                        <a:pos x="321" y="476"/>
                      </a:cxn>
                      <a:cxn ang="0">
                        <a:pos x="333" y="536"/>
                      </a:cxn>
                      <a:cxn ang="0">
                        <a:pos x="313" y="552"/>
                      </a:cxn>
                      <a:cxn ang="0">
                        <a:pos x="261" y="616"/>
                      </a:cxn>
                      <a:cxn ang="0">
                        <a:pos x="225" y="628"/>
                      </a:cxn>
                      <a:cxn ang="0">
                        <a:pos x="97" y="696"/>
                      </a:cxn>
                      <a:cxn ang="0">
                        <a:pos x="77" y="616"/>
                      </a:cxn>
                      <a:cxn ang="0">
                        <a:pos x="45" y="524"/>
                      </a:cxn>
                      <a:cxn ang="0">
                        <a:pos x="33" y="448"/>
                      </a:cxn>
                      <a:cxn ang="0">
                        <a:pos x="53" y="344"/>
                      </a:cxn>
                      <a:cxn ang="0">
                        <a:pos x="17" y="392"/>
                      </a:cxn>
                      <a:cxn ang="0">
                        <a:pos x="81" y="280"/>
                      </a:cxn>
                      <a:cxn ang="0">
                        <a:pos x="113" y="204"/>
                      </a:cxn>
                      <a:cxn ang="0">
                        <a:pos x="37" y="204"/>
                      </a:cxn>
                      <a:cxn ang="0">
                        <a:pos x="1" y="196"/>
                      </a:cxn>
                      <a:cxn ang="0">
                        <a:pos x="25" y="140"/>
                      </a:cxn>
                      <a:cxn ang="0">
                        <a:pos x="97" y="112"/>
                      </a:cxn>
                      <a:cxn ang="0">
                        <a:pos x="221" y="124"/>
                      </a:cxn>
                      <a:cxn ang="0">
                        <a:pos x="229" y="64"/>
                      </a:cxn>
                      <a:cxn ang="0">
                        <a:pos x="261" y="0"/>
                      </a:cxn>
                      <a:cxn ang="0">
                        <a:pos x="357" y="44"/>
                      </a:cxn>
                      <a:cxn ang="0">
                        <a:pos x="329" y="88"/>
                      </a:cxn>
                      <a:cxn ang="0">
                        <a:pos x="301" y="176"/>
                      </a:cxn>
                      <a:cxn ang="0">
                        <a:pos x="361" y="192"/>
                      </a:cxn>
                      <a:cxn ang="0">
                        <a:pos x="373" y="136"/>
                      </a:cxn>
                      <a:cxn ang="0">
                        <a:pos x="417" y="92"/>
                      </a:cxn>
                      <a:cxn ang="0">
                        <a:pos x="497" y="88"/>
                      </a:cxn>
                      <a:cxn ang="0">
                        <a:pos x="529" y="52"/>
                      </a:cxn>
                      <a:cxn ang="0">
                        <a:pos x="541" y="460"/>
                      </a:cxn>
                    </a:cxnLst>
                    <a:rect l="0" t="0" r="r" b="b"/>
                    <a:pathLst>
                      <a:path w="693" h="696">
                        <a:moveTo>
                          <a:pt x="541" y="460"/>
                        </a:moveTo>
                        <a:lnTo>
                          <a:pt x="473" y="464"/>
                        </a:lnTo>
                        <a:lnTo>
                          <a:pt x="441" y="452"/>
                        </a:lnTo>
                        <a:lnTo>
                          <a:pt x="393" y="452"/>
                        </a:lnTo>
                        <a:cubicBezTo>
                          <a:pt x="365" y="448"/>
                          <a:pt x="360" y="444"/>
                          <a:pt x="337" y="436"/>
                        </a:cubicBezTo>
                        <a:cubicBezTo>
                          <a:pt x="336" y="432"/>
                          <a:pt x="330" y="413"/>
                          <a:pt x="325" y="412"/>
                        </a:cubicBezTo>
                        <a:cubicBezTo>
                          <a:pt x="317" y="411"/>
                          <a:pt x="301" y="420"/>
                          <a:pt x="301" y="420"/>
                        </a:cubicBezTo>
                        <a:cubicBezTo>
                          <a:pt x="289" y="412"/>
                          <a:pt x="277" y="408"/>
                          <a:pt x="265" y="400"/>
                        </a:cubicBezTo>
                        <a:cubicBezTo>
                          <a:pt x="252" y="380"/>
                          <a:pt x="256" y="356"/>
                          <a:pt x="233" y="348"/>
                        </a:cubicBezTo>
                        <a:cubicBezTo>
                          <a:pt x="217" y="372"/>
                          <a:pt x="221" y="392"/>
                          <a:pt x="237" y="416"/>
                        </a:cubicBezTo>
                        <a:cubicBezTo>
                          <a:pt x="234" y="428"/>
                          <a:pt x="228" y="445"/>
                          <a:pt x="237" y="444"/>
                        </a:cubicBezTo>
                        <a:cubicBezTo>
                          <a:pt x="247" y="443"/>
                          <a:pt x="261" y="428"/>
                          <a:pt x="261" y="428"/>
                        </a:cubicBezTo>
                        <a:cubicBezTo>
                          <a:pt x="258" y="450"/>
                          <a:pt x="243" y="475"/>
                          <a:pt x="269" y="484"/>
                        </a:cubicBezTo>
                        <a:cubicBezTo>
                          <a:pt x="277" y="479"/>
                          <a:pt x="288" y="476"/>
                          <a:pt x="293" y="468"/>
                        </a:cubicBezTo>
                        <a:cubicBezTo>
                          <a:pt x="302" y="454"/>
                          <a:pt x="303" y="446"/>
                          <a:pt x="317" y="436"/>
                        </a:cubicBezTo>
                        <a:cubicBezTo>
                          <a:pt x="315" y="448"/>
                          <a:pt x="306" y="467"/>
                          <a:pt x="321" y="476"/>
                        </a:cubicBezTo>
                        <a:cubicBezTo>
                          <a:pt x="328" y="480"/>
                          <a:pt x="345" y="484"/>
                          <a:pt x="345" y="484"/>
                        </a:cubicBezTo>
                        <a:cubicBezTo>
                          <a:pt x="382" y="472"/>
                          <a:pt x="347" y="527"/>
                          <a:pt x="333" y="536"/>
                        </a:cubicBezTo>
                        <a:cubicBezTo>
                          <a:pt x="330" y="540"/>
                          <a:pt x="329" y="545"/>
                          <a:pt x="325" y="548"/>
                        </a:cubicBezTo>
                        <a:cubicBezTo>
                          <a:pt x="322" y="551"/>
                          <a:pt x="316" y="549"/>
                          <a:pt x="313" y="552"/>
                        </a:cubicBezTo>
                        <a:cubicBezTo>
                          <a:pt x="300" y="565"/>
                          <a:pt x="320" y="575"/>
                          <a:pt x="293" y="584"/>
                        </a:cubicBezTo>
                        <a:cubicBezTo>
                          <a:pt x="286" y="595"/>
                          <a:pt x="272" y="610"/>
                          <a:pt x="261" y="616"/>
                        </a:cubicBezTo>
                        <a:cubicBezTo>
                          <a:pt x="254" y="620"/>
                          <a:pt x="245" y="621"/>
                          <a:pt x="237" y="624"/>
                        </a:cubicBezTo>
                        <a:cubicBezTo>
                          <a:pt x="233" y="625"/>
                          <a:pt x="225" y="628"/>
                          <a:pt x="225" y="628"/>
                        </a:cubicBezTo>
                        <a:cubicBezTo>
                          <a:pt x="215" y="659"/>
                          <a:pt x="212" y="652"/>
                          <a:pt x="173" y="656"/>
                        </a:cubicBezTo>
                        <a:cubicBezTo>
                          <a:pt x="140" y="667"/>
                          <a:pt x="132" y="687"/>
                          <a:pt x="97" y="696"/>
                        </a:cubicBezTo>
                        <a:cubicBezTo>
                          <a:pt x="77" y="691"/>
                          <a:pt x="75" y="687"/>
                          <a:pt x="81" y="668"/>
                        </a:cubicBezTo>
                        <a:cubicBezTo>
                          <a:pt x="77" y="646"/>
                          <a:pt x="72" y="639"/>
                          <a:pt x="77" y="616"/>
                        </a:cubicBezTo>
                        <a:cubicBezTo>
                          <a:pt x="73" y="598"/>
                          <a:pt x="71" y="587"/>
                          <a:pt x="61" y="572"/>
                        </a:cubicBezTo>
                        <a:cubicBezTo>
                          <a:pt x="58" y="551"/>
                          <a:pt x="51" y="543"/>
                          <a:pt x="45" y="524"/>
                        </a:cubicBezTo>
                        <a:cubicBezTo>
                          <a:pt x="52" y="502"/>
                          <a:pt x="58" y="496"/>
                          <a:pt x="49" y="472"/>
                        </a:cubicBezTo>
                        <a:cubicBezTo>
                          <a:pt x="46" y="463"/>
                          <a:pt x="33" y="448"/>
                          <a:pt x="33" y="448"/>
                        </a:cubicBezTo>
                        <a:cubicBezTo>
                          <a:pt x="42" y="422"/>
                          <a:pt x="42" y="408"/>
                          <a:pt x="33" y="380"/>
                        </a:cubicBezTo>
                        <a:cubicBezTo>
                          <a:pt x="49" y="369"/>
                          <a:pt x="48" y="362"/>
                          <a:pt x="53" y="344"/>
                        </a:cubicBezTo>
                        <a:cubicBezTo>
                          <a:pt x="47" y="327"/>
                          <a:pt x="49" y="308"/>
                          <a:pt x="33" y="332"/>
                        </a:cubicBezTo>
                        <a:cubicBezTo>
                          <a:pt x="40" y="353"/>
                          <a:pt x="29" y="374"/>
                          <a:pt x="17" y="392"/>
                        </a:cubicBezTo>
                        <a:cubicBezTo>
                          <a:pt x="6" y="360"/>
                          <a:pt x="10" y="340"/>
                          <a:pt x="13" y="304"/>
                        </a:cubicBezTo>
                        <a:cubicBezTo>
                          <a:pt x="44" y="314"/>
                          <a:pt x="54" y="289"/>
                          <a:pt x="81" y="280"/>
                        </a:cubicBezTo>
                        <a:cubicBezTo>
                          <a:pt x="94" y="261"/>
                          <a:pt x="85" y="242"/>
                          <a:pt x="105" y="228"/>
                        </a:cubicBezTo>
                        <a:cubicBezTo>
                          <a:pt x="108" y="220"/>
                          <a:pt x="110" y="212"/>
                          <a:pt x="113" y="204"/>
                        </a:cubicBezTo>
                        <a:cubicBezTo>
                          <a:pt x="116" y="196"/>
                          <a:pt x="89" y="196"/>
                          <a:pt x="89" y="196"/>
                        </a:cubicBezTo>
                        <a:cubicBezTo>
                          <a:pt x="81" y="221"/>
                          <a:pt x="58" y="211"/>
                          <a:pt x="37" y="204"/>
                        </a:cubicBezTo>
                        <a:cubicBezTo>
                          <a:pt x="33" y="207"/>
                          <a:pt x="30" y="213"/>
                          <a:pt x="25" y="212"/>
                        </a:cubicBezTo>
                        <a:cubicBezTo>
                          <a:pt x="16" y="210"/>
                          <a:pt x="1" y="196"/>
                          <a:pt x="1" y="196"/>
                        </a:cubicBezTo>
                        <a:cubicBezTo>
                          <a:pt x="4" y="186"/>
                          <a:pt x="4" y="174"/>
                          <a:pt x="9" y="164"/>
                        </a:cubicBezTo>
                        <a:cubicBezTo>
                          <a:pt x="13" y="155"/>
                          <a:pt x="25" y="140"/>
                          <a:pt x="25" y="140"/>
                        </a:cubicBezTo>
                        <a:cubicBezTo>
                          <a:pt x="0" y="132"/>
                          <a:pt x="25" y="128"/>
                          <a:pt x="37" y="124"/>
                        </a:cubicBezTo>
                        <a:cubicBezTo>
                          <a:pt x="58" y="131"/>
                          <a:pt x="75" y="116"/>
                          <a:pt x="97" y="112"/>
                        </a:cubicBezTo>
                        <a:cubicBezTo>
                          <a:pt x="135" y="87"/>
                          <a:pt x="159" y="122"/>
                          <a:pt x="197" y="132"/>
                        </a:cubicBezTo>
                        <a:cubicBezTo>
                          <a:pt x="205" y="129"/>
                          <a:pt x="213" y="127"/>
                          <a:pt x="221" y="124"/>
                        </a:cubicBezTo>
                        <a:cubicBezTo>
                          <a:pt x="225" y="123"/>
                          <a:pt x="226" y="147"/>
                          <a:pt x="233" y="120"/>
                        </a:cubicBezTo>
                        <a:lnTo>
                          <a:pt x="229" y="64"/>
                        </a:lnTo>
                        <a:lnTo>
                          <a:pt x="209" y="40"/>
                        </a:lnTo>
                        <a:cubicBezTo>
                          <a:pt x="243" y="21"/>
                          <a:pt x="240" y="21"/>
                          <a:pt x="261" y="0"/>
                        </a:cubicBezTo>
                        <a:cubicBezTo>
                          <a:pt x="297" y="16"/>
                          <a:pt x="333" y="32"/>
                          <a:pt x="369" y="48"/>
                        </a:cubicBezTo>
                        <a:cubicBezTo>
                          <a:pt x="373" y="50"/>
                          <a:pt x="361" y="44"/>
                          <a:pt x="357" y="44"/>
                        </a:cubicBezTo>
                        <a:cubicBezTo>
                          <a:pt x="349" y="45"/>
                          <a:pt x="333" y="52"/>
                          <a:pt x="333" y="52"/>
                        </a:cubicBezTo>
                        <a:cubicBezTo>
                          <a:pt x="322" y="68"/>
                          <a:pt x="318" y="71"/>
                          <a:pt x="329" y="88"/>
                        </a:cubicBezTo>
                        <a:cubicBezTo>
                          <a:pt x="308" y="119"/>
                          <a:pt x="323" y="118"/>
                          <a:pt x="333" y="148"/>
                        </a:cubicBezTo>
                        <a:cubicBezTo>
                          <a:pt x="320" y="157"/>
                          <a:pt x="314" y="167"/>
                          <a:pt x="301" y="176"/>
                        </a:cubicBezTo>
                        <a:cubicBezTo>
                          <a:pt x="306" y="213"/>
                          <a:pt x="303" y="213"/>
                          <a:pt x="337" y="220"/>
                        </a:cubicBezTo>
                        <a:cubicBezTo>
                          <a:pt x="358" y="216"/>
                          <a:pt x="368" y="214"/>
                          <a:pt x="361" y="192"/>
                        </a:cubicBezTo>
                        <a:cubicBezTo>
                          <a:pt x="362" y="177"/>
                          <a:pt x="362" y="162"/>
                          <a:pt x="365" y="148"/>
                        </a:cubicBezTo>
                        <a:cubicBezTo>
                          <a:pt x="366" y="143"/>
                          <a:pt x="369" y="133"/>
                          <a:pt x="373" y="136"/>
                        </a:cubicBezTo>
                        <a:cubicBezTo>
                          <a:pt x="379" y="140"/>
                          <a:pt x="376" y="149"/>
                          <a:pt x="377" y="156"/>
                        </a:cubicBezTo>
                        <a:cubicBezTo>
                          <a:pt x="404" y="147"/>
                          <a:pt x="409" y="116"/>
                          <a:pt x="417" y="92"/>
                        </a:cubicBezTo>
                        <a:cubicBezTo>
                          <a:pt x="422" y="76"/>
                          <a:pt x="453" y="74"/>
                          <a:pt x="465" y="72"/>
                        </a:cubicBezTo>
                        <a:cubicBezTo>
                          <a:pt x="472" y="92"/>
                          <a:pt x="477" y="93"/>
                          <a:pt x="497" y="88"/>
                        </a:cubicBezTo>
                        <a:cubicBezTo>
                          <a:pt x="512" y="78"/>
                          <a:pt x="515" y="74"/>
                          <a:pt x="509" y="56"/>
                        </a:cubicBezTo>
                        <a:cubicBezTo>
                          <a:pt x="523" y="46"/>
                          <a:pt x="517" y="46"/>
                          <a:pt x="529" y="52"/>
                        </a:cubicBezTo>
                        <a:lnTo>
                          <a:pt x="693" y="72"/>
                        </a:lnTo>
                        <a:lnTo>
                          <a:pt x="541" y="460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 fontAlgn="base">
                      <a:spcBef>
                        <a:spcPct val="0"/>
                      </a:spcBef>
                      <a:spcAft>
                        <a:spcPct val="0"/>
                      </a:spcAft>
                      <a:defRPr/>
                    </a:pPr>
                    <a:endParaRPr lang="en-US" sz="2400" u="sng">
                      <a:solidFill>
                        <a:srgbClr val="000000"/>
                      </a:solidFill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108649" name="Freeform 105"/>
                  <p:cNvSpPr>
                    <a:spLocks/>
                  </p:cNvSpPr>
                  <p:nvPr/>
                </p:nvSpPr>
                <p:spPr bwMode="ltGray">
                  <a:xfrm>
                    <a:off x="3861" y="247"/>
                    <a:ext cx="591" cy="95"/>
                  </a:xfrm>
                  <a:custGeom>
                    <a:avLst/>
                    <a:gdLst/>
                    <a:ahLst/>
                    <a:cxnLst>
                      <a:cxn ang="0">
                        <a:pos x="825" y="0"/>
                      </a:cxn>
                      <a:cxn ang="0">
                        <a:pos x="143" y="29"/>
                      </a:cxn>
                      <a:cxn ang="0">
                        <a:pos x="91" y="42"/>
                      </a:cxn>
                      <a:cxn ang="0">
                        <a:pos x="62" y="42"/>
                      </a:cxn>
                      <a:cxn ang="0">
                        <a:pos x="22" y="77"/>
                      </a:cxn>
                      <a:cxn ang="0">
                        <a:pos x="0" y="105"/>
                      </a:cxn>
                      <a:cxn ang="0">
                        <a:pos x="59" y="115"/>
                      </a:cxn>
                      <a:cxn ang="0">
                        <a:pos x="97" y="96"/>
                      </a:cxn>
                      <a:cxn ang="0">
                        <a:pos x="108" y="84"/>
                      </a:cxn>
                      <a:cxn ang="0">
                        <a:pos x="167" y="52"/>
                      </a:cxn>
                      <a:cxn ang="0">
                        <a:pos x="215" y="46"/>
                      </a:cxn>
                      <a:cxn ang="0">
                        <a:pos x="237" y="94"/>
                      </a:cxn>
                      <a:cxn ang="0">
                        <a:pos x="188" y="109"/>
                      </a:cxn>
                      <a:cxn ang="0">
                        <a:pos x="231" y="113"/>
                      </a:cxn>
                      <a:cxn ang="0">
                        <a:pos x="250" y="90"/>
                      </a:cxn>
                      <a:cxn ang="0">
                        <a:pos x="266" y="92"/>
                      </a:cxn>
                      <a:cxn ang="0">
                        <a:pos x="253" y="54"/>
                      </a:cxn>
                      <a:cxn ang="0">
                        <a:pos x="266" y="44"/>
                      </a:cxn>
                      <a:cxn ang="0">
                        <a:pos x="277" y="88"/>
                      </a:cxn>
                      <a:cxn ang="0">
                        <a:pos x="266" y="113"/>
                      </a:cxn>
                      <a:cxn ang="0">
                        <a:pos x="296" y="130"/>
                      </a:cxn>
                      <a:cxn ang="0">
                        <a:pos x="299" y="92"/>
                      </a:cxn>
                      <a:cxn ang="0">
                        <a:pos x="331" y="103"/>
                      </a:cxn>
                      <a:cxn ang="0">
                        <a:pos x="382" y="73"/>
                      </a:cxn>
                      <a:cxn ang="0">
                        <a:pos x="409" y="50"/>
                      </a:cxn>
                      <a:cxn ang="0">
                        <a:pos x="439" y="56"/>
                      </a:cxn>
                      <a:cxn ang="0">
                        <a:pos x="455" y="50"/>
                      </a:cxn>
                      <a:cxn ang="0">
                        <a:pos x="431" y="44"/>
                      </a:cxn>
                      <a:cxn ang="0">
                        <a:pos x="474" y="35"/>
                      </a:cxn>
                      <a:cxn ang="0">
                        <a:pos x="544" y="54"/>
                      </a:cxn>
                      <a:cxn ang="0">
                        <a:pos x="581" y="42"/>
                      </a:cxn>
                      <a:cxn ang="0">
                        <a:pos x="584" y="63"/>
                      </a:cxn>
                      <a:cxn ang="0">
                        <a:pos x="568" y="101"/>
                      </a:cxn>
                      <a:cxn ang="0">
                        <a:pos x="611" y="88"/>
                      </a:cxn>
                      <a:cxn ang="0">
                        <a:pos x="624" y="80"/>
                      </a:cxn>
                      <a:cxn ang="0">
                        <a:pos x="648" y="61"/>
                      </a:cxn>
                      <a:cxn ang="0">
                        <a:pos x="794" y="84"/>
                      </a:cxn>
                    </a:cxnLst>
                    <a:rect l="0" t="0" r="r" b="b"/>
                    <a:pathLst>
                      <a:path w="931" h="149">
                        <a:moveTo>
                          <a:pt x="794" y="84"/>
                        </a:moveTo>
                        <a:cubicBezTo>
                          <a:pt x="813" y="72"/>
                          <a:pt x="931" y="14"/>
                          <a:pt x="825" y="0"/>
                        </a:cubicBezTo>
                        <a:lnTo>
                          <a:pt x="159" y="0"/>
                        </a:lnTo>
                        <a:cubicBezTo>
                          <a:pt x="149" y="12"/>
                          <a:pt x="162" y="18"/>
                          <a:pt x="143" y="29"/>
                        </a:cubicBezTo>
                        <a:cubicBezTo>
                          <a:pt x="130" y="44"/>
                          <a:pt x="133" y="39"/>
                          <a:pt x="116" y="48"/>
                        </a:cubicBezTo>
                        <a:cubicBezTo>
                          <a:pt x="108" y="46"/>
                          <a:pt x="100" y="44"/>
                          <a:pt x="91" y="42"/>
                        </a:cubicBezTo>
                        <a:cubicBezTo>
                          <a:pt x="89" y="41"/>
                          <a:pt x="83" y="40"/>
                          <a:pt x="83" y="40"/>
                        </a:cubicBezTo>
                        <a:cubicBezTo>
                          <a:pt x="76" y="40"/>
                          <a:pt x="68" y="39"/>
                          <a:pt x="62" y="42"/>
                        </a:cubicBezTo>
                        <a:cubicBezTo>
                          <a:pt x="54" y="45"/>
                          <a:pt x="46" y="61"/>
                          <a:pt x="38" y="67"/>
                        </a:cubicBezTo>
                        <a:cubicBezTo>
                          <a:pt x="32" y="71"/>
                          <a:pt x="27" y="74"/>
                          <a:pt x="22" y="77"/>
                        </a:cubicBezTo>
                        <a:cubicBezTo>
                          <a:pt x="16" y="81"/>
                          <a:pt x="5" y="86"/>
                          <a:pt x="5" y="86"/>
                        </a:cubicBezTo>
                        <a:cubicBezTo>
                          <a:pt x="9" y="95"/>
                          <a:pt x="7" y="97"/>
                          <a:pt x="0" y="105"/>
                        </a:cubicBezTo>
                        <a:cubicBezTo>
                          <a:pt x="17" y="107"/>
                          <a:pt x="22" y="107"/>
                          <a:pt x="16" y="120"/>
                        </a:cubicBezTo>
                        <a:cubicBezTo>
                          <a:pt x="27" y="122"/>
                          <a:pt x="48" y="116"/>
                          <a:pt x="59" y="115"/>
                        </a:cubicBezTo>
                        <a:cubicBezTo>
                          <a:pt x="71" y="112"/>
                          <a:pt x="73" y="117"/>
                          <a:pt x="83" y="111"/>
                        </a:cubicBezTo>
                        <a:cubicBezTo>
                          <a:pt x="89" y="96"/>
                          <a:pt x="83" y="100"/>
                          <a:pt x="97" y="96"/>
                        </a:cubicBezTo>
                        <a:cubicBezTo>
                          <a:pt x="100" y="94"/>
                          <a:pt x="103" y="93"/>
                          <a:pt x="105" y="90"/>
                        </a:cubicBezTo>
                        <a:cubicBezTo>
                          <a:pt x="106" y="88"/>
                          <a:pt x="106" y="85"/>
                          <a:pt x="108" y="84"/>
                        </a:cubicBezTo>
                        <a:cubicBezTo>
                          <a:pt x="112" y="80"/>
                          <a:pt x="140" y="69"/>
                          <a:pt x="148" y="67"/>
                        </a:cubicBezTo>
                        <a:cubicBezTo>
                          <a:pt x="160" y="52"/>
                          <a:pt x="153" y="56"/>
                          <a:pt x="167" y="52"/>
                        </a:cubicBezTo>
                        <a:cubicBezTo>
                          <a:pt x="178" y="55"/>
                          <a:pt x="179" y="62"/>
                          <a:pt x="191" y="58"/>
                        </a:cubicBezTo>
                        <a:cubicBezTo>
                          <a:pt x="199" y="52"/>
                          <a:pt x="206" y="51"/>
                          <a:pt x="215" y="46"/>
                        </a:cubicBezTo>
                        <a:cubicBezTo>
                          <a:pt x="226" y="58"/>
                          <a:pt x="217" y="46"/>
                          <a:pt x="223" y="69"/>
                        </a:cubicBezTo>
                        <a:cubicBezTo>
                          <a:pt x="226" y="79"/>
                          <a:pt x="233" y="85"/>
                          <a:pt x="237" y="94"/>
                        </a:cubicBezTo>
                        <a:cubicBezTo>
                          <a:pt x="227" y="100"/>
                          <a:pt x="229" y="104"/>
                          <a:pt x="218" y="107"/>
                        </a:cubicBezTo>
                        <a:cubicBezTo>
                          <a:pt x="207" y="120"/>
                          <a:pt x="203" y="113"/>
                          <a:pt x="188" y="109"/>
                        </a:cubicBezTo>
                        <a:cubicBezTo>
                          <a:pt x="191" y="117"/>
                          <a:pt x="200" y="127"/>
                          <a:pt x="210" y="132"/>
                        </a:cubicBezTo>
                        <a:cubicBezTo>
                          <a:pt x="218" y="114"/>
                          <a:pt x="211" y="122"/>
                          <a:pt x="231" y="113"/>
                        </a:cubicBezTo>
                        <a:cubicBezTo>
                          <a:pt x="237" y="111"/>
                          <a:pt x="248" y="105"/>
                          <a:pt x="248" y="105"/>
                        </a:cubicBezTo>
                        <a:cubicBezTo>
                          <a:pt x="248" y="100"/>
                          <a:pt x="246" y="94"/>
                          <a:pt x="250" y="90"/>
                        </a:cubicBezTo>
                        <a:cubicBezTo>
                          <a:pt x="253" y="88"/>
                          <a:pt x="254" y="96"/>
                          <a:pt x="258" y="96"/>
                        </a:cubicBezTo>
                        <a:cubicBezTo>
                          <a:pt x="262" y="97"/>
                          <a:pt x="264" y="94"/>
                          <a:pt x="266" y="92"/>
                        </a:cubicBezTo>
                        <a:cubicBezTo>
                          <a:pt x="262" y="82"/>
                          <a:pt x="252" y="77"/>
                          <a:pt x="248" y="67"/>
                        </a:cubicBezTo>
                        <a:cubicBezTo>
                          <a:pt x="250" y="63"/>
                          <a:pt x="255" y="58"/>
                          <a:pt x="253" y="54"/>
                        </a:cubicBezTo>
                        <a:cubicBezTo>
                          <a:pt x="251" y="50"/>
                          <a:pt x="248" y="42"/>
                          <a:pt x="248" y="42"/>
                        </a:cubicBezTo>
                        <a:cubicBezTo>
                          <a:pt x="256" y="32"/>
                          <a:pt x="259" y="35"/>
                          <a:pt x="266" y="44"/>
                        </a:cubicBezTo>
                        <a:cubicBezTo>
                          <a:pt x="270" y="56"/>
                          <a:pt x="276" y="61"/>
                          <a:pt x="285" y="71"/>
                        </a:cubicBezTo>
                        <a:cubicBezTo>
                          <a:pt x="281" y="81"/>
                          <a:pt x="289" y="82"/>
                          <a:pt x="277" y="88"/>
                        </a:cubicBezTo>
                        <a:cubicBezTo>
                          <a:pt x="262" y="106"/>
                          <a:pt x="278" y="83"/>
                          <a:pt x="274" y="101"/>
                        </a:cubicBezTo>
                        <a:cubicBezTo>
                          <a:pt x="274" y="105"/>
                          <a:pt x="268" y="109"/>
                          <a:pt x="266" y="113"/>
                        </a:cubicBezTo>
                        <a:cubicBezTo>
                          <a:pt x="270" y="122"/>
                          <a:pt x="268" y="125"/>
                          <a:pt x="261" y="132"/>
                        </a:cubicBezTo>
                        <a:cubicBezTo>
                          <a:pt x="268" y="149"/>
                          <a:pt x="282" y="134"/>
                          <a:pt x="296" y="130"/>
                        </a:cubicBezTo>
                        <a:cubicBezTo>
                          <a:pt x="299" y="122"/>
                          <a:pt x="295" y="119"/>
                          <a:pt x="299" y="111"/>
                        </a:cubicBezTo>
                        <a:cubicBezTo>
                          <a:pt x="296" y="105"/>
                          <a:pt x="288" y="97"/>
                          <a:pt x="299" y="92"/>
                        </a:cubicBezTo>
                        <a:cubicBezTo>
                          <a:pt x="303" y="90"/>
                          <a:pt x="315" y="88"/>
                          <a:pt x="315" y="88"/>
                        </a:cubicBezTo>
                        <a:cubicBezTo>
                          <a:pt x="326" y="91"/>
                          <a:pt x="325" y="95"/>
                          <a:pt x="331" y="103"/>
                        </a:cubicBezTo>
                        <a:cubicBezTo>
                          <a:pt x="339" y="84"/>
                          <a:pt x="331" y="90"/>
                          <a:pt x="361" y="92"/>
                        </a:cubicBezTo>
                        <a:cubicBezTo>
                          <a:pt x="355" y="76"/>
                          <a:pt x="365" y="76"/>
                          <a:pt x="382" y="73"/>
                        </a:cubicBezTo>
                        <a:cubicBezTo>
                          <a:pt x="383" y="71"/>
                          <a:pt x="387" y="57"/>
                          <a:pt x="393" y="54"/>
                        </a:cubicBezTo>
                        <a:cubicBezTo>
                          <a:pt x="398" y="52"/>
                          <a:pt x="409" y="50"/>
                          <a:pt x="409" y="50"/>
                        </a:cubicBezTo>
                        <a:cubicBezTo>
                          <a:pt x="430" y="54"/>
                          <a:pt x="413" y="58"/>
                          <a:pt x="431" y="63"/>
                        </a:cubicBezTo>
                        <a:cubicBezTo>
                          <a:pt x="433" y="61"/>
                          <a:pt x="435" y="57"/>
                          <a:pt x="439" y="56"/>
                        </a:cubicBezTo>
                        <a:cubicBezTo>
                          <a:pt x="445" y="55"/>
                          <a:pt x="452" y="61"/>
                          <a:pt x="457" y="58"/>
                        </a:cubicBezTo>
                        <a:cubicBezTo>
                          <a:pt x="461" y="57"/>
                          <a:pt x="457" y="52"/>
                          <a:pt x="455" y="50"/>
                        </a:cubicBezTo>
                        <a:cubicBezTo>
                          <a:pt x="451" y="47"/>
                          <a:pt x="444" y="47"/>
                          <a:pt x="439" y="46"/>
                        </a:cubicBezTo>
                        <a:cubicBezTo>
                          <a:pt x="436" y="45"/>
                          <a:pt x="431" y="44"/>
                          <a:pt x="431" y="44"/>
                        </a:cubicBezTo>
                        <a:cubicBezTo>
                          <a:pt x="440" y="38"/>
                          <a:pt x="443" y="36"/>
                          <a:pt x="455" y="40"/>
                        </a:cubicBezTo>
                        <a:cubicBezTo>
                          <a:pt x="461" y="38"/>
                          <a:pt x="467" y="35"/>
                          <a:pt x="474" y="35"/>
                        </a:cubicBezTo>
                        <a:cubicBezTo>
                          <a:pt x="483" y="36"/>
                          <a:pt x="511" y="43"/>
                          <a:pt x="519" y="46"/>
                        </a:cubicBezTo>
                        <a:cubicBezTo>
                          <a:pt x="527" y="49"/>
                          <a:pt x="544" y="54"/>
                          <a:pt x="544" y="54"/>
                        </a:cubicBezTo>
                        <a:cubicBezTo>
                          <a:pt x="548" y="54"/>
                          <a:pt x="560" y="52"/>
                          <a:pt x="565" y="50"/>
                        </a:cubicBezTo>
                        <a:cubicBezTo>
                          <a:pt x="570" y="47"/>
                          <a:pt x="581" y="42"/>
                          <a:pt x="581" y="42"/>
                        </a:cubicBezTo>
                        <a:cubicBezTo>
                          <a:pt x="585" y="42"/>
                          <a:pt x="598" y="44"/>
                          <a:pt x="600" y="48"/>
                        </a:cubicBezTo>
                        <a:cubicBezTo>
                          <a:pt x="603" y="55"/>
                          <a:pt x="589" y="61"/>
                          <a:pt x="584" y="63"/>
                        </a:cubicBezTo>
                        <a:cubicBezTo>
                          <a:pt x="576" y="69"/>
                          <a:pt x="568" y="69"/>
                          <a:pt x="565" y="77"/>
                        </a:cubicBezTo>
                        <a:cubicBezTo>
                          <a:pt x="568" y="86"/>
                          <a:pt x="564" y="92"/>
                          <a:pt x="568" y="101"/>
                        </a:cubicBezTo>
                        <a:cubicBezTo>
                          <a:pt x="574" y="93"/>
                          <a:pt x="577" y="91"/>
                          <a:pt x="589" y="94"/>
                        </a:cubicBezTo>
                        <a:cubicBezTo>
                          <a:pt x="595" y="108"/>
                          <a:pt x="602" y="93"/>
                          <a:pt x="611" y="88"/>
                        </a:cubicBezTo>
                        <a:cubicBezTo>
                          <a:pt x="613" y="86"/>
                          <a:pt x="613" y="83"/>
                          <a:pt x="616" y="82"/>
                        </a:cubicBezTo>
                        <a:cubicBezTo>
                          <a:pt x="618" y="80"/>
                          <a:pt x="622" y="81"/>
                          <a:pt x="624" y="80"/>
                        </a:cubicBezTo>
                        <a:cubicBezTo>
                          <a:pt x="626" y="78"/>
                          <a:pt x="626" y="75"/>
                          <a:pt x="627" y="73"/>
                        </a:cubicBezTo>
                        <a:cubicBezTo>
                          <a:pt x="632" y="65"/>
                          <a:pt x="638" y="63"/>
                          <a:pt x="648" y="61"/>
                        </a:cubicBezTo>
                        <a:cubicBezTo>
                          <a:pt x="664" y="62"/>
                          <a:pt x="684" y="69"/>
                          <a:pt x="700" y="69"/>
                        </a:cubicBezTo>
                        <a:lnTo>
                          <a:pt x="794" y="84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 fontAlgn="base">
                      <a:spcBef>
                        <a:spcPct val="0"/>
                      </a:spcBef>
                      <a:spcAft>
                        <a:spcPct val="0"/>
                      </a:spcAft>
                      <a:defRPr/>
                    </a:pPr>
                    <a:endParaRPr lang="en-US" sz="2400" u="sng">
                      <a:solidFill>
                        <a:srgbClr val="000000"/>
                      </a:solidFill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108650" name="Freeform 106"/>
                  <p:cNvSpPr>
                    <a:spLocks/>
                  </p:cNvSpPr>
                  <p:nvPr/>
                </p:nvSpPr>
                <p:spPr bwMode="ltGray">
                  <a:xfrm>
                    <a:off x="3982" y="281"/>
                    <a:ext cx="12" cy="10"/>
                  </a:xfrm>
                  <a:custGeom>
                    <a:avLst/>
                    <a:gdLst/>
                    <a:ahLst/>
                    <a:cxnLst>
                      <a:cxn ang="0">
                        <a:pos x="3" y="28"/>
                      </a:cxn>
                      <a:cxn ang="0">
                        <a:pos x="31" y="0"/>
                      </a:cxn>
                      <a:cxn ang="0">
                        <a:pos x="19" y="24"/>
                      </a:cxn>
                      <a:cxn ang="0">
                        <a:pos x="3" y="28"/>
                      </a:cxn>
                    </a:cxnLst>
                    <a:rect l="0" t="0" r="r" b="b"/>
                    <a:pathLst>
                      <a:path w="31" h="30">
                        <a:moveTo>
                          <a:pt x="3" y="28"/>
                        </a:moveTo>
                        <a:cubicBezTo>
                          <a:pt x="8" y="8"/>
                          <a:pt x="12" y="6"/>
                          <a:pt x="31" y="0"/>
                        </a:cubicBezTo>
                        <a:cubicBezTo>
                          <a:pt x="29" y="5"/>
                          <a:pt x="25" y="22"/>
                          <a:pt x="19" y="24"/>
                        </a:cubicBezTo>
                        <a:cubicBezTo>
                          <a:pt x="0" y="30"/>
                          <a:pt x="3" y="9"/>
                          <a:pt x="3" y="2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 fontAlgn="base">
                      <a:spcBef>
                        <a:spcPct val="0"/>
                      </a:spcBef>
                      <a:spcAft>
                        <a:spcPct val="0"/>
                      </a:spcAft>
                      <a:defRPr/>
                    </a:pPr>
                    <a:endParaRPr lang="en-US" sz="2400" u="sng">
                      <a:solidFill>
                        <a:srgbClr val="000000"/>
                      </a:solidFill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108651" name="Freeform 107"/>
                  <p:cNvSpPr>
                    <a:spLocks/>
                  </p:cNvSpPr>
                  <p:nvPr/>
                </p:nvSpPr>
                <p:spPr bwMode="ltGray">
                  <a:xfrm>
                    <a:off x="3968" y="295"/>
                    <a:ext cx="18" cy="11"/>
                  </a:xfrm>
                  <a:custGeom>
                    <a:avLst/>
                    <a:gdLst/>
                    <a:ahLst/>
                    <a:cxnLst>
                      <a:cxn ang="0">
                        <a:pos x="6" y="32"/>
                      </a:cxn>
                      <a:cxn ang="0">
                        <a:pos x="22" y="0"/>
                      </a:cxn>
                      <a:cxn ang="0">
                        <a:pos x="38" y="4"/>
                      </a:cxn>
                      <a:cxn ang="0">
                        <a:pos x="6" y="32"/>
                      </a:cxn>
                    </a:cxnLst>
                    <a:rect l="0" t="0" r="r" b="b"/>
                    <a:pathLst>
                      <a:path w="44" h="32">
                        <a:moveTo>
                          <a:pt x="6" y="32"/>
                        </a:moveTo>
                        <a:cubicBezTo>
                          <a:pt x="0" y="14"/>
                          <a:pt x="7" y="10"/>
                          <a:pt x="22" y="0"/>
                        </a:cubicBezTo>
                        <a:cubicBezTo>
                          <a:pt x="27" y="1"/>
                          <a:pt x="35" y="0"/>
                          <a:pt x="38" y="4"/>
                        </a:cubicBezTo>
                        <a:cubicBezTo>
                          <a:pt x="44" y="13"/>
                          <a:pt x="16" y="32"/>
                          <a:pt x="6" y="32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 fontAlgn="base">
                      <a:spcBef>
                        <a:spcPct val="0"/>
                      </a:spcBef>
                      <a:spcAft>
                        <a:spcPct val="0"/>
                      </a:spcAft>
                      <a:defRPr/>
                    </a:pPr>
                    <a:endParaRPr lang="en-US" sz="2400" u="sng">
                      <a:solidFill>
                        <a:srgbClr val="000000"/>
                      </a:solidFill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108652" name="Freeform 108"/>
                  <p:cNvSpPr>
                    <a:spLocks/>
                  </p:cNvSpPr>
                  <p:nvPr/>
                </p:nvSpPr>
                <p:spPr bwMode="ltGray">
                  <a:xfrm>
                    <a:off x="4030" y="337"/>
                    <a:ext cx="33" cy="6"/>
                  </a:xfrm>
                  <a:custGeom>
                    <a:avLst/>
                    <a:gdLst/>
                    <a:ahLst/>
                    <a:cxnLst>
                      <a:cxn ang="0">
                        <a:pos x="37" y="18"/>
                      </a:cxn>
                      <a:cxn ang="0">
                        <a:pos x="25" y="2"/>
                      </a:cxn>
                      <a:cxn ang="0">
                        <a:pos x="37" y="18"/>
                      </a:cxn>
                    </a:cxnLst>
                    <a:rect l="0" t="0" r="r" b="b"/>
                    <a:pathLst>
                      <a:path w="76" h="18">
                        <a:moveTo>
                          <a:pt x="37" y="18"/>
                        </a:moveTo>
                        <a:cubicBezTo>
                          <a:pt x="25" y="14"/>
                          <a:pt x="0" y="10"/>
                          <a:pt x="25" y="2"/>
                        </a:cubicBezTo>
                        <a:cubicBezTo>
                          <a:pt x="76" y="9"/>
                          <a:pt x="46" y="0"/>
                          <a:pt x="37" y="1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 fontAlgn="base">
                      <a:spcBef>
                        <a:spcPct val="0"/>
                      </a:spcBef>
                      <a:spcAft>
                        <a:spcPct val="0"/>
                      </a:spcAft>
                      <a:defRPr/>
                    </a:pPr>
                    <a:endParaRPr lang="en-US" sz="2400" u="sng">
                      <a:solidFill>
                        <a:srgbClr val="000000"/>
                      </a:solidFill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108653" name="Freeform 109"/>
                  <p:cNvSpPr>
                    <a:spLocks/>
                  </p:cNvSpPr>
                  <p:nvPr/>
                </p:nvSpPr>
                <p:spPr bwMode="ltGray">
                  <a:xfrm>
                    <a:off x="4085" y="336"/>
                    <a:ext cx="18" cy="15"/>
                  </a:xfrm>
                  <a:custGeom>
                    <a:avLst/>
                    <a:gdLst/>
                    <a:ahLst/>
                    <a:cxnLst>
                      <a:cxn ang="0">
                        <a:pos x="0" y="21"/>
                      </a:cxn>
                      <a:cxn ang="0">
                        <a:pos x="12" y="9"/>
                      </a:cxn>
                      <a:cxn ang="0">
                        <a:pos x="0" y="21"/>
                      </a:cxn>
                    </a:cxnLst>
                    <a:rect l="0" t="0" r="r" b="b"/>
                    <a:pathLst>
                      <a:path w="42" h="44">
                        <a:moveTo>
                          <a:pt x="0" y="21"/>
                        </a:moveTo>
                        <a:cubicBezTo>
                          <a:pt x="4" y="17"/>
                          <a:pt x="7" y="11"/>
                          <a:pt x="12" y="9"/>
                        </a:cubicBezTo>
                        <a:cubicBezTo>
                          <a:pt x="42" y="0"/>
                          <a:pt x="23" y="44"/>
                          <a:pt x="0" y="21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 fontAlgn="base">
                      <a:spcBef>
                        <a:spcPct val="0"/>
                      </a:spcBef>
                      <a:spcAft>
                        <a:spcPct val="0"/>
                      </a:spcAft>
                      <a:defRPr/>
                    </a:pPr>
                    <a:endParaRPr lang="en-US" sz="2400" u="sng">
                      <a:solidFill>
                        <a:srgbClr val="000000"/>
                      </a:solidFill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108654" name="Freeform 110"/>
                  <p:cNvSpPr>
                    <a:spLocks/>
                  </p:cNvSpPr>
                  <p:nvPr/>
                </p:nvSpPr>
                <p:spPr bwMode="ltGray">
                  <a:xfrm>
                    <a:off x="3938" y="295"/>
                    <a:ext cx="15" cy="10"/>
                  </a:xfrm>
                  <a:custGeom>
                    <a:avLst/>
                    <a:gdLst/>
                    <a:ahLst/>
                    <a:cxnLst>
                      <a:cxn ang="0">
                        <a:pos x="7" y="22"/>
                      </a:cxn>
                      <a:cxn ang="0">
                        <a:pos x="31" y="10"/>
                      </a:cxn>
                      <a:cxn ang="0">
                        <a:pos x="7" y="22"/>
                      </a:cxn>
                    </a:cxnLst>
                    <a:rect l="0" t="0" r="r" b="b"/>
                    <a:pathLst>
                      <a:path w="31" h="30">
                        <a:moveTo>
                          <a:pt x="7" y="22"/>
                        </a:moveTo>
                        <a:cubicBezTo>
                          <a:pt x="0" y="0"/>
                          <a:pt x="15" y="6"/>
                          <a:pt x="31" y="10"/>
                        </a:cubicBezTo>
                        <a:cubicBezTo>
                          <a:pt x="14" y="16"/>
                          <a:pt x="15" y="30"/>
                          <a:pt x="7" y="22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 fontAlgn="base">
                      <a:spcBef>
                        <a:spcPct val="0"/>
                      </a:spcBef>
                      <a:spcAft>
                        <a:spcPct val="0"/>
                      </a:spcAft>
                      <a:defRPr/>
                    </a:pPr>
                    <a:endParaRPr lang="en-US" sz="2400" u="sng">
                      <a:solidFill>
                        <a:srgbClr val="000000"/>
                      </a:solidFill>
                      <a:latin typeface="Times New Roman" pitchFamily="18" charset="0"/>
                    </a:endParaRPr>
                  </a:p>
                </p:txBody>
              </p:sp>
            </p:grpSp>
          </p:grpSp>
          <p:grpSp>
            <p:nvGrpSpPr>
              <p:cNvPr id="3084" name="Group 111"/>
              <p:cNvGrpSpPr>
                <a:grpSpLocks/>
              </p:cNvGrpSpPr>
              <p:nvPr/>
            </p:nvGrpSpPr>
            <p:grpSpPr bwMode="auto">
              <a:xfrm>
                <a:off x="798" y="111"/>
                <a:ext cx="4702" cy="418"/>
                <a:chOff x="798" y="255"/>
                <a:chExt cx="4702" cy="418"/>
              </a:xfrm>
            </p:grpSpPr>
            <p:sp>
              <p:nvSpPr>
                <p:cNvPr id="108656" name="Line 112"/>
                <p:cNvSpPr>
                  <a:spLocks noChangeShapeType="1"/>
                </p:cNvSpPr>
                <p:nvPr/>
              </p:nvSpPr>
              <p:spPr bwMode="white">
                <a:xfrm>
                  <a:off x="798" y="476"/>
                  <a:ext cx="4702" cy="0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defTabSz="914400"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en-US" sz="2400" u="sng">
                    <a:solidFill>
                      <a:srgbClr val="000000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108657" name="Line 113"/>
                <p:cNvSpPr>
                  <a:spLocks noChangeShapeType="1"/>
                </p:cNvSpPr>
                <p:nvPr/>
              </p:nvSpPr>
              <p:spPr bwMode="white">
                <a:xfrm>
                  <a:off x="1026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defTabSz="914400"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en-US" sz="2400" u="sng">
                    <a:solidFill>
                      <a:srgbClr val="000000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108658" name="Line 114"/>
                <p:cNvSpPr>
                  <a:spLocks noChangeShapeType="1"/>
                </p:cNvSpPr>
                <p:nvPr/>
              </p:nvSpPr>
              <p:spPr bwMode="white">
                <a:xfrm>
                  <a:off x="1254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defTabSz="914400"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en-US" sz="2400" u="sng">
                    <a:solidFill>
                      <a:srgbClr val="000000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108659" name="Line 115"/>
                <p:cNvSpPr>
                  <a:spLocks noChangeShapeType="1"/>
                </p:cNvSpPr>
                <p:nvPr/>
              </p:nvSpPr>
              <p:spPr bwMode="white">
                <a:xfrm>
                  <a:off x="1481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defTabSz="914400"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en-US" sz="2400" u="sng">
                    <a:solidFill>
                      <a:srgbClr val="000000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108660" name="Line 116"/>
                <p:cNvSpPr>
                  <a:spLocks noChangeShapeType="1"/>
                </p:cNvSpPr>
                <p:nvPr/>
              </p:nvSpPr>
              <p:spPr bwMode="white">
                <a:xfrm>
                  <a:off x="1708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defTabSz="914400"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en-US" sz="2400" u="sng">
                    <a:solidFill>
                      <a:srgbClr val="000000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108661" name="Line 117"/>
                <p:cNvSpPr>
                  <a:spLocks noChangeShapeType="1"/>
                </p:cNvSpPr>
                <p:nvPr/>
              </p:nvSpPr>
              <p:spPr bwMode="white">
                <a:xfrm>
                  <a:off x="1938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defTabSz="914400"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en-US" sz="2400" u="sng">
                    <a:solidFill>
                      <a:srgbClr val="000000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108662" name="Line 118"/>
                <p:cNvSpPr>
                  <a:spLocks noChangeShapeType="1"/>
                </p:cNvSpPr>
                <p:nvPr/>
              </p:nvSpPr>
              <p:spPr bwMode="white">
                <a:xfrm>
                  <a:off x="2166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defTabSz="914400"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en-US" sz="2400" u="sng">
                    <a:solidFill>
                      <a:srgbClr val="000000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108663" name="Line 119"/>
                <p:cNvSpPr>
                  <a:spLocks noChangeShapeType="1"/>
                </p:cNvSpPr>
                <p:nvPr/>
              </p:nvSpPr>
              <p:spPr bwMode="white">
                <a:xfrm>
                  <a:off x="2394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defTabSz="914400"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en-US" sz="2400" u="sng">
                    <a:solidFill>
                      <a:srgbClr val="000000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108664" name="Line 120"/>
                <p:cNvSpPr>
                  <a:spLocks noChangeShapeType="1"/>
                </p:cNvSpPr>
                <p:nvPr/>
              </p:nvSpPr>
              <p:spPr bwMode="white">
                <a:xfrm>
                  <a:off x="2621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defTabSz="914400"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en-US" sz="2400" u="sng">
                    <a:solidFill>
                      <a:srgbClr val="000000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108665" name="Line 121"/>
                <p:cNvSpPr>
                  <a:spLocks noChangeShapeType="1"/>
                </p:cNvSpPr>
                <p:nvPr/>
              </p:nvSpPr>
              <p:spPr bwMode="white">
                <a:xfrm>
                  <a:off x="2850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defTabSz="914400"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en-US" sz="2400" u="sng">
                    <a:solidFill>
                      <a:srgbClr val="000000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108666" name="Line 122"/>
                <p:cNvSpPr>
                  <a:spLocks noChangeShapeType="1"/>
                </p:cNvSpPr>
                <p:nvPr/>
              </p:nvSpPr>
              <p:spPr bwMode="white">
                <a:xfrm>
                  <a:off x="3078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defTabSz="914400"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en-US" sz="2400" u="sng">
                    <a:solidFill>
                      <a:srgbClr val="000000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108667" name="Line 123"/>
                <p:cNvSpPr>
                  <a:spLocks noChangeShapeType="1"/>
                </p:cNvSpPr>
                <p:nvPr/>
              </p:nvSpPr>
              <p:spPr bwMode="white">
                <a:xfrm>
                  <a:off x="3306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defTabSz="914400"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en-US" sz="2400" u="sng">
                    <a:solidFill>
                      <a:srgbClr val="000000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108668" name="Line 124"/>
                <p:cNvSpPr>
                  <a:spLocks noChangeShapeType="1"/>
                </p:cNvSpPr>
                <p:nvPr/>
              </p:nvSpPr>
              <p:spPr bwMode="white">
                <a:xfrm>
                  <a:off x="3533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defTabSz="914400"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en-US" sz="2400" u="sng">
                    <a:solidFill>
                      <a:srgbClr val="000000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108669" name="Line 125"/>
                <p:cNvSpPr>
                  <a:spLocks noChangeShapeType="1"/>
                </p:cNvSpPr>
                <p:nvPr/>
              </p:nvSpPr>
              <p:spPr bwMode="white">
                <a:xfrm>
                  <a:off x="3761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defTabSz="914400"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en-US" sz="2400" u="sng">
                    <a:solidFill>
                      <a:srgbClr val="000000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108670" name="Line 126"/>
                <p:cNvSpPr>
                  <a:spLocks noChangeShapeType="1"/>
                </p:cNvSpPr>
                <p:nvPr/>
              </p:nvSpPr>
              <p:spPr bwMode="white">
                <a:xfrm>
                  <a:off x="3990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defTabSz="914400"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en-US" sz="2400" u="sng">
                    <a:solidFill>
                      <a:srgbClr val="000000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108671" name="Line 127"/>
                <p:cNvSpPr>
                  <a:spLocks noChangeShapeType="1"/>
                </p:cNvSpPr>
                <p:nvPr/>
              </p:nvSpPr>
              <p:spPr bwMode="white">
                <a:xfrm>
                  <a:off x="4218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defTabSz="914400"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en-US" sz="2400" u="sng">
                    <a:solidFill>
                      <a:srgbClr val="000000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108672" name="Line 128"/>
                <p:cNvSpPr>
                  <a:spLocks noChangeShapeType="1"/>
                </p:cNvSpPr>
                <p:nvPr/>
              </p:nvSpPr>
              <p:spPr bwMode="white">
                <a:xfrm>
                  <a:off x="4446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defTabSz="914400"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en-US" sz="2400" u="sng">
                    <a:solidFill>
                      <a:srgbClr val="000000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108673" name="Line 129"/>
                <p:cNvSpPr>
                  <a:spLocks noChangeShapeType="1"/>
                </p:cNvSpPr>
                <p:nvPr/>
              </p:nvSpPr>
              <p:spPr bwMode="white">
                <a:xfrm>
                  <a:off x="4673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defTabSz="914400"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en-US" sz="2400" u="sng">
                    <a:solidFill>
                      <a:srgbClr val="000000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108674" name="Line 130"/>
                <p:cNvSpPr>
                  <a:spLocks noChangeShapeType="1"/>
                </p:cNvSpPr>
                <p:nvPr/>
              </p:nvSpPr>
              <p:spPr bwMode="white">
                <a:xfrm>
                  <a:off x="4900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defTabSz="914400"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en-US" sz="2400" u="sng">
                    <a:solidFill>
                      <a:srgbClr val="000000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108675" name="Line 131"/>
                <p:cNvSpPr>
                  <a:spLocks noChangeShapeType="1"/>
                </p:cNvSpPr>
                <p:nvPr/>
              </p:nvSpPr>
              <p:spPr bwMode="white">
                <a:xfrm>
                  <a:off x="5130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defTabSz="914400"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en-US" sz="2400" u="sng">
                    <a:solidFill>
                      <a:srgbClr val="000000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108676" name="Line 132"/>
                <p:cNvSpPr>
                  <a:spLocks noChangeShapeType="1"/>
                </p:cNvSpPr>
                <p:nvPr/>
              </p:nvSpPr>
              <p:spPr bwMode="white">
                <a:xfrm>
                  <a:off x="5358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defTabSz="914400"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en-US" sz="2400" u="sng">
                    <a:solidFill>
                      <a:srgbClr val="000000"/>
                    </a:solidFill>
                    <a:latin typeface="Times New Roman" pitchFamily="18" charset="0"/>
                  </a:endParaRPr>
                </a:p>
              </p:txBody>
            </p:sp>
          </p:grpSp>
          <p:grpSp>
            <p:nvGrpSpPr>
              <p:cNvPr id="3085" name="Group 133"/>
              <p:cNvGrpSpPr>
                <a:grpSpLocks/>
              </p:cNvGrpSpPr>
              <p:nvPr/>
            </p:nvGrpSpPr>
            <p:grpSpPr bwMode="auto">
              <a:xfrm>
                <a:off x="1208" y="109"/>
                <a:ext cx="3694" cy="423"/>
                <a:chOff x="1034" y="245"/>
                <a:chExt cx="3694" cy="423"/>
              </a:xfrm>
            </p:grpSpPr>
            <p:sp>
              <p:nvSpPr>
                <p:cNvPr id="108678" name="Line 134"/>
                <p:cNvSpPr>
                  <a:spLocks noChangeShapeType="1"/>
                </p:cNvSpPr>
                <p:nvPr/>
              </p:nvSpPr>
              <p:spPr bwMode="ltGray">
                <a:xfrm>
                  <a:off x="2676" y="247"/>
                  <a:ext cx="0" cy="142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defTabSz="914400"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en-US" sz="2400" u="sng">
                    <a:solidFill>
                      <a:srgbClr val="000000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108679" name="Line 135"/>
                <p:cNvSpPr>
                  <a:spLocks noChangeShapeType="1"/>
                </p:cNvSpPr>
                <p:nvPr/>
              </p:nvSpPr>
              <p:spPr bwMode="ltGray">
                <a:xfrm>
                  <a:off x="2798" y="468"/>
                  <a:ext cx="70" cy="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defTabSz="914400"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en-US" sz="2400" u="sng">
                    <a:solidFill>
                      <a:srgbClr val="000000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108680" name="Line 136"/>
                <p:cNvSpPr>
                  <a:spLocks noChangeShapeType="1"/>
                </p:cNvSpPr>
                <p:nvPr/>
              </p:nvSpPr>
              <p:spPr bwMode="ltGray">
                <a:xfrm>
                  <a:off x="2904" y="486"/>
                  <a:ext cx="0" cy="28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defTabSz="914400"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en-US" sz="2400" u="sng">
                    <a:solidFill>
                      <a:srgbClr val="000000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108681" name="Line 137"/>
                <p:cNvSpPr>
                  <a:spLocks noChangeShapeType="1"/>
                </p:cNvSpPr>
                <p:nvPr/>
              </p:nvSpPr>
              <p:spPr bwMode="ltGray">
                <a:xfrm>
                  <a:off x="3132" y="586"/>
                  <a:ext cx="0" cy="79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defTabSz="914400"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en-US" sz="2400" u="sng">
                    <a:solidFill>
                      <a:srgbClr val="000000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108682" name="Line 138"/>
                <p:cNvSpPr>
                  <a:spLocks noChangeShapeType="1"/>
                </p:cNvSpPr>
                <p:nvPr/>
              </p:nvSpPr>
              <p:spPr bwMode="ltGray">
                <a:xfrm>
                  <a:off x="3816" y="358"/>
                  <a:ext cx="0" cy="181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defTabSz="914400"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en-US" sz="2400" u="sng">
                    <a:solidFill>
                      <a:srgbClr val="000000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108683" name="Line 139"/>
                <p:cNvSpPr>
                  <a:spLocks noChangeShapeType="1"/>
                </p:cNvSpPr>
                <p:nvPr/>
              </p:nvSpPr>
              <p:spPr bwMode="ltGray">
                <a:xfrm>
                  <a:off x="3722" y="468"/>
                  <a:ext cx="348" cy="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defTabSz="914400"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en-US" sz="2400" u="sng">
                    <a:solidFill>
                      <a:srgbClr val="000000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108684" name="Line 140"/>
                <p:cNvSpPr>
                  <a:spLocks noChangeShapeType="1"/>
                </p:cNvSpPr>
                <p:nvPr/>
              </p:nvSpPr>
              <p:spPr bwMode="ltGray">
                <a:xfrm>
                  <a:off x="4044" y="372"/>
                  <a:ext cx="0" cy="295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defTabSz="914400"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en-US" sz="2400" u="sng">
                    <a:solidFill>
                      <a:srgbClr val="000000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108685" name="Line 141"/>
                <p:cNvSpPr>
                  <a:spLocks noChangeShapeType="1"/>
                </p:cNvSpPr>
                <p:nvPr/>
              </p:nvSpPr>
              <p:spPr bwMode="ltGray">
                <a:xfrm flipV="1">
                  <a:off x="4045" y="248"/>
                  <a:ext cx="0" cy="5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defTabSz="914400"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en-US" sz="2400" u="sng">
                    <a:solidFill>
                      <a:srgbClr val="000000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108686" name="Line 142"/>
                <p:cNvSpPr>
                  <a:spLocks noChangeShapeType="1"/>
                </p:cNvSpPr>
                <p:nvPr/>
              </p:nvSpPr>
              <p:spPr bwMode="ltGray">
                <a:xfrm flipV="1">
                  <a:off x="4272" y="247"/>
                  <a:ext cx="0" cy="182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defTabSz="914400"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en-US" sz="2400" u="sng">
                    <a:solidFill>
                      <a:srgbClr val="000000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108687" name="Line 143"/>
                <p:cNvSpPr>
                  <a:spLocks noChangeShapeType="1"/>
                </p:cNvSpPr>
                <p:nvPr/>
              </p:nvSpPr>
              <p:spPr bwMode="ltGray">
                <a:xfrm flipH="1">
                  <a:off x="4422" y="468"/>
                  <a:ext cx="77" cy="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defTabSz="914400"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en-US" sz="2400" u="sng">
                    <a:solidFill>
                      <a:srgbClr val="000000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108688" name="Line 144"/>
                <p:cNvSpPr>
                  <a:spLocks noChangeShapeType="1"/>
                </p:cNvSpPr>
                <p:nvPr/>
              </p:nvSpPr>
              <p:spPr bwMode="ltGray">
                <a:xfrm flipH="1">
                  <a:off x="4290" y="468"/>
                  <a:ext cx="62" cy="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defTabSz="914400"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en-US" sz="2400" u="sng">
                    <a:solidFill>
                      <a:srgbClr val="000000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108689" name="Line 145"/>
                <p:cNvSpPr>
                  <a:spLocks noChangeShapeType="1"/>
                </p:cNvSpPr>
                <p:nvPr/>
              </p:nvSpPr>
              <p:spPr bwMode="ltGray">
                <a:xfrm flipV="1">
                  <a:off x="4499" y="247"/>
                  <a:ext cx="0" cy="27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defTabSz="914400"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en-US" sz="2400" u="sng">
                    <a:solidFill>
                      <a:srgbClr val="000000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108690" name="Line 146"/>
                <p:cNvSpPr>
                  <a:spLocks noChangeShapeType="1"/>
                </p:cNvSpPr>
                <p:nvPr/>
              </p:nvSpPr>
              <p:spPr bwMode="ltGray">
                <a:xfrm>
                  <a:off x="4726" y="605"/>
                  <a:ext cx="0" cy="35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defTabSz="914400"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en-US" sz="2400" u="sng">
                    <a:solidFill>
                      <a:srgbClr val="000000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108691" name="Line 147"/>
                <p:cNvSpPr>
                  <a:spLocks noChangeShapeType="1"/>
                </p:cNvSpPr>
                <p:nvPr/>
              </p:nvSpPr>
              <p:spPr bwMode="ltGray">
                <a:xfrm>
                  <a:off x="1992" y="251"/>
                  <a:ext cx="0" cy="61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defTabSz="914400"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en-US" sz="2400" u="sng">
                    <a:solidFill>
                      <a:srgbClr val="000000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108692" name="Line 148"/>
                <p:cNvSpPr>
                  <a:spLocks noChangeShapeType="1"/>
                </p:cNvSpPr>
                <p:nvPr/>
              </p:nvSpPr>
              <p:spPr bwMode="ltGray">
                <a:xfrm>
                  <a:off x="1765" y="247"/>
                  <a:ext cx="0" cy="338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defTabSz="914400"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en-US" sz="2400" u="sng">
                    <a:solidFill>
                      <a:srgbClr val="000000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108693" name="Line 149"/>
                <p:cNvSpPr>
                  <a:spLocks noChangeShapeType="1"/>
                </p:cNvSpPr>
                <p:nvPr/>
              </p:nvSpPr>
              <p:spPr bwMode="ltGray">
                <a:xfrm flipH="1">
                  <a:off x="1739" y="468"/>
                  <a:ext cx="67" cy="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defTabSz="914400"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en-US" sz="2400" u="sng">
                    <a:solidFill>
                      <a:srgbClr val="000000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108694" name="Line 150"/>
                <p:cNvSpPr>
                  <a:spLocks noChangeShapeType="1"/>
                </p:cNvSpPr>
                <p:nvPr/>
              </p:nvSpPr>
              <p:spPr bwMode="ltGray">
                <a:xfrm>
                  <a:off x="1604" y="468"/>
                  <a:ext cx="62" cy="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defTabSz="914400"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en-US" sz="2400" u="sng">
                    <a:solidFill>
                      <a:srgbClr val="000000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108695" name="Line 151"/>
                <p:cNvSpPr>
                  <a:spLocks noChangeShapeType="1"/>
                </p:cNvSpPr>
                <p:nvPr/>
              </p:nvSpPr>
              <p:spPr bwMode="ltGray">
                <a:xfrm flipH="1">
                  <a:off x="1406" y="468"/>
                  <a:ext cx="84" cy="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defTabSz="914400"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en-US" sz="2400" u="sng">
                    <a:solidFill>
                      <a:srgbClr val="000000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108696" name="Line 152"/>
                <p:cNvSpPr>
                  <a:spLocks noChangeShapeType="1"/>
                </p:cNvSpPr>
                <p:nvPr/>
              </p:nvSpPr>
              <p:spPr bwMode="ltGray">
                <a:xfrm>
                  <a:off x="1036" y="468"/>
                  <a:ext cx="348" cy="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defTabSz="914400"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en-US" sz="2400" u="sng">
                    <a:solidFill>
                      <a:srgbClr val="000000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108697" name="Line 153"/>
                <p:cNvSpPr>
                  <a:spLocks noChangeShapeType="1"/>
                </p:cNvSpPr>
                <p:nvPr/>
              </p:nvSpPr>
              <p:spPr bwMode="ltGray">
                <a:xfrm>
                  <a:off x="1307" y="370"/>
                  <a:ext cx="0" cy="296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defTabSz="914400"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en-US" sz="2400" u="sng">
                    <a:solidFill>
                      <a:srgbClr val="000000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108698" name="Line 154"/>
                <p:cNvSpPr>
                  <a:spLocks noChangeShapeType="1"/>
                </p:cNvSpPr>
                <p:nvPr/>
              </p:nvSpPr>
              <p:spPr bwMode="ltGray">
                <a:xfrm>
                  <a:off x="1080" y="388"/>
                  <a:ext cx="0" cy="156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defTabSz="914400"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en-US" sz="2400" u="sng">
                    <a:solidFill>
                      <a:srgbClr val="000000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108699" name="Line 155"/>
                <p:cNvSpPr>
                  <a:spLocks noChangeShapeType="1"/>
                </p:cNvSpPr>
                <p:nvPr/>
              </p:nvSpPr>
              <p:spPr bwMode="ltGray">
                <a:xfrm flipH="1" flipV="1">
                  <a:off x="1308" y="245"/>
                  <a:ext cx="0" cy="26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defTabSz="914400"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en-US" sz="2400" u="sng">
                    <a:solidFill>
                      <a:srgbClr val="000000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108700" name="Line 156"/>
                <p:cNvSpPr>
                  <a:spLocks noChangeShapeType="1"/>
                </p:cNvSpPr>
                <p:nvPr/>
              </p:nvSpPr>
              <p:spPr bwMode="ltGray">
                <a:xfrm>
                  <a:off x="1538" y="316"/>
                  <a:ext cx="0" cy="96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defTabSz="914400"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en-US" sz="2400" u="sng">
                    <a:solidFill>
                      <a:srgbClr val="000000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108701" name="Line 157"/>
                <p:cNvSpPr>
                  <a:spLocks noChangeShapeType="1"/>
                </p:cNvSpPr>
                <p:nvPr/>
              </p:nvSpPr>
              <p:spPr bwMode="ltGray">
                <a:xfrm flipV="1">
                  <a:off x="1538" y="247"/>
                  <a:ext cx="0" cy="22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defTabSz="914400"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en-US" sz="2400" u="sng">
                    <a:solidFill>
                      <a:srgbClr val="000000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108702" name="Line 158"/>
                <p:cNvSpPr>
                  <a:spLocks noChangeShapeType="1"/>
                </p:cNvSpPr>
                <p:nvPr/>
              </p:nvSpPr>
              <p:spPr bwMode="ltGray">
                <a:xfrm>
                  <a:off x="4095" y="468"/>
                  <a:ext cx="80" cy="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defTabSz="914400"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en-US" sz="2400" u="sng">
                    <a:solidFill>
                      <a:srgbClr val="000000"/>
                    </a:solidFill>
                    <a:latin typeface="Times New Roman" pitchFamily="18" charset="0"/>
                  </a:endParaRPr>
                </a:p>
              </p:txBody>
            </p:sp>
          </p:grpSp>
        </p:grpSp>
        <p:pic>
          <p:nvPicPr>
            <p:cNvPr id="3081" name="Picture 159" descr="earth"/>
            <p:cNvPicPr>
              <a:picLocks noChangeAspect="1" noChangeArrowheads="1"/>
            </p:cNvPicPr>
            <p:nvPr userDrawn="1"/>
          </p:nvPicPr>
          <p:blipFill>
            <a:blip r:embed="rId15">
              <a:clrChange>
                <a:clrFrom>
                  <a:srgbClr val="000000"/>
                </a:clrFrom>
                <a:clrTo>
                  <a:srgbClr val="000000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165" y="55"/>
              <a:ext cx="562" cy="5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7" r:id="rId1"/>
    <p:sldLayoutId id="2147483738" r:id="rId2"/>
    <p:sldLayoutId id="2147483739" r:id="rId3"/>
    <p:sldLayoutId id="2147483740" r:id="rId4"/>
    <p:sldLayoutId id="2147483741" r:id="rId5"/>
    <p:sldLayoutId id="2147483742" r:id="rId6"/>
    <p:sldLayoutId id="2147483743" r:id="rId7"/>
    <p:sldLayoutId id="2147483744" r:id="rId8"/>
    <p:sldLayoutId id="2147483745" r:id="rId9"/>
    <p:sldLayoutId id="2147483746" r:id="rId10"/>
    <p:sldLayoutId id="2147483747" r:id="rId11"/>
    <p:sldLayoutId id="2147483748" r:id="rId12"/>
    <p:sldLayoutId id="2147483749" r:id="rId13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Blip>
          <a:blip r:embed="rId16"/>
        </a:buBlip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SzPct val="75000"/>
        <a:buBlip>
          <a:blip r:embed="rId17"/>
        </a:buBlip>
        <a:defRPr sz="2800">
          <a:solidFill>
            <a:schemeClr val="tx1"/>
          </a:solidFill>
          <a:latin typeface="+mn-lt"/>
          <a:ea typeface="ＭＳ Ｐゴシック" pitchFamily="30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pitchFamily="30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pitchFamily="30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–"/>
        <a:defRPr sz="2000">
          <a:solidFill>
            <a:schemeClr val="tx1"/>
          </a:solidFill>
          <a:latin typeface="+mn-lt"/>
          <a:ea typeface="ＭＳ Ｐゴシック" pitchFamily="30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–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–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–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–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0">
          <a:gsLst>
            <a:gs pos="0">
              <a:schemeClr val="bg2"/>
            </a:gs>
            <a:gs pos="50000">
              <a:schemeClr val="bg1"/>
            </a:gs>
            <a:gs pos="100000">
              <a:schemeClr val="bg2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0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46063" y="930275"/>
            <a:ext cx="7754937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30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2147888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3014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>
                <a:latin typeface="+mj-lt"/>
              </a:defRPr>
            </a:lvl1pPr>
          </a:lstStyle>
          <a:p>
            <a:pPr defTabSz="914400"/>
            <a:endParaRPr lang="en-US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03014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3246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j-lt"/>
              </a:defRPr>
            </a:lvl1pPr>
          </a:lstStyle>
          <a:p>
            <a:pPr defTabSz="914400"/>
            <a:endParaRPr lang="en-US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03015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j-lt"/>
              </a:defRPr>
            </a:lvl1pPr>
          </a:lstStyle>
          <a:p>
            <a:pPr defTabSz="914400"/>
            <a:fld id="{3FD2850B-1F08-41DC-A8BF-305B2E9688A7}" type="slidenum">
              <a:rPr lang="en-US">
                <a:solidFill>
                  <a:srgbClr val="000000"/>
                </a:solidFill>
                <a:latin typeface="Times New Roman"/>
              </a:rPr>
              <a:pPr defTabSz="914400"/>
              <a:t>‹#›</a:t>
            </a:fld>
            <a:endParaRPr lang="en-US">
              <a:solidFill>
                <a:srgbClr val="000000"/>
              </a:solidFill>
              <a:latin typeface="Times New Roman"/>
            </a:endParaRPr>
          </a:p>
        </p:txBody>
      </p:sp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1371600" y="87313"/>
            <a:ext cx="6172200" cy="598487"/>
            <a:chOff x="165" y="55"/>
            <a:chExt cx="5347" cy="524"/>
          </a:xfrm>
        </p:grpSpPr>
        <p:grpSp>
          <p:nvGrpSpPr>
            <p:cNvPr id="3" name="Group 8"/>
            <p:cNvGrpSpPr>
              <a:grpSpLocks/>
            </p:cNvGrpSpPr>
            <p:nvPr userDrawn="1"/>
          </p:nvGrpSpPr>
          <p:grpSpPr bwMode="auto">
            <a:xfrm>
              <a:off x="664" y="104"/>
              <a:ext cx="4848" cy="432"/>
              <a:chOff x="664" y="104"/>
              <a:chExt cx="4848" cy="432"/>
            </a:xfrm>
          </p:grpSpPr>
          <p:sp>
            <p:nvSpPr>
              <p:cNvPr id="1030153" name="Freeform 9"/>
              <p:cNvSpPr>
                <a:spLocks/>
              </p:cNvSpPr>
              <p:nvPr/>
            </p:nvSpPr>
            <p:spPr bwMode="ltGray">
              <a:xfrm>
                <a:off x="664" y="104"/>
                <a:ext cx="4848" cy="432"/>
              </a:xfrm>
              <a:custGeom>
                <a:avLst/>
                <a:gdLst/>
                <a:ahLst/>
                <a:cxnLst>
                  <a:cxn ang="0">
                    <a:pos x="4848" y="48"/>
                  </a:cxn>
                  <a:cxn ang="0">
                    <a:pos x="4848" y="432"/>
                  </a:cxn>
                  <a:cxn ang="0">
                    <a:pos x="0" y="432"/>
                  </a:cxn>
                  <a:cxn ang="0">
                    <a:pos x="0" y="0"/>
                  </a:cxn>
                  <a:cxn ang="0">
                    <a:pos x="4848" y="0"/>
                  </a:cxn>
                  <a:cxn ang="0">
                    <a:pos x="4848" y="48"/>
                  </a:cxn>
                </a:cxnLst>
                <a:rect l="0" t="0" r="r" b="b"/>
                <a:pathLst>
                  <a:path w="4848" h="432">
                    <a:moveTo>
                      <a:pt x="4848" y="48"/>
                    </a:moveTo>
                    <a:lnTo>
                      <a:pt x="4848" y="432"/>
                    </a:lnTo>
                    <a:cubicBezTo>
                      <a:pt x="4848" y="432"/>
                      <a:pt x="2424" y="432"/>
                      <a:pt x="0" y="432"/>
                    </a:cubicBezTo>
                    <a:cubicBezTo>
                      <a:pt x="161" y="345"/>
                      <a:pt x="169" y="61"/>
                      <a:pt x="0" y="0"/>
                    </a:cubicBezTo>
                    <a:cubicBezTo>
                      <a:pt x="2424" y="0"/>
                      <a:pt x="4848" y="0"/>
                      <a:pt x="4848" y="0"/>
                    </a:cubicBezTo>
                    <a:lnTo>
                      <a:pt x="4848" y="48"/>
                    </a:lnTo>
                    <a:close/>
                  </a:path>
                </a:pathLst>
              </a:custGeom>
              <a:solidFill>
                <a:schemeClr val="hlink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defTabSz="914400"/>
                <a:endParaRPr lang="en-US">
                  <a:solidFill>
                    <a:srgbClr val="000000"/>
                  </a:solidFill>
                  <a:latin typeface="Tahoma"/>
                </a:endParaRPr>
              </a:p>
            </p:txBody>
          </p:sp>
          <p:grpSp>
            <p:nvGrpSpPr>
              <p:cNvPr id="4" name="Group 10"/>
              <p:cNvGrpSpPr>
                <a:grpSpLocks/>
              </p:cNvGrpSpPr>
              <p:nvPr/>
            </p:nvGrpSpPr>
            <p:grpSpPr bwMode="auto">
              <a:xfrm>
                <a:off x="1195" y="104"/>
                <a:ext cx="3827" cy="429"/>
                <a:chOff x="1021" y="240"/>
                <a:chExt cx="3827" cy="429"/>
              </a:xfrm>
            </p:grpSpPr>
            <p:grpSp>
              <p:nvGrpSpPr>
                <p:cNvPr id="5" name="Group 11"/>
                <p:cNvGrpSpPr>
                  <a:grpSpLocks/>
                </p:cNvGrpSpPr>
                <p:nvPr/>
              </p:nvGrpSpPr>
              <p:grpSpPr bwMode="auto">
                <a:xfrm>
                  <a:off x="1021" y="241"/>
                  <a:ext cx="2208" cy="427"/>
                  <a:chOff x="1021" y="241"/>
                  <a:chExt cx="2208" cy="427"/>
                </a:xfrm>
              </p:grpSpPr>
              <p:sp>
                <p:nvSpPr>
                  <p:cNvPr id="1030156" name="Freeform 12"/>
                  <p:cNvSpPr>
                    <a:spLocks/>
                  </p:cNvSpPr>
                  <p:nvPr/>
                </p:nvSpPr>
                <p:spPr bwMode="ltGray">
                  <a:xfrm>
                    <a:off x="2257" y="633"/>
                    <a:ext cx="7" cy="8"/>
                  </a:xfrm>
                  <a:custGeom>
                    <a:avLst/>
                    <a:gdLst/>
                    <a:ahLst/>
                    <a:cxnLst>
                      <a:cxn ang="0">
                        <a:pos x="5" y="11"/>
                      </a:cxn>
                      <a:cxn ang="0">
                        <a:pos x="15" y="5"/>
                      </a:cxn>
                      <a:cxn ang="0">
                        <a:pos x="13" y="17"/>
                      </a:cxn>
                      <a:cxn ang="0">
                        <a:pos x="5" y="11"/>
                      </a:cxn>
                    </a:cxnLst>
                    <a:rect l="0" t="0" r="r" b="b"/>
                    <a:pathLst>
                      <a:path w="15" h="23">
                        <a:moveTo>
                          <a:pt x="5" y="11"/>
                        </a:moveTo>
                        <a:cubicBezTo>
                          <a:pt x="2" y="1"/>
                          <a:pt x="7" y="0"/>
                          <a:pt x="15" y="5"/>
                        </a:cubicBezTo>
                        <a:cubicBezTo>
                          <a:pt x="14" y="9"/>
                          <a:pt x="15" y="13"/>
                          <a:pt x="13" y="17"/>
                        </a:cubicBezTo>
                        <a:cubicBezTo>
                          <a:pt x="9" y="23"/>
                          <a:pt x="0" y="16"/>
                          <a:pt x="5" y="11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157" name="Freeform 13"/>
                  <p:cNvSpPr>
                    <a:spLocks/>
                  </p:cNvSpPr>
                  <p:nvPr/>
                </p:nvSpPr>
                <p:spPr bwMode="ltGray">
                  <a:xfrm>
                    <a:off x="2332" y="660"/>
                    <a:ext cx="9" cy="8"/>
                  </a:xfrm>
                  <a:custGeom>
                    <a:avLst/>
                    <a:gdLst/>
                    <a:ahLst/>
                    <a:cxnLst>
                      <a:cxn ang="0">
                        <a:pos x="3" y="13"/>
                      </a:cxn>
                      <a:cxn ang="0">
                        <a:pos x="11" y="3"/>
                      </a:cxn>
                      <a:cxn ang="0">
                        <a:pos x="7" y="19"/>
                      </a:cxn>
                      <a:cxn ang="0">
                        <a:pos x="3" y="13"/>
                      </a:cxn>
                    </a:cxnLst>
                    <a:rect l="0" t="0" r="r" b="b"/>
                    <a:pathLst>
                      <a:path w="20" h="23">
                        <a:moveTo>
                          <a:pt x="3" y="13"/>
                        </a:moveTo>
                        <a:cubicBezTo>
                          <a:pt x="0" y="5"/>
                          <a:pt x="2" y="0"/>
                          <a:pt x="11" y="3"/>
                        </a:cubicBezTo>
                        <a:cubicBezTo>
                          <a:pt x="16" y="10"/>
                          <a:pt x="20" y="23"/>
                          <a:pt x="7" y="19"/>
                        </a:cubicBezTo>
                        <a:cubicBezTo>
                          <a:pt x="6" y="17"/>
                          <a:pt x="3" y="13"/>
                          <a:pt x="3" y="13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158" name="Freeform 14"/>
                  <p:cNvSpPr>
                    <a:spLocks/>
                  </p:cNvSpPr>
                  <p:nvPr/>
                </p:nvSpPr>
                <p:spPr bwMode="ltGray">
                  <a:xfrm>
                    <a:off x="2120" y="616"/>
                    <a:ext cx="13" cy="14"/>
                  </a:xfrm>
                  <a:custGeom>
                    <a:avLst/>
                    <a:gdLst/>
                    <a:ahLst/>
                    <a:cxnLst>
                      <a:cxn ang="0">
                        <a:pos x="16" y="33"/>
                      </a:cxn>
                      <a:cxn ang="0">
                        <a:pos x="8" y="21"/>
                      </a:cxn>
                      <a:cxn ang="0">
                        <a:pos x="0" y="9"/>
                      </a:cxn>
                      <a:cxn ang="0">
                        <a:pos x="16" y="3"/>
                      </a:cxn>
                      <a:cxn ang="0">
                        <a:pos x="30" y="23"/>
                      </a:cxn>
                      <a:cxn ang="0">
                        <a:pos x="28" y="31"/>
                      </a:cxn>
                      <a:cxn ang="0">
                        <a:pos x="16" y="33"/>
                      </a:cxn>
                    </a:cxnLst>
                    <a:rect l="0" t="0" r="r" b="b"/>
                    <a:pathLst>
                      <a:path w="30" h="42">
                        <a:moveTo>
                          <a:pt x="16" y="33"/>
                        </a:moveTo>
                        <a:cubicBezTo>
                          <a:pt x="3" y="20"/>
                          <a:pt x="15" y="34"/>
                          <a:pt x="8" y="21"/>
                        </a:cubicBezTo>
                        <a:cubicBezTo>
                          <a:pt x="6" y="17"/>
                          <a:pt x="0" y="9"/>
                          <a:pt x="0" y="9"/>
                        </a:cubicBezTo>
                        <a:cubicBezTo>
                          <a:pt x="5" y="1"/>
                          <a:pt x="7" y="0"/>
                          <a:pt x="16" y="3"/>
                        </a:cubicBezTo>
                        <a:cubicBezTo>
                          <a:pt x="25" y="16"/>
                          <a:pt x="10" y="16"/>
                          <a:pt x="30" y="23"/>
                        </a:cubicBezTo>
                        <a:cubicBezTo>
                          <a:pt x="29" y="26"/>
                          <a:pt x="30" y="29"/>
                          <a:pt x="28" y="31"/>
                        </a:cubicBezTo>
                        <a:cubicBezTo>
                          <a:pt x="15" y="42"/>
                          <a:pt x="16" y="38"/>
                          <a:pt x="16" y="33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159" name="Freeform 15"/>
                  <p:cNvSpPr>
                    <a:spLocks/>
                  </p:cNvSpPr>
                  <p:nvPr/>
                </p:nvSpPr>
                <p:spPr bwMode="ltGray">
                  <a:xfrm>
                    <a:off x="1967" y="629"/>
                    <a:ext cx="11" cy="5"/>
                  </a:xfrm>
                  <a:custGeom>
                    <a:avLst/>
                    <a:gdLst/>
                    <a:ahLst/>
                    <a:cxnLst>
                      <a:cxn ang="0">
                        <a:pos x="15" y="16"/>
                      </a:cxn>
                      <a:cxn ang="0">
                        <a:pos x="3" y="8"/>
                      </a:cxn>
                      <a:cxn ang="0">
                        <a:pos x="15" y="0"/>
                      </a:cxn>
                      <a:cxn ang="0">
                        <a:pos x="15" y="16"/>
                      </a:cxn>
                    </a:cxnLst>
                    <a:rect l="0" t="0" r="r" b="b"/>
                    <a:pathLst>
                      <a:path w="25" h="16">
                        <a:moveTo>
                          <a:pt x="15" y="16"/>
                        </a:moveTo>
                        <a:cubicBezTo>
                          <a:pt x="10" y="15"/>
                          <a:pt x="0" y="12"/>
                          <a:pt x="3" y="8"/>
                        </a:cubicBezTo>
                        <a:cubicBezTo>
                          <a:pt x="6" y="4"/>
                          <a:pt x="15" y="0"/>
                          <a:pt x="15" y="0"/>
                        </a:cubicBezTo>
                        <a:cubicBezTo>
                          <a:pt x="17" y="3"/>
                          <a:pt x="25" y="16"/>
                          <a:pt x="15" y="16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160" name="Freeform 16"/>
                  <p:cNvSpPr>
                    <a:spLocks/>
                  </p:cNvSpPr>
                  <p:nvPr/>
                </p:nvSpPr>
                <p:spPr bwMode="ltGray">
                  <a:xfrm>
                    <a:off x="1921" y="635"/>
                    <a:ext cx="28" cy="16"/>
                  </a:xfrm>
                  <a:custGeom>
                    <a:avLst/>
                    <a:gdLst/>
                    <a:ahLst/>
                    <a:cxnLst>
                      <a:cxn ang="0">
                        <a:pos x="14" y="24"/>
                      </a:cxn>
                      <a:cxn ang="0">
                        <a:pos x="30" y="4"/>
                      </a:cxn>
                      <a:cxn ang="0">
                        <a:pos x="42" y="0"/>
                      </a:cxn>
                      <a:cxn ang="0">
                        <a:pos x="58" y="12"/>
                      </a:cxn>
                      <a:cxn ang="0">
                        <a:pos x="32" y="26"/>
                      </a:cxn>
                      <a:cxn ang="0">
                        <a:pos x="12" y="46"/>
                      </a:cxn>
                      <a:cxn ang="0">
                        <a:pos x="8" y="20"/>
                      </a:cxn>
                      <a:cxn ang="0">
                        <a:pos x="12" y="14"/>
                      </a:cxn>
                      <a:cxn ang="0">
                        <a:pos x="14" y="24"/>
                      </a:cxn>
                    </a:cxnLst>
                    <a:rect l="0" t="0" r="r" b="b"/>
                    <a:pathLst>
                      <a:path w="65" h="46">
                        <a:moveTo>
                          <a:pt x="14" y="24"/>
                        </a:moveTo>
                        <a:cubicBezTo>
                          <a:pt x="18" y="13"/>
                          <a:pt x="16" y="9"/>
                          <a:pt x="30" y="4"/>
                        </a:cubicBezTo>
                        <a:cubicBezTo>
                          <a:pt x="34" y="3"/>
                          <a:pt x="42" y="0"/>
                          <a:pt x="42" y="0"/>
                        </a:cubicBezTo>
                        <a:cubicBezTo>
                          <a:pt x="50" y="1"/>
                          <a:pt x="65" y="0"/>
                          <a:pt x="58" y="12"/>
                        </a:cubicBezTo>
                        <a:cubicBezTo>
                          <a:pt x="53" y="21"/>
                          <a:pt x="40" y="21"/>
                          <a:pt x="32" y="26"/>
                        </a:cubicBezTo>
                        <a:cubicBezTo>
                          <a:pt x="26" y="35"/>
                          <a:pt x="23" y="42"/>
                          <a:pt x="12" y="46"/>
                        </a:cubicBezTo>
                        <a:cubicBezTo>
                          <a:pt x="0" y="42"/>
                          <a:pt x="5" y="30"/>
                          <a:pt x="8" y="20"/>
                        </a:cubicBezTo>
                        <a:cubicBezTo>
                          <a:pt x="9" y="18"/>
                          <a:pt x="10" y="13"/>
                          <a:pt x="12" y="14"/>
                        </a:cubicBezTo>
                        <a:cubicBezTo>
                          <a:pt x="15" y="16"/>
                          <a:pt x="13" y="21"/>
                          <a:pt x="14" y="24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161" name="Freeform 17"/>
                  <p:cNvSpPr>
                    <a:spLocks/>
                  </p:cNvSpPr>
                  <p:nvPr/>
                </p:nvSpPr>
                <p:spPr bwMode="ltGray">
                  <a:xfrm>
                    <a:off x="1892" y="634"/>
                    <a:ext cx="29" cy="16"/>
                  </a:xfrm>
                  <a:custGeom>
                    <a:avLst/>
                    <a:gdLst/>
                    <a:ahLst/>
                    <a:cxnLst>
                      <a:cxn ang="0">
                        <a:pos x="0" y="31"/>
                      </a:cxn>
                      <a:cxn ang="0">
                        <a:pos x="18" y="25"/>
                      </a:cxn>
                      <a:cxn ang="0">
                        <a:pos x="52" y="1"/>
                      </a:cxn>
                      <a:cxn ang="0">
                        <a:pos x="64" y="3"/>
                      </a:cxn>
                      <a:cxn ang="0">
                        <a:pos x="50" y="19"/>
                      </a:cxn>
                      <a:cxn ang="0">
                        <a:pos x="28" y="33"/>
                      </a:cxn>
                      <a:cxn ang="0">
                        <a:pos x="22" y="47"/>
                      </a:cxn>
                      <a:cxn ang="0">
                        <a:pos x="16" y="45"/>
                      </a:cxn>
                      <a:cxn ang="0">
                        <a:pos x="12" y="39"/>
                      </a:cxn>
                      <a:cxn ang="0">
                        <a:pos x="0" y="35"/>
                      </a:cxn>
                      <a:cxn ang="0">
                        <a:pos x="0" y="31"/>
                      </a:cxn>
                    </a:cxnLst>
                    <a:rect l="0" t="0" r="r" b="b"/>
                    <a:pathLst>
                      <a:path w="69" h="47">
                        <a:moveTo>
                          <a:pt x="0" y="31"/>
                        </a:moveTo>
                        <a:cubicBezTo>
                          <a:pt x="7" y="24"/>
                          <a:pt x="9" y="22"/>
                          <a:pt x="18" y="25"/>
                        </a:cubicBezTo>
                        <a:cubicBezTo>
                          <a:pt x="25" y="4"/>
                          <a:pt x="36" y="12"/>
                          <a:pt x="52" y="1"/>
                        </a:cubicBezTo>
                        <a:cubicBezTo>
                          <a:pt x="56" y="2"/>
                          <a:pt x="61" y="0"/>
                          <a:pt x="64" y="3"/>
                        </a:cubicBezTo>
                        <a:cubicBezTo>
                          <a:pt x="69" y="8"/>
                          <a:pt x="50" y="19"/>
                          <a:pt x="50" y="19"/>
                        </a:cubicBezTo>
                        <a:cubicBezTo>
                          <a:pt x="46" y="31"/>
                          <a:pt x="35" y="22"/>
                          <a:pt x="28" y="33"/>
                        </a:cubicBezTo>
                        <a:cubicBezTo>
                          <a:pt x="31" y="41"/>
                          <a:pt x="31" y="44"/>
                          <a:pt x="22" y="47"/>
                        </a:cubicBezTo>
                        <a:cubicBezTo>
                          <a:pt x="20" y="46"/>
                          <a:pt x="18" y="46"/>
                          <a:pt x="16" y="45"/>
                        </a:cubicBezTo>
                        <a:cubicBezTo>
                          <a:pt x="14" y="43"/>
                          <a:pt x="14" y="40"/>
                          <a:pt x="12" y="39"/>
                        </a:cubicBezTo>
                        <a:cubicBezTo>
                          <a:pt x="8" y="37"/>
                          <a:pt x="0" y="35"/>
                          <a:pt x="0" y="35"/>
                        </a:cubicBezTo>
                        <a:cubicBezTo>
                          <a:pt x="2" y="26"/>
                          <a:pt x="3" y="25"/>
                          <a:pt x="0" y="31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162" name="Freeform 18"/>
                  <p:cNvSpPr>
                    <a:spLocks/>
                  </p:cNvSpPr>
                  <p:nvPr/>
                </p:nvSpPr>
                <p:spPr bwMode="ltGray">
                  <a:xfrm>
                    <a:off x="1735" y="547"/>
                    <a:ext cx="151" cy="93"/>
                  </a:xfrm>
                  <a:custGeom>
                    <a:avLst/>
                    <a:gdLst/>
                    <a:ahLst/>
                    <a:cxnLst>
                      <a:cxn ang="0">
                        <a:pos x="10" y="4"/>
                      </a:cxn>
                      <a:cxn ang="0">
                        <a:pos x="36" y="18"/>
                      </a:cxn>
                      <a:cxn ang="0">
                        <a:pos x="46" y="30"/>
                      </a:cxn>
                      <a:cxn ang="0">
                        <a:pos x="76" y="52"/>
                      </a:cxn>
                      <a:cxn ang="0">
                        <a:pos x="92" y="66"/>
                      </a:cxn>
                      <a:cxn ang="0">
                        <a:pos x="122" y="98"/>
                      </a:cxn>
                      <a:cxn ang="0">
                        <a:pos x="136" y="128"/>
                      </a:cxn>
                      <a:cxn ang="0">
                        <a:pos x="148" y="132"/>
                      </a:cxn>
                      <a:cxn ang="0">
                        <a:pos x="154" y="150"/>
                      </a:cxn>
                      <a:cxn ang="0">
                        <a:pos x="176" y="152"/>
                      </a:cxn>
                      <a:cxn ang="0">
                        <a:pos x="170" y="196"/>
                      </a:cxn>
                      <a:cxn ang="0">
                        <a:pos x="180" y="224"/>
                      </a:cxn>
                      <a:cxn ang="0">
                        <a:pos x="198" y="232"/>
                      </a:cxn>
                      <a:cxn ang="0">
                        <a:pos x="216" y="234"/>
                      </a:cxn>
                      <a:cxn ang="0">
                        <a:pos x="236" y="242"/>
                      </a:cxn>
                      <a:cxn ang="0">
                        <a:pos x="254" y="236"/>
                      </a:cxn>
                      <a:cxn ang="0">
                        <a:pos x="272" y="248"/>
                      </a:cxn>
                      <a:cxn ang="0">
                        <a:pos x="296" y="256"/>
                      </a:cxn>
                      <a:cxn ang="0">
                        <a:pos x="314" y="264"/>
                      </a:cxn>
                      <a:cxn ang="0">
                        <a:pos x="352" y="266"/>
                      </a:cxn>
                      <a:cxn ang="0">
                        <a:pos x="342" y="274"/>
                      </a:cxn>
                      <a:cxn ang="0">
                        <a:pos x="322" y="272"/>
                      </a:cxn>
                      <a:cxn ang="0">
                        <a:pos x="300" y="270"/>
                      </a:cxn>
                      <a:cxn ang="0">
                        <a:pos x="288" y="266"/>
                      </a:cxn>
                      <a:cxn ang="0">
                        <a:pos x="252" y="264"/>
                      </a:cxn>
                      <a:cxn ang="0">
                        <a:pos x="234" y="260"/>
                      </a:cxn>
                      <a:cxn ang="0">
                        <a:pos x="172" y="242"/>
                      </a:cxn>
                      <a:cxn ang="0">
                        <a:pos x="160" y="216"/>
                      </a:cxn>
                      <a:cxn ang="0">
                        <a:pos x="126" y="200"/>
                      </a:cxn>
                      <a:cxn ang="0">
                        <a:pos x="108" y="186"/>
                      </a:cxn>
                      <a:cxn ang="0">
                        <a:pos x="94" y="158"/>
                      </a:cxn>
                      <a:cxn ang="0">
                        <a:pos x="68" y="108"/>
                      </a:cxn>
                      <a:cxn ang="0">
                        <a:pos x="64" y="102"/>
                      </a:cxn>
                      <a:cxn ang="0">
                        <a:pos x="58" y="100"/>
                      </a:cxn>
                      <a:cxn ang="0">
                        <a:pos x="54" y="88"/>
                      </a:cxn>
                      <a:cxn ang="0">
                        <a:pos x="38" y="58"/>
                      </a:cxn>
                      <a:cxn ang="0">
                        <a:pos x="20" y="40"/>
                      </a:cxn>
                      <a:cxn ang="0">
                        <a:pos x="4" y="22"/>
                      </a:cxn>
                      <a:cxn ang="0">
                        <a:pos x="10" y="2"/>
                      </a:cxn>
                      <a:cxn ang="0">
                        <a:pos x="10" y="4"/>
                      </a:cxn>
                    </a:cxnLst>
                    <a:rect l="0" t="0" r="r" b="b"/>
                    <a:pathLst>
                      <a:path w="355" h="277">
                        <a:moveTo>
                          <a:pt x="10" y="4"/>
                        </a:moveTo>
                        <a:cubicBezTo>
                          <a:pt x="22" y="0"/>
                          <a:pt x="24" y="14"/>
                          <a:pt x="36" y="18"/>
                        </a:cubicBezTo>
                        <a:cubicBezTo>
                          <a:pt x="37" y="19"/>
                          <a:pt x="45" y="29"/>
                          <a:pt x="46" y="30"/>
                        </a:cubicBezTo>
                        <a:cubicBezTo>
                          <a:pt x="56" y="40"/>
                          <a:pt x="67" y="38"/>
                          <a:pt x="76" y="52"/>
                        </a:cubicBezTo>
                        <a:cubicBezTo>
                          <a:pt x="80" y="58"/>
                          <a:pt x="92" y="66"/>
                          <a:pt x="92" y="66"/>
                        </a:cubicBezTo>
                        <a:cubicBezTo>
                          <a:pt x="96" y="79"/>
                          <a:pt x="112" y="88"/>
                          <a:pt x="122" y="98"/>
                        </a:cubicBezTo>
                        <a:cubicBezTo>
                          <a:pt x="124" y="105"/>
                          <a:pt x="130" y="124"/>
                          <a:pt x="136" y="128"/>
                        </a:cubicBezTo>
                        <a:cubicBezTo>
                          <a:pt x="140" y="130"/>
                          <a:pt x="148" y="132"/>
                          <a:pt x="148" y="132"/>
                        </a:cubicBezTo>
                        <a:cubicBezTo>
                          <a:pt x="150" y="138"/>
                          <a:pt x="154" y="150"/>
                          <a:pt x="154" y="150"/>
                        </a:cubicBezTo>
                        <a:cubicBezTo>
                          <a:pt x="161" y="139"/>
                          <a:pt x="168" y="144"/>
                          <a:pt x="176" y="152"/>
                        </a:cubicBezTo>
                        <a:cubicBezTo>
                          <a:pt x="174" y="167"/>
                          <a:pt x="173" y="181"/>
                          <a:pt x="170" y="196"/>
                        </a:cubicBezTo>
                        <a:cubicBezTo>
                          <a:pt x="171" y="202"/>
                          <a:pt x="174" y="220"/>
                          <a:pt x="180" y="224"/>
                        </a:cubicBezTo>
                        <a:cubicBezTo>
                          <a:pt x="185" y="228"/>
                          <a:pt x="193" y="228"/>
                          <a:pt x="198" y="232"/>
                        </a:cubicBezTo>
                        <a:cubicBezTo>
                          <a:pt x="204" y="230"/>
                          <a:pt x="216" y="234"/>
                          <a:pt x="216" y="234"/>
                        </a:cubicBezTo>
                        <a:cubicBezTo>
                          <a:pt x="223" y="241"/>
                          <a:pt x="225" y="245"/>
                          <a:pt x="236" y="242"/>
                        </a:cubicBezTo>
                        <a:cubicBezTo>
                          <a:pt x="242" y="240"/>
                          <a:pt x="254" y="236"/>
                          <a:pt x="254" y="236"/>
                        </a:cubicBezTo>
                        <a:cubicBezTo>
                          <a:pt x="260" y="240"/>
                          <a:pt x="265" y="246"/>
                          <a:pt x="272" y="248"/>
                        </a:cubicBezTo>
                        <a:cubicBezTo>
                          <a:pt x="277" y="250"/>
                          <a:pt x="291" y="252"/>
                          <a:pt x="296" y="256"/>
                        </a:cubicBezTo>
                        <a:cubicBezTo>
                          <a:pt x="301" y="260"/>
                          <a:pt x="314" y="264"/>
                          <a:pt x="314" y="264"/>
                        </a:cubicBezTo>
                        <a:cubicBezTo>
                          <a:pt x="330" y="263"/>
                          <a:pt x="338" y="261"/>
                          <a:pt x="352" y="266"/>
                        </a:cubicBezTo>
                        <a:cubicBezTo>
                          <a:pt x="355" y="275"/>
                          <a:pt x="350" y="277"/>
                          <a:pt x="342" y="274"/>
                        </a:cubicBezTo>
                        <a:cubicBezTo>
                          <a:pt x="336" y="276"/>
                          <a:pt x="322" y="272"/>
                          <a:pt x="322" y="272"/>
                        </a:cubicBezTo>
                        <a:cubicBezTo>
                          <a:pt x="314" y="275"/>
                          <a:pt x="308" y="272"/>
                          <a:pt x="300" y="270"/>
                        </a:cubicBezTo>
                        <a:cubicBezTo>
                          <a:pt x="296" y="269"/>
                          <a:pt x="288" y="266"/>
                          <a:pt x="288" y="266"/>
                        </a:cubicBezTo>
                        <a:cubicBezTo>
                          <a:pt x="276" y="270"/>
                          <a:pt x="264" y="266"/>
                          <a:pt x="252" y="264"/>
                        </a:cubicBezTo>
                        <a:cubicBezTo>
                          <a:pt x="245" y="259"/>
                          <a:pt x="242" y="257"/>
                          <a:pt x="234" y="260"/>
                        </a:cubicBezTo>
                        <a:cubicBezTo>
                          <a:pt x="211" y="252"/>
                          <a:pt x="192" y="256"/>
                          <a:pt x="172" y="242"/>
                        </a:cubicBezTo>
                        <a:cubicBezTo>
                          <a:pt x="165" y="231"/>
                          <a:pt x="176" y="221"/>
                          <a:pt x="160" y="216"/>
                        </a:cubicBezTo>
                        <a:cubicBezTo>
                          <a:pt x="154" y="233"/>
                          <a:pt x="136" y="203"/>
                          <a:pt x="126" y="200"/>
                        </a:cubicBezTo>
                        <a:cubicBezTo>
                          <a:pt x="120" y="196"/>
                          <a:pt x="114" y="190"/>
                          <a:pt x="108" y="186"/>
                        </a:cubicBezTo>
                        <a:cubicBezTo>
                          <a:pt x="104" y="175"/>
                          <a:pt x="104" y="165"/>
                          <a:pt x="94" y="158"/>
                        </a:cubicBezTo>
                        <a:cubicBezTo>
                          <a:pt x="83" y="142"/>
                          <a:pt x="85" y="119"/>
                          <a:pt x="68" y="108"/>
                        </a:cubicBezTo>
                        <a:cubicBezTo>
                          <a:pt x="67" y="106"/>
                          <a:pt x="66" y="104"/>
                          <a:pt x="64" y="102"/>
                        </a:cubicBezTo>
                        <a:cubicBezTo>
                          <a:pt x="62" y="101"/>
                          <a:pt x="59" y="102"/>
                          <a:pt x="58" y="100"/>
                        </a:cubicBezTo>
                        <a:cubicBezTo>
                          <a:pt x="56" y="97"/>
                          <a:pt x="54" y="88"/>
                          <a:pt x="54" y="88"/>
                        </a:cubicBezTo>
                        <a:cubicBezTo>
                          <a:pt x="59" y="73"/>
                          <a:pt x="52" y="61"/>
                          <a:pt x="38" y="58"/>
                        </a:cubicBezTo>
                        <a:cubicBezTo>
                          <a:pt x="32" y="49"/>
                          <a:pt x="31" y="44"/>
                          <a:pt x="20" y="40"/>
                        </a:cubicBezTo>
                        <a:cubicBezTo>
                          <a:pt x="16" y="27"/>
                          <a:pt x="16" y="26"/>
                          <a:pt x="4" y="22"/>
                        </a:cubicBezTo>
                        <a:cubicBezTo>
                          <a:pt x="1" y="13"/>
                          <a:pt x="0" y="5"/>
                          <a:pt x="10" y="2"/>
                        </a:cubicBezTo>
                        <a:cubicBezTo>
                          <a:pt x="18" y="5"/>
                          <a:pt x="18" y="4"/>
                          <a:pt x="10" y="4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163" name="Freeform 19"/>
                  <p:cNvSpPr>
                    <a:spLocks/>
                  </p:cNvSpPr>
                  <p:nvPr/>
                </p:nvSpPr>
                <p:spPr bwMode="ltGray">
                  <a:xfrm>
                    <a:off x="1827" y="541"/>
                    <a:ext cx="67" cy="68"/>
                  </a:xfrm>
                  <a:custGeom>
                    <a:avLst/>
                    <a:gdLst/>
                    <a:ahLst/>
                    <a:cxnLst>
                      <a:cxn ang="0">
                        <a:pos x="54" y="66"/>
                      </a:cxn>
                      <a:cxn ang="0">
                        <a:pos x="66" y="58"/>
                      </a:cxn>
                      <a:cxn ang="0">
                        <a:pos x="68" y="52"/>
                      </a:cxn>
                      <a:cxn ang="0">
                        <a:pos x="80" y="44"/>
                      </a:cxn>
                      <a:cxn ang="0">
                        <a:pos x="106" y="22"/>
                      </a:cxn>
                      <a:cxn ang="0">
                        <a:pos x="112" y="4"/>
                      </a:cxn>
                      <a:cxn ang="0">
                        <a:pos x="124" y="0"/>
                      </a:cxn>
                      <a:cxn ang="0">
                        <a:pos x="150" y="28"/>
                      </a:cxn>
                      <a:cxn ang="0">
                        <a:pos x="146" y="44"/>
                      </a:cxn>
                      <a:cxn ang="0">
                        <a:pos x="126" y="64"/>
                      </a:cxn>
                      <a:cxn ang="0">
                        <a:pos x="132" y="94"/>
                      </a:cxn>
                      <a:cxn ang="0">
                        <a:pos x="142" y="110"/>
                      </a:cxn>
                      <a:cxn ang="0">
                        <a:pos x="146" y="128"/>
                      </a:cxn>
                      <a:cxn ang="0">
                        <a:pos x="128" y="128"/>
                      </a:cxn>
                      <a:cxn ang="0">
                        <a:pos x="116" y="146"/>
                      </a:cxn>
                      <a:cxn ang="0">
                        <a:pos x="104" y="156"/>
                      </a:cxn>
                      <a:cxn ang="0">
                        <a:pos x="100" y="198"/>
                      </a:cxn>
                      <a:cxn ang="0">
                        <a:pos x="88" y="202"/>
                      </a:cxn>
                      <a:cxn ang="0">
                        <a:pos x="82" y="206"/>
                      </a:cxn>
                      <a:cxn ang="0">
                        <a:pos x="76" y="202"/>
                      </a:cxn>
                      <a:cxn ang="0">
                        <a:pos x="72" y="190"/>
                      </a:cxn>
                      <a:cxn ang="0">
                        <a:pos x="60" y="186"/>
                      </a:cxn>
                      <a:cxn ang="0">
                        <a:pos x="42" y="194"/>
                      </a:cxn>
                      <a:cxn ang="0">
                        <a:pos x="28" y="186"/>
                      </a:cxn>
                      <a:cxn ang="0">
                        <a:pos x="10" y="148"/>
                      </a:cxn>
                      <a:cxn ang="0">
                        <a:pos x="4" y="130"/>
                      </a:cxn>
                      <a:cxn ang="0">
                        <a:pos x="0" y="118"/>
                      </a:cxn>
                      <a:cxn ang="0">
                        <a:pos x="20" y="96"/>
                      </a:cxn>
                      <a:cxn ang="0">
                        <a:pos x="32" y="104"/>
                      </a:cxn>
                      <a:cxn ang="0">
                        <a:pos x="34" y="80"/>
                      </a:cxn>
                      <a:cxn ang="0">
                        <a:pos x="52" y="70"/>
                      </a:cxn>
                      <a:cxn ang="0">
                        <a:pos x="54" y="66"/>
                      </a:cxn>
                    </a:cxnLst>
                    <a:rect l="0" t="0" r="r" b="b"/>
                    <a:pathLst>
                      <a:path w="156" h="206">
                        <a:moveTo>
                          <a:pt x="54" y="66"/>
                        </a:moveTo>
                        <a:cubicBezTo>
                          <a:pt x="58" y="63"/>
                          <a:pt x="64" y="63"/>
                          <a:pt x="66" y="58"/>
                        </a:cubicBezTo>
                        <a:cubicBezTo>
                          <a:pt x="67" y="56"/>
                          <a:pt x="67" y="53"/>
                          <a:pt x="68" y="52"/>
                        </a:cubicBezTo>
                        <a:cubicBezTo>
                          <a:pt x="71" y="49"/>
                          <a:pt x="80" y="44"/>
                          <a:pt x="80" y="44"/>
                        </a:cubicBezTo>
                        <a:cubicBezTo>
                          <a:pt x="113" y="55"/>
                          <a:pt x="85" y="29"/>
                          <a:pt x="106" y="22"/>
                        </a:cubicBezTo>
                        <a:cubicBezTo>
                          <a:pt x="110" y="17"/>
                          <a:pt x="108" y="9"/>
                          <a:pt x="112" y="4"/>
                        </a:cubicBezTo>
                        <a:cubicBezTo>
                          <a:pt x="115" y="1"/>
                          <a:pt x="124" y="0"/>
                          <a:pt x="124" y="0"/>
                        </a:cubicBezTo>
                        <a:cubicBezTo>
                          <a:pt x="138" y="14"/>
                          <a:pt x="126" y="23"/>
                          <a:pt x="150" y="28"/>
                        </a:cubicBezTo>
                        <a:cubicBezTo>
                          <a:pt x="156" y="36"/>
                          <a:pt x="154" y="39"/>
                          <a:pt x="146" y="44"/>
                        </a:cubicBezTo>
                        <a:cubicBezTo>
                          <a:pt x="141" y="52"/>
                          <a:pt x="135" y="61"/>
                          <a:pt x="126" y="64"/>
                        </a:cubicBezTo>
                        <a:cubicBezTo>
                          <a:pt x="118" y="75"/>
                          <a:pt x="128" y="83"/>
                          <a:pt x="132" y="94"/>
                        </a:cubicBezTo>
                        <a:cubicBezTo>
                          <a:pt x="129" y="103"/>
                          <a:pt x="135" y="105"/>
                          <a:pt x="142" y="110"/>
                        </a:cubicBezTo>
                        <a:cubicBezTo>
                          <a:pt x="145" y="119"/>
                          <a:pt x="141" y="120"/>
                          <a:pt x="146" y="128"/>
                        </a:cubicBezTo>
                        <a:cubicBezTo>
                          <a:pt x="142" y="139"/>
                          <a:pt x="135" y="133"/>
                          <a:pt x="128" y="128"/>
                        </a:cubicBezTo>
                        <a:cubicBezTo>
                          <a:pt x="116" y="132"/>
                          <a:pt x="122" y="136"/>
                          <a:pt x="116" y="146"/>
                        </a:cubicBezTo>
                        <a:cubicBezTo>
                          <a:pt x="113" y="151"/>
                          <a:pt x="108" y="152"/>
                          <a:pt x="104" y="156"/>
                        </a:cubicBezTo>
                        <a:cubicBezTo>
                          <a:pt x="107" y="167"/>
                          <a:pt x="112" y="191"/>
                          <a:pt x="100" y="198"/>
                        </a:cubicBezTo>
                        <a:cubicBezTo>
                          <a:pt x="96" y="200"/>
                          <a:pt x="92" y="200"/>
                          <a:pt x="88" y="202"/>
                        </a:cubicBezTo>
                        <a:cubicBezTo>
                          <a:pt x="86" y="203"/>
                          <a:pt x="84" y="205"/>
                          <a:pt x="82" y="206"/>
                        </a:cubicBezTo>
                        <a:cubicBezTo>
                          <a:pt x="80" y="205"/>
                          <a:pt x="77" y="204"/>
                          <a:pt x="76" y="202"/>
                        </a:cubicBezTo>
                        <a:cubicBezTo>
                          <a:pt x="74" y="198"/>
                          <a:pt x="76" y="191"/>
                          <a:pt x="72" y="190"/>
                        </a:cubicBezTo>
                        <a:cubicBezTo>
                          <a:pt x="68" y="189"/>
                          <a:pt x="60" y="186"/>
                          <a:pt x="60" y="186"/>
                        </a:cubicBezTo>
                        <a:cubicBezTo>
                          <a:pt x="53" y="188"/>
                          <a:pt x="49" y="192"/>
                          <a:pt x="42" y="194"/>
                        </a:cubicBezTo>
                        <a:cubicBezTo>
                          <a:pt x="34" y="189"/>
                          <a:pt x="37" y="183"/>
                          <a:pt x="28" y="186"/>
                        </a:cubicBezTo>
                        <a:cubicBezTo>
                          <a:pt x="12" y="181"/>
                          <a:pt x="19" y="161"/>
                          <a:pt x="10" y="148"/>
                        </a:cubicBezTo>
                        <a:cubicBezTo>
                          <a:pt x="5" y="121"/>
                          <a:pt x="11" y="147"/>
                          <a:pt x="4" y="130"/>
                        </a:cubicBezTo>
                        <a:cubicBezTo>
                          <a:pt x="2" y="126"/>
                          <a:pt x="0" y="118"/>
                          <a:pt x="0" y="118"/>
                        </a:cubicBezTo>
                        <a:cubicBezTo>
                          <a:pt x="2" y="95"/>
                          <a:pt x="0" y="83"/>
                          <a:pt x="20" y="96"/>
                        </a:cubicBezTo>
                        <a:cubicBezTo>
                          <a:pt x="23" y="105"/>
                          <a:pt x="23" y="110"/>
                          <a:pt x="32" y="104"/>
                        </a:cubicBezTo>
                        <a:cubicBezTo>
                          <a:pt x="35" y="95"/>
                          <a:pt x="29" y="88"/>
                          <a:pt x="34" y="80"/>
                        </a:cubicBezTo>
                        <a:cubicBezTo>
                          <a:pt x="36" y="76"/>
                          <a:pt x="48" y="73"/>
                          <a:pt x="52" y="70"/>
                        </a:cubicBezTo>
                        <a:cubicBezTo>
                          <a:pt x="57" y="63"/>
                          <a:pt x="58" y="62"/>
                          <a:pt x="54" y="66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164" name="Freeform 20"/>
                  <p:cNvSpPr>
                    <a:spLocks/>
                  </p:cNvSpPr>
                  <p:nvPr/>
                </p:nvSpPr>
                <p:spPr bwMode="ltGray">
                  <a:xfrm>
                    <a:off x="1892" y="572"/>
                    <a:ext cx="47" cy="13"/>
                  </a:xfrm>
                  <a:custGeom>
                    <a:avLst/>
                    <a:gdLst/>
                    <a:ahLst/>
                    <a:cxnLst>
                      <a:cxn ang="0">
                        <a:pos x="4" y="32"/>
                      </a:cxn>
                      <a:cxn ang="0">
                        <a:pos x="18" y="10"/>
                      </a:cxn>
                      <a:cxn ang="0">
                        <a:pos x="46" y="20"/>
                      </a:cxn>
                      <a:cxn ang="0">
                        <a:pos x="72" y="14"/>
                      </a:cxn>
                      <a:cxn ang="0">
                        <a:pos x="90" y="0"/>
                      </a:cxn>
                      <a:cxn ang="0">
                        <a:pos x="76" y="26"/>
                      </a:cxn>
                      <a:cxn ang="0">
                        <a:pos x="60" y="38"/>
                      </a:cxn>
                      <a:cxn ang="0">
                        <a:pos x="42" y="32"/>
                      </a:cxn>
                      <a:cxn ang="0">
                        <a:pos x="14" y="30"/>
                      </a:cxn>
                      <a:cxn ang="0">
                        <a:pos x="4" y="32"/>
                      </a:cxn>
                    </a:cxnLst>
                    <a:rect l="0" t="0" r="r" b="b"/>
                    <a:pathLst>
                      <a:path w="109" h="38">
                        <a:moveTo>
                          <a:pt x="4" y="32"/>
                        </a:moveTo>
                        <a:cubicBezTo>
                          <a:pt x="7" y="22"/>
                          <a:pt x="7" y="14"/>
                          <a:pt x="18" y="10"/>
                        </a:cubicBezTo>
                        <a:cubicBezTo>
                          <a:pt x="28" y="12"/>
                          <a:pt x="37" y="14"/>
                          <a:pt x="46" y="20"/>
                        </a:cubicBezTo>
                        <a:cubicBezTo>
                          <a:pt x="62" y="15"/>
                          <a:pt x="54" y="17"/>
                          <a:pt x="72" y="14"/>
                        </a:cubicBezTo>
                        <a:cubicBezTo>
                          <a:pt x="77" y="9"/>
                          <a:pt x="90" y="0"/>
                          <a:pt x="90" y="0"/>
                        </a:cubicBezTo>
                        <a:cubicBezTo>
                          <a:pt x="109" y="6"/>
                          <a:pt x="85" y="23"/>
                          <a:pt x="76" y="26"/>
                        </a:cubicBezTo>
                        <a:cubicBezTo>
                          <a:pt x="71" y="33"/>
                          <a:pt x="68" y="35"/>
                          <a:pt x="60" y="38"/>
                        </a:cubicBezTo>
                        <a:cubicBezTo>
                          <a:pt x="54" y="36"/>
                          <a:pt x="42" y="32"/>
                          <a:pt x="42" y="32"/>
                        </a:cubicBezTo>
                        <a:cubicBezTo>
                          <a:pt x="33" y="23"/>
                          <a:pt x="26" y="26"/>
                          <a:pt x="14" y="30"/>
                        </a:cubicBezTo>
                        <a:cubicBezTo>
                          <a:pt x="1" y="28"/>
                          <a:pt x="0" y="24"/>
                          <a:pt x="4" y="32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165" name="Freeform 21"/>
                  <p:cNvSpPr>
                    <a:spLocks/>
                  </p:cNvSpPr>
                  <p:nvPr/>
                </p:nvSpPr>
                <p:spPr bwMode="ltGray">
                  <a:xfrm>
                    <a:off x="1890" y="588"/>
                    <a:ext cx="32" cy="34"/>
                  </a:xfrm>
                  <a:custGeom>
                    <a:avLst/>
                    <a:gdLst/>
                    <a:ahLst/>
                    <a:cxnLst>
                      <a:cxn ang="0">
                        <a:pos x="8" y="18"/>
                      </a:cxn>
                      <a:cxn ang="0">
                        <a:pos x="18" y="0"/>
                      </a:cxn>
                      <a:cxn ang="0">
                        <a:pos x="34" y="18"/>
                      </a:cxn>
                      <a:cxn ang="0">
                        <a:pos x="62" y="4"/>
                      </a:cxn>
                      <a:cxn ang="0">
                        <a:pos x="46" y="34"/>
                      </a:cxn>
                      <a:cxn ang="0">
                        <a:pos x="54" y="48"/>
                      </a:cxn>
                      <a:cxn ang="0">
                        <a:pos x="58" y="60"/>
                      </a:cxn>
                      <a:cxn ang="0">
                        <a:pos x="46" y="74"/>
                      </a:cxn>
                      <a:cxn ang="0">
                        <a:pos x="34" y="60"/>
                      </a:cxn>
                      <a:cxn ang="0">
                        <a:pos x="22" y="48"/>
                      </a:cxn>
                      <a:cxn ang="0">
                        <a:pos x="28" y="68"/>
                      </a:cxn>
                      <a:cxn ang="0">
                        <a:pos x="30" y="74"/>
                      </a:cxn>
                      <a:cxn ang="0">
                        <a:pos x="20" y="104"/>
                      </a:cxn>
                      <a:cxn ang="0">
                        <a:pos x="12" y="102"/>
                      </a:cxn>
                      <a:cxn ang="0">
                        <a:pos x="8" y="90"/>
                      </a:cxn>
                      <a:cxn ang="0">
                        <a:pos x="0" y="54"/>
                      </a:cxn>
                      <a:cxn ang="0">
                        <a:pos x="2" y="30"/>
                      </a:cxn>
                      <a:cxn ang="0">
                        <a:pos x="8" y="18"/>
                      </a:cxn>
                    </a:cxnLst>
                    <a:rect l="0" t="0" r="r" b="b"/>
                    <a:pathLst>
                      <a:path w="76" h="104">
                        <a:moveTo>
                          <a:pt x="8" y="18"/>
                        </a:moveTo>
                        <a:cubicBezTo>
                          <a:pt x="10" y="8"/>
                          <a:pt x="9" y="3"/>
                          <a:pt x="18" y="0"/>
                        </a:cubicBezTo>
                        <a:cubicBezTo>
                          <a:pt x="28" y="3"/>
                          <a:pt x="25" y="12"/>
                          <a:pt x="34" y="18"/>
                        </a:cubicBezTo>
                        <a:cubicBezTo>
                          <a:pt x="46" y="16"/>
                          <a:pt x="51" y="8"/>
                          <a:pt x="62" y="4"/>
                        </a:cubicBezTo>
                        <a:cubicBezTo>
                          <a:pt x="76" y="9"/>
                          <a:pt x="56" y="31"/>
                          <a:pt x="46" y="34"/>
                        </a:cubicBezTo>
                        <a:cubicBezTo>
                          <a:pt x="51" y="56"/>
                          <a:pt x="43" y="29"/>
                          <a:pt x="54" y="48"/>
                        </a:cubicBezTo>
                        <a:cubicBezTo>
                          <a:pt x="56" y="52"/>
                          <a:pt x="58" y="60"/>
                          <a:pt x="58" y="60"/>
                        </a:cubicBezTo>
                        <a:cubicBezTo>
                          <a:pt x="55" y="68"/>
                          <a:pt x="54" y="71"/>
                          <a:pt x="46" y="74"/>
                        </a:cubicBezTo>
                        <a:cubicBezTo>
                          <a:pt x="38" y="71"/>
                          <a:pt x="37" y="68"/>
                          <a:pt x="34" y="60"/>
                        </a:cubicBezTo>
                        <a:cubicBezTo>
                          <a:pt x="33" y="50"/>
                          <a:pt x="32" y="33"/>
                          <a:pt x="22" y="48"/>
                        </a:cubicBezTo>
                        <a:cubicBezTo>
                          <a:pt x="25" y="60"/>
                          <a:pt x="23" y="53"/>
                          <a:pt x="28" y="68"/>
                        </a:cubicBezTo>
                        <a:cubicBezTo>
                          <a:pt x="29" y="70"/>
                          <a:pt x="30" y="74"/>
                          <a:pt x="30" y="74"/>
                        </a:cubicBezTo>
                        <a:cubicBezTo>
                          <a:pt x="24" y="84"/>
                          <a:pt x="22" y="93"/>
                          <a:pt x="20" y="104"/>
                        </a:cubicBezTo>
                        <a:cubicBezTo>
                          <a:pt x="17" y="103"/>
                          <a:pt x="14" y="104"/>
                          <a:pt x="12" y="102"/>
                        </a:cubicBezTo>
                        <a:cubicBezTo>
                          <a:pt x="9" y="99"/>
                          <a:pt x="8" y="90"/>
                          <a:pt x="8" y="90"/>
                        </a:cubicBezTo>
                        <a:cubicBezTo>
                          <a:pt x="13" y="75"/>
                          <a:pt x="14" y="64"/>
                          <a:pt x="0" y="54"/>
                        </a:cubicBezTo>
                        <a:cubicBezTo>
                          <a:pt x="1" y="46"/>
                          <a:pt x="1" y="38"/>
                          <a:pt x="2" y="30"/>
                        </a:cubicBezTo>
                        <a:cubicBezTo>
                          <a:pt x="2" y="27"/>
                          <a:pt x="13" y="2"/>
                          <a:pt x="8" y="1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166" name="Freeform 22"/>
                  <p:cNvSpPr>
                    <a:spLocks/>
                  </p:cNvSpPr>
                  <p:nvPr/>
                </p:nvSpPr>
                <p:spPr bwMode="ltGray">
                  <a:xfrm>
                    <a:off x="1944" y="569"/>
                    <a:ext cx="16" cy="20"/>
                  </a:xfrm>
                  <a:custGeom>
                    <a:avLst/>
                    <a:gdLst/>
                    <a:ahLst/>
                    <a:cxnLst>
                      <a:cxn ang="0">
                        <a:pos x="3" y="28"/>
                      </a:cxn>
                      <a:cxn ang="0">
                        <a:pos x="13" y="0"/>
                      </a:cxn>
                      <a:cxn ang="0">
                        <a:pos x="15" y="28"/>
                      </a:cxn>
                      <a:cxn ang="0">
                        <a:pos x="37" y="38"/>
                      </a:cxn>
                      <a:cxn ang="0">
                        <a:pos x="19" y="44"/>
                      </a:cxn>
                      <a:cxn ang="0">
                        <a:pos x="5" y="58"/>
                      </a:cxn>
                      <a:cxn ang="0">
                        <a:pos x="1" y="34"/>
                      </a:cxn>
                      <a:cxn ang="0">
                        <a:pos x="3" y="28"/>
                      </a:cxn>
                    </a:cxnLst>
                    <a:rect l="0" t="0" r="r" b="b"/>
                    <a:pathLst>
                      <a:path w="37" h="61">
                        <a:moveTo>
                          <a:pt x="3" y="28"/>
                        </a:moveTo>
                        <a:cubicBezTo>
                          <a:pt x="5" y="14"/>
                          <a:pt x="2" y="7"/>
                          <a:pt x="13" y="0"/>
                        </a:cubicBezTo>
                        <a:cubicBezTo>
                          <a:pt x="26" y="9"/>
                          <a:pt x="23" y="17"/>
                          <a:pt x="15" y="28"/>
                        </a:cubicBezTo>
                        <a:cubicBezTo>
                          <a:pt x="25" y="31"/>
                          <a:pt x="33" y="27"/>
                          <a:pt x="37" y="38"/>
                        </a:cubicBezTo>
                        <a:cubicBezTo>
                          <a:pt x="30" y="45"/>
                          <a:pt x="28" y="47"/>
                          <a:pt x="19" y="44"/>
                        </a:cubicBezTo>
                        <a:cubicBezTo>
                          <a:pt x="13" y="54"/>
                          <a:pt x="18" y="61"/>
                          <a:pt x="5" y="58"/>
                        </a:cubicBezTo>
                        <a:cubicBezTo>
                          <a:pt x="0" y="50"/>
                          <a:pt x="3" y="44"/>
                          <a:pt x="1" y="34"/>
                        </a:cubicBezTo>
                        <a:cubicBezTo>
                          <a:pt x="2" y="32"/>
                          <a:pt x="3" y="28"/>
                          <a:pt x="3" y="2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167" name="Freeform 23"/>
                  <p:cNvSpPr>
                    <a:spLocks/>
                  </p:cNvSpPr>
                  <p:nvPr/>
                </p:nvSpPr>
                <p:spPr bwMode="ltGray">
                  <a:xfrm>
                    <a:off x="1948" y="600"/>
                    <a:ext cx="20" cy="10"/>
                  </a:xfrm>
                  <a:custGeom>
                    <a:avLst/>
                    <a:gdLst/>
                    <a:ahLst/>
                    <a:cxnLst>
                      <a:cxn ang="0">
                        <a:pos x="7" y="0"/>
                      </a:cxn>
                      <a:cxn ang="0">
                        <a:pos x="29" y="0"/>
                      </a:cxn>
                      <a:cxn ang="0">
                        <a:pos x="49" y="16"/>
                      </a:cxn>
                      <a:cxn ang="0">
                        <a:pos x="35" y="14"/>
                      </a:cxn>
                      <a:cxn ang="0">
                        <a:pos x="3" y="16"/>
                      </a:cxn>
                      <a:cxn ang="0">
                        <a:pos x="7" y="0"/>
                      </a:cxn>
                    </a:cxnLst>
                    <a:rect l="0" t="0" r="r" b="b"/>
                    <a:pathLst>
                      <a:path w="49" h="29">
                        <a:moveTo>
                          <a:pt x="7" y="0"/>
                        </a:moveTo>
                        <a:cubicBezTo>
                          <a:pt x="15" y="6"/>
                          <a:pt x="19" y="2"/>
                          <a:pt x="29" y="0"/>
                        </a:cubicBezTo>
                        <a:cubicBezTo>
                          <a:pt x="45" y="5"/>
                          <a:pt x="40" y="3"/>
                          <a:pt x="49" y="16"/>
                        </a:cubicBezTo>
                        <a:cubicBezTo>
                          <a:pt x="46" y="29"/>
                          <a:pt x="42" y="21"/>
                          <a:pt x="35" y="14"/>
                        </a:cubicBezTo>
                        <a:cubicBezTo>
                          <a:pt x="26" y="15"/>
                          <a:pt x="12" y="19"/>
                          <a:pt x="3" y="16"/>
                        </a:cubicBezTo>
                        <a:cubicBezTo>
                          <a:pt x="0" y="6"/>
                          <a:pt x="7" y="10"/>
                          <a:pt x="7" y="0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168" name="Freeform 24"/>
                  <p:cNvSpPr>
                    <a:spLocks/>
                  </p:cNvSpPr>
                  <p:nvPr/>
                </p:nvSpPr>
                <p:spPr bwMode="ltGray">
                  <a:xfrm>
                    <a:off x="1969" y="585"/>
                    <a:ext cx="26" cy="17"/>
                  </a:xfrm>
                  <a:custGeom>
                    <a:avLst/>
                    <a:gdLst/>
                    <a:ahLst/>
                    <a:cxnLst>
                      <a:cxn ang="0">
                        <a:pos x="21" y="38"/>
                      </a:cxn>
                      <a:cxn ang="0">
                        <a:pos x="15" y="26"/>
                      </a:cxn>
                      <a:cxn ang="0">
                        <a:pos x="3" y="22"/>
                      </a:cxn>
                      <a:cxn ang="0">
                        <a:pos x="13" y="8"/>
                      </a:cxn>
                      <a:cxn ang="0">
                        <a:pos x="25" y="0"/>
                      </a:cxn>
                      <a:cxn ang="0">
                        <a:pos x="49" y="10"/>
                      </a:cxn>
                      <a:cxn ang="0">
                        <a:pos x="53" y="20"/>
                      </a:cxn>
                      <a:cxn ang="0">
                        <a:pos x="61" y="32"/>
                      </a:cxn>
                      <a:cxn ang="0">
                        <a:pos x="41" y="38"/>
                      </a:cxn>
                      <a:cxn ang="0">
                        <a:pos x="23" y="44"/>
                      </a:cxn>
                      <a:cxn ang="0">
                        <a:pos x="21" y="38"/>
                      </a:cxn>
                    </a:cxnLst>
                    <a:rect l="0" t="0" r="r" b="b"/>
                    <a:pathLst>
                      <a:path w="61" h="48">
                        <a:moveTo>
                          <a:pt x="21" y="38"/>
                        </a:moveTo>
                        <a:cubicBezTo>
                          <a:pt x="19" y="34"/>
                          <a:pt x="19" y="29"/>
                          <a:pt x="15" y="26"/>
                        </a:cubicBezTo>
                        <a:cubicBezTo>
                          <a:pt x="12" y="24"/>
                          <a:pt x="3" y="22"/>
                          <a:pt x="3" y="22"/>
                        </a:cubicBezTo>
                        <a:cubicBezTo>
                          <a:pt x="0" y="12"/>
                          <a:pt x="5" y="12"/>
                          <a:pt x="13" y="8"/>
                        </a:cubicBezTo>
                        <a:cubicBezTo>
                          <a:pt x="17" y="6"/>
                          <a:pt x="25" y="0"/>
                          <a:pt x="25" y="0"/>
                        </a:cubicBezTo>
                        <a:cubicBezTo>
                          <a:pt x="37" y="2"/>
                          <a:pt x="41" y="2"/>
                          <a:pt x="49" y="10"/>
                        </a:cubicBezTo>
                        <a:cubicBezTo>
                          <a:pt x="45" y="21"/>
                          <a:pt x="46" y="12"/>
                          <a:pt x="53" y="20"/>
                        </a:cubicBezTo>
                        <a:cubicBezTo>
                          <a:pt x="56" y="24"/>
                          <a:pt x="61" y="32"/>
                          <a:pt x="61" y="32"/>
                        </a:cubicBezTo>
                        <a:cubicBezTo>
                          <a:pt x="56" y="47"/>
                          <a:pt x="53" y="42"/>
                          <a:pt x="41" y="38"/>
                        </a:cubicBezTo>
                        <a:cubicBezTo>
                          <a:pt x="27" y="47"/>
                          <a:pt x="34" y="48"/>
                          <a:pt x="23" y="44"/>
                        </a:cubicBezTo>
                        <a:cubicBezTo>
                          <a:pt x="22" y="42"/>
                          <a:pt x="21" y="38"/>
                          <a:pt x="21" y="3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169" name="Freeform 25"/>
                  <p:cNvSpPr>
                    <a:spLocks/>
                  </p:cNvSpPr>
                  <p:nvPr/>
                </p:nvSpPr>
                <p:spPr bwMode="ltGray">
                  <a:xfrm>
                    <a:off x="1976" y="593"/>
                    <a:ext cx="122" cy="61"/>
                  </a:xfrm>
                  <a:custGeom>
                    <a:avLst/>
                    <a:gdLst/>
                    <a:ahLst/>
                    <a:cxnLst>
                      <a:cxn ang="0">
                        <a:pos x="46" y="28"/>
                      </a:cxn>
                      <a:cxn ang="0">
                        <a:pos x="36" y="14"/>
                      </a:cxn>
                      <a:cxn ang="0">
                        <a:pos x="26" y="30"/>
                      </a:cxn>
                      <a:cxn ang="0">
                        <a:pos x="0" y="24"/>
                      </a:cxn>
                      <a:cxn ang="0">
                        <a:pos x="10" y="42"/>
                      </a:cxn>
                      <a:cxn ang="0">
                        <a:pos x="16" y="62"/>
                      </a:cxn>
                      <a:cxn ang="0">
                        <a:pos x="24" y="48"/>
                      </a:cxn>
                      <a:cxn ang="0">
                        <a:pos x="30" y="44"/>
                      </a:cxn>
                      <a:cxn ang="0">
                        <a:pos x="48" y="56"/>
                      </a:cxn>
                      <a:cxn ang="0">
                        <a:pos x="70" y="62"/>
                      </a:cxn>
                      <a:cxn ang="0">
                        <a:pos x="88" y="72"/>
                      </a:cxn>
                      <a:cxn ang="0">
                        <a:pos x="106" y="102"/>
                      </a:cxn>
                      <a:cxn ang="0">
                        <a:pos x="104" y="122"/>
                      </a:cxn>
                      <a:cxn ang="0">
                        <a:pos x="98" y="134"/>
                      </a:cxn>
                      <a:cxn ang="0">
                        <a:pos x="122" y="128"/>
                      </a:cxn>
                      <a:cxn ang="0">
                        <a:pos x="140" y="140"/>
                      </a:cxn>
                      <a:cxn ang="0">
                        <a:pos x="168" y="148"/>
                      </a:cxn>
                      <a:cxn ang="0">
                        <a:pos x="174" y="146"/>
                      </a:cxn>
                      <a:cxn ang="0">
                        <a:pos x="168" y="134"/>
                      </a:cxn>
                      <a:cxn ang="0">
                        <a:pos x="178" y="136"/>
                      </a:cxn>
                      <a:cxn ang="0">
                        <a:pos x="186" y="118"/>
                      </a:cxn>
                      <a:cxn ang="0">
                        <a:pos x="202" y="122"/>
                      </a:cxn>
                      <a:cxn ang="0">
                        <a:pos x="214" y="130"/>
                      </a:cxn>
                      <a:cxn ang="0">
                        <a:pos x="244" y="168"/>
                      </a:cxn>
                      <a:cxn ang="0">
                        <a:pos x="262" y="178"/>
                      </a:cxn>
                      <a:cxn ang="0">
                        <a:pos x="284" y="170"/>
                      </a:cxn>
                      <a:cxn ang="0">
                        <a:pos x="268" y="160"/>
                      </a:cxn>
                      <a:cxn ang="0">
                        <a:pos x="256" y="138"/>
                      </a:cxn>
                      <a:cxn ang="0">
                        <a:pos x="250" y="132"/>
                      </a:cxn>
                      <a:cxn ang="0">
                        <a:pos x="248" y="122"/>
                      </a:cxn>
                      <a:cxn ang="0">
                        <a:pos x="236" y="116"/>
                      </a:cxn>
                      <a:cxn ang="0">
                        <a:pos x="240" y="96"/>
                      </a:cxn>
                      <a:cxn ang="0">
                        <a:pos x="220" y="86"/>
                      </a:cxn>
                      <a:cxn ang="0">
                        <a:pos x="210" y="70"/>
                      </a:cxn>
                      <a:cxn ang="0">
                        <a:pos x="190" y="54"/>
                      </a:cxn>
                      <a:cxn ang="0">
                        <a:pos x="168" y="38"/>
                      </a:cxn>
                      <a:cxn ang="0">
                        <a:pos x="156" y="34"/>
                      </a:cxn>
                      <a:cxn ang="0">
                        <a:pos x="120" y="16"/>
                      </a:cxn>
                      <a:cxn ang="0">
                        <a:pos x="102" y="4"/>
                      </a:cxn>
                      <a:cxn ang="0">
                        <a:pos x="96" y="0"/>
                      </a:cxn>
                      <a:cxn ang="0">
                        <a:pos x="70" y="10"/>
                      </a:cxn>
                      <a:cxn ang="0">
                        <a:pos x="56" y="32"/>
                      </a:cxn>
                      <a:cxn ang="0">
                        <a:pos x="46" y="28"/>
                      </a:cxn>
                    </a:cxnLst>
                    <a:rect l="0" t="0" r="r" b="b"/>
                    <a:pathLst>
                      <a:path w="286" h="182">
                        <a:moveTo>
                          <a:pt x="46" y="28"/>
                        </a:moveTo>
                        <a:cubicBezTo>
                          <a:pt x="41" y="14"/>
                          <a:pt x="46" y="17"/>
                          <a:pt x="36" y="14"/>
                        </a:cubicBezTo>
                        <a:cubicBezTo>
                          <a:pt x="31" y="17"/>
                          <a:pt x="26" y="30"/>
                          <a:pt x="26" y="30"/>
                        </a:cubicBezTo>
                        <a:cubicBezTo>
                          <a:pt x="12" y="25"/>
                          <a:pt x="19" y="21"/>
                          <a:pt x="0" y="24"/>
                        </a:cubicBezTo>
                        <a:cubicBezTo>
                          <a:pt x="2" y="33"/>
                          <a:pt x="2" y="37"/>
                          <a:pt x="10" y="42"/>
                        </a:cubicBezTo>
                        <a:cubicBezTo>
                          <a:pt x="12" y="49"/>
                          <a:pt x="14" y="55"/>
                          <a:pt x="16" y="62"/>
                        </a:cubicBezTo>
                        <a:cubicBezTo>
                          <a:pt x="24" y="59"/>
                          <a:pt x="27" y="57"/>
                          <a:pt x="24" y="48"/>
                        </a:cubicBezTo>
                        <a:cubicBezTo>
                          <a:pt x="26" y="47"/>
                          <a:pt x="28" y="43"/>
                          <a:pt x="30" y="44"/>
                        </a:cubicBezTo>
                        <a:cubicBezTo>
                          <a:pt x="48" y="48"/>
                          <a:pt x="36" y="52"/>
                          <a:pt x="48" y="56"/>
                        </a:cubicBezTo>
                        <a:cubicBezTo>
                          <a:pt x="74" y="65"/>
                          <a:pt x="47" y="56"/>
                          <a:pt x="70" y="62"/>
                        </a:cubicBezTo>
                        <a:cubicBezTo>
                          <a:pt x="77" y="64"/>
                          <a:pt x="88" y="72"/>
                          <a:pt x="88" y="72"/>
                        </a:cubicBezTo>
                        <a:cubicBezTo>
                          <a:pt x="96" y="84"/>
                          <a:pt x="102" y="87"/>
                          <a:pt x="106" y="102"/>
                        </a:cubicBezTo>
                        <a:cubicBezTo>
                          <a:pt x="105" y="109"/>
                          <a:pt x="106" y="115"/>
                          <a:pt x="104" y="122"/>
                        </a:cubicBezTo>
                        <a:cubicBezTo>
                          <a:pt x="103" y="126"/>
                          <a:pt x="94" y="132"/>
                          <a:pt x="98" y="134"/>
                        </a:cubicBezTo>
                        <a:cubicBezTo>
                          <a:pt x="106" y="137"/>
                          <a:pt x="122" y="128"/>
                          <a:pt x="122" y="128"/>
                        </a:cubicBezTo>
                        <a:cubicBezTo>
                          <a:pt x="130" y="131"/>
                          <a:pt x="133" y="135"/>
                          <a:pt x="140" y="140"/>
                        </a:cubicBezTo>
                        <a:cubicBezTo>
                          <a:pt x="148" y="145"/>
                          <a:pt x="159" y="145"/>
                          <a:pt x="168" y="148"/>
                        </a:cubicBezTo>
                        <a:cubicBezTo>
                          <a:pt x="170" y="147"/>
                          <a:pt x="173" y="148"/>
                          <a:pt x="174" y="146"/>
                        </a:cubicBezTo>
                        <a:cubicBezTo>
                          <a:pt x="176" y="142"/>
                          <a:pt x="164" y="136"/>
                          <a:pt x="168" y="134"/>
                        </a:cubicBezTo>
                        <a:cubicBezTo>
                          <a:pt x="171" y="132"/>
                          <a:pt x="175" y="135"/>
                          <a:pt x="178" y="136"/>
                        </a:cubicBezTo>
                        <a:cubicBezTo>
                          <a:pt x="182" y="131"/>
                          <a:pt x="186" y="118"/>
                          <a:pt x="186" y="118"/>
                        </a:cubicBezTo>
                        <a:cubicBezTo>
                          <a:pt x="189" y="119"/>
                          <a:pt x="199" y="120"/>
                          <a:pt x="202" y="122"/>
                        </a:cubicBezTo>
                        <a:cubicBezTo>
                          <a:pt x="206" y="124"/>
                          <a:pt x="214" y="130"/>
                          <a:pt x="214" y="130"/>
                        </a:cubicBezTo>
                        <a:cubicBezTo>
                          <a:pt x="224" y="145"/>
                          <a:pt x="228" y="158"/>
                          <a:pt x="244" y="168"/>
                        </a:cubicBezTo>
                        <a:cubicBezTo>
                          <a:pt x="250" y="172"/>
                          <a:pt x="262" y="178"/>
                          <a:pt x="262" y="178"/>
                        </a:cubicBezTo>
                        <a:cubicBezTo>
                          <a:pt x="265" y="178"/>
                          <a:pt x="286" y="182"/>
                          <a:pt x="284" y="170"/>
                        </a:cubicBezTo>
                        <a:cubicBezTo>
                          <a:pt x="283" y="164"/>
                          <a:pt x="268" y="160"/>
                          <a:pt x="268" y="160"/>
                        </a:cubicBezTo>
                        <a:cubicBezTo>
                          <a:pt x="261" y="150"/>
                          <a:pt x="270" y="143"/>
                          <a:pt x="256" y="138"/>
                        </a:cubicBezTo>
                        <a:cubicBezTo>
                          <a:pt x="254" y="136"/>
                          <a:pt x="251" y="135"/>
                          <a:pt x="250" y="132"/>
                        </a:cubicBezTo>
                        <a:cubicBezTo>
                          <a:pt x="248" y="129"/>
                          <a:pt x="250" y="125"/>
                          <a:pt x="248" y="122"/>
                        </a:cubicBezTo>
                        <a:cubicBezTo>
                          <a:pt x="246" y="118"/>
                          <a:pt x="240" y="118"/>
                          <a:pt x="236" y="116"/>
                        </a:cubicBezTo>
                        <a:cubicBezTo>
                          <a:pt x="230" y="107"/>
                          <a:pt x="227" y="100"/>
                          <a:pt x="240" y="96"/>
                        </a:cubicBezTo>
                        <a:cubicBezTo>
                          <a:pt x="236" y="83"/>
                          <a:pt x="236" y="84"/>
                          <a:pt x="220" y="86"/>
                        </a:cubicBezTo>
                        <a:cubicBezTo>
                          <a:pt x="209" y="82"/>
                          <a:pt x="208" y="82"/>
                          <a:pt x="210" y="70"/>
                        </a:cubicBezTo>
                        <a:cubicBezTo>
                          <a:pt x="207" y="60"/>
                          <a:pt x="199" y="57"/>
                          <a:pt x="190" y="54"/>
                        </a:cubicBezTo>
                        <a:cubicBezTo>
                          <a:pt x="181" y="45"/>
                          <a:pt x="181" y="42"/>
                          <a:pt x="168" y="38"/>
                        </a:cubicBezTo>
                        <a:cubicBezTo>
                          <a:pt x="164" y="37"/>
                          <a:pt x="156" y="34"/>
                          <a:pt x="156" y="34"/>
                        </a:cubicBezTo>
                        <a:cubicBezTo>
                          <a:pt x="146" y="24"/>
                          <a:pt x="134" y="21"/>
                          <a:pt x="120" y="16"/>
                        </a:cubicBezTo>
                        <a:cubicBezTo>
                          <a:pt x="113" y="14"/>
                          <a:pt x="108" y="8"/>
                          <a:pt x="102" y="4"/>
                        </a:cubicBezTo>
                        <a:cubicBezTo>
                          <a:pt x="100" y="3"/>
                          <a:pt x="96" y="0"/>
                          <a:pt x="96" y="0"/>
                        </a:cubicBezTo>
                        <a:cubicBezTo>
                          <a:pt x="83" y="2"/>
                          <a:pt x="79" y="1"/>
                          <a:pt x="70" y="10"/>
                        </a:cubicBezTo>
                        <a:cubicBezTo>
                          <a:pt x="67" y="19"/>
                          <a:pt x="63" y="27"/>
                          <a:pt x="56" y="32"/>
                        </a:cubicBezTo>
                        <a:cubicBezTo>
                          <a:pt x="49" y="30"/>
                          <a:pt x="52" y="31"/>
                          <a:pt x="46" y="2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170" name="Freeform 26"/>
                  <p:cNvSpPr>
                    <a:spLocks/>
                  </p:cNvSpPr>
                  <p:nvPr/>
                </p:nvSpPr>
                <p:spPr bwMode="ltGray">
                  <a:xfrm>
                    <a:off x="2082" y="599"/>
                    <a:ext cx="33" cy="26"/>
                  </a:xfrm>
                  <a:custGeom>
                    <a:avLst/>
                    <a:gdLst/>
                    <a:ahLst/>
                    <a:cxnLst>
                      <a:cxn ang="0">
                        <a:pos x="1" y="58"/>
                      </a:cxn>
                      <a:cxn ang="0">
                        <a:pos x="27" y="60"/>
                      </a:cxn>
                      <a:cxn ang="0">
                        <a:pos x="45" y="48"/>
                      </a:cxn>
                      <a:cxn ang="0">
                        <a:pos x="57" y="30"/>
                      </a:cxn>
                      <a:cxn ang="0">
                        <a:pos x="43" y="14"/>
                      </a:cxn>
                      <a:cxn ang="0">
                        <a:pos x="43" y="4"/>
                      </a:cxn>
                      <a:cxn ang="0">
                        <a:pos x="71" y="26"/>
                      </a:cxn>
                      <a:cxn ang="0">
                        <a:pos x="67" y="54"/>
                      </a:cxn>
                      <a:cxn ang="0">
                        <a:pos x="33" y="78"/>
                      </a:cxn>
                      <a:cxn ang="0">
                        <a:pos x="9" y="66"/>
                      </a:cxn>
                      <a:cxn ang="0">
                        <a:pos x="3" y="62"/>
                      </a:cxn>
                      <a:cxn ang="0">
                        <a:pos x="1" y="58"/>
                      </a:cxn>
                    </a:cxnLst>
                    <a:rect l="0" t="0" r="r" b="b"/>
                    <a:pathLst>
                      <a:path w="78" h="78">
                        <a:moveTo>
                          <a:pt x="1" y="58"/>
                        </a:moveTo>
                        <a:cubicBezTo>
                          <a:pt x="6" y="44"/>
                          <a:pt x="18" y="57"/>
                          <a:pt x="27" y="60"/>
                        </a:cubicBezTo>
                        <a:cubicBezTo>
                          <a:pt x="35" y="57"/>
                          <a:pt x="38" y="52"/>
                          <a:pt x="45" y="48"/>
                        </a:cubicBezTo>
                        <a:cubicBezTo>
                          <a:pt x="48" y="40"/>
                          <a:pt x="51" y="36"/>
                          <a:pt x="57" y="30"/>
                        </a:cubicBezTo>
                        <a:cubicBezTo>
                          <a:pt x="55" y="23"/>
                          <a:pt x="43" y="14"/>
                          <a:pt x="43" y="14"/>
                        </a:cubicBezTo>
                        <a:cubicBezTo>
                          <a:pt x="33" y="0"/>
                          <a:pt x="30" y="1"/>
                          <a:pt x="43" y="4"/>
                        </a:cubicBezTo>
                        <a:cubicBezTo>
                          <a:pt x="54" y="11"/>
                          <a:pt x="58" y="22"/>
                          <a:pt x="71" y="26"/>
                        </a:cubicBezTo>
                        <a:cubicBezTo>
                          <a:pt x="78" y="37"/>
                          <a:pt x="78" y="46"/>
                          <a:pt x="67" y="54"/>
                        </a:cubicBezTo>
                        <a:cubicBezTo>
                          <a:pt x="51" y="49"/>
                          <a:pt x="53" y="71"/>
                          <a:pt x="33" y="78"/>
                        </a:cubicBezTo>
                        <a:cubicBezTo>
                          <a:pt x="16" y="72"/>
                          <a:pt x="25" y="76"/>
                          <a:pt x="9" y="66"/>
                        </a:cubicBezTo>
                        <a:cubicBezTo>
                          <a:pt x="7" y="65"/>
                          <a:pt x="3" y="62"/>
                          <a:pt x="3" y="62"/>
                        </a:cubicBezTo>
                        <a:cubicBezTo>
                          <a:pt x="0" y="54"/>
                          <a:pt x="13" y="42"/>
                          <a:pt x="1" y="5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171" name="Freeform 27"/>
                  <p:cNvSpPr>
                    <a:spLocks/>
                  </p:cNvSpPr>
                  <p:nvPr/>
                </p:nvSpPr>
                <p:spPr bwMode="ltGray">
                  <a:xfrm>
                    <a:off x="2152" y="544"/>
                    <a:ext cx="8" cy="6"/>
                  </a:xfrm>
                  <a:custGeom>
                    <a:avLst/>
                    <a:gdLst/>
                    <a:ahLst/>
                    <a:cxnLst>
                      <a:cxn ang="0">
                        <a:pos x="3" y="4"/>
                      </a:cxn>
                      <a:cxn ang="0">
                        <a:pos x="3" y="14"/>
                      </a:cxn>
                      <a:cxn ang="0">
                        <a:pos x="3" y="4"/>
                      </a:cxn>
                    </a:cxnLst>
                    <a:rect l="0" t="0" r="r" b="b"/>
                    <a:pathLst>
                      <a:path w="17" h="18">
                        <a:moveTo>
                          <a:pt x="3" y="4"/>
                        </a:moveTo>
                        <a:cubicBezTo>
                          <a:pt x="17" y="7"/>
                          <a:pt x="16" y="18"/>
                          <a:pt x="3" y="14"/>
                        </a:cubicBezTo>
                        <a:cubicBezTo>
                          <a:pt x="0" y="6"/>
                          <a:pt x="7" y="0"/>
                          <a:pt x="3" y="4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172" name="Freeform 28"/>
                  <p:cNvSpPr>
                    <a:spLocks/>
                  </p:cNvSpPr>
                  <p:nvPr/>
                </p:nvSpPr>
                <p:spPr bwMode="ltGray">
                  <a:xfrm>
                    <a:off x="2194" y="584"/>
                    <a:ext cx="11" cy="8"/>
                  </a:xfrm>
                  <a:custGeom>
                    <a:avLst/>
                    <a:gdLst/>
                    <a:ahLst/>
                    <a:cxnLst>
                      <a:cxn ang="0">
                        <a:pos x="8" y="14"/>
                      </a:cxn>
                      <a:cxn ang="0">
                        <a:pos x="14" y="0"/>
                      </a:cxn>
                      <a:cxn ang="0">
                        <a:pos x="14" y="22"/>
                      </a:cxn>
                      <a:cxn ang="0">
                        <a:pos x="8" y="14"/>
                      </a:cxn>
                    </a:cxnLst>
                    <a:rect l="0" t="0" r="r" b="b"/>
                    <a:pathLst>
                      <a:path w="26" h="22">
                        <a:moveTo>
                          <a:pt x="8" y="14"/>
                        </a:moveTo>
                        <a:cubicBezTo>
                          <a:pt x="5" y="6"/>
                          <a:pt x="5" y="3"/>
                          <a:pt x="14" y="0"/>
                        </a:cubicBezTo>
                        <a:cubicBezTo>
                          <a:pt x="26" y="4"/>
                          <a:pt x="23" y="16"/>
                          <a:pt x="14" y="22"/>
                        </a:cubicBezTo>
                        <a:cubicBezTo>
                          <a:pt x="0" y="17"/>
                          <a:pt x="13" y="3"/>
                          <a:pt x="8" y="14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173" name="Freeform 29"/>
                  <p:cNvSpPr>
                    <a:spLocks/>
                  </p:cNvSpPr>
                  <p:nvPr/>
                </p:nvSpPr>
                <p:spPr bwMode="ltGray">
                  <a:xfrm>
                    <a:off x="2059" y="494"/>
                    <a:ext cx="8" cy="5"/>
                  </a:xfrm>
                  <a:custGeom>
                    <a:avLst/>
                    <a:gdLst/>
                    <a:ahLst/>
                    <a:cxnLst>
                      <a:cxn ang="0">
                        <a:pos x="7" y="12"/>
                      </a:cxn>
                      <a:cxn ang="0">
                        <a:pos x="17" y="2"/>
                      </a:cxn>
                      <a:cxn ang="0">
                        <a:pos x="9" y="12"/>
                      </a:cxn>
                      <a:cxn ang="0">
                        <a:pos x="7" y="12"/>
                      </a:cxn>
                    </a:cxnLst>
                    <a:rect l="0" t="0" r="r" b="b"/>
                    <a:pathLst>
                      <a:path w="20" h="15">
                        <a:moveTo>
                          <a:pt x="7" y="12"/>
                        </a:moveTo>
                        <a:cubicBezTo>
                          <a:pt x="0" y="1"/>
                          <a:pt x="6" y="0"/>
                          <a:pt x="17" y="2"/>
                        </a:cubicBezTo>
                        <a:cubicBezTo>
                          <a:pt x="20" y="10"/>
                          <a:pt x="18" y="15"/>
                          <a:pt x="9" y="12"/>
                        </a:cubicBezTo>
                        <a:cubicBezTo>
                          <a:pt x="4" y="4"/>
                          <a:pt x="4" y="4"/>
                          <a:pt x="7" y="12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174" name="Freeform 30"/>
                  <p:cNvSpPr>
                    <a:spLocks/>
                  </p:cNvSpPr>
                  <p:nvPr/>
                </p:nvSpPr>
                <p:spPr bwMode="ltGray">
                  <a:xfrm>
                    <a:off x="1988" y="536"/>
                    <a:ext cx="8" cy="5"/>
                  </a:xfrm>
                  <a:custGeom>
                    <a:avLst/>
                    <a:gdLst/>
                    <a:ahLst/>
                    <a:cxnLst>
                      <a:cxn ang="0">
                        <a:pos x="7" y="12"/>
                      </a:cxn>
                      <a:cxn ang="0">
                        <a:pos x="15" y="2"/>
                      </a:cxn>
                      <a:cxn ang="0">
                        <a:pos x="15" y="14"/>
                      </a:cxn>
                      <a:cxn ang="0">
                        <a:pos x="7" y="12"/>
                      </a:cxn>
                    </a:cxnLst>
                    <a:rect l="0" t="0" r="r" b="b"/>
                    <a:pathLst>
                      <a:path w="20" h="15">
                        <a:moveTo>
                          <a:pt x="7" y="12"/>
                        </a:moveTo>
                        <a:cubicBezTo>
                          <a:pt x="0" y="2"/>
                          <a:pt x="3" y="0"/>
                          <a:pt x="15" y="2"/>
                        </a:cubicBezTo>
                        <a:cubicBezTo>
                          <a:pt x="16" y="4"/>
                          <a:pt x="20" y="12"/>
                          <a:pt x="15" y="14"/>
                        </a:cubicBezTo>
                        <a:cubicBezTo>
                          <a:pt x="12" y="15"/>
                          <a:pt x="7" y="12"/>
                          <a:pt x="7" y="12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175" name="Freeform 31"/>
                  <p:cNvSpPr>
                    <a:spLocks/>
                  </p:cNvSpPr>
                  <p:nvPr/>
                </p:nvSpPr>
                <p:spPr bwMode="ltGray">
                  <a:xfrm>
                    <a:off x="1910" y="523"/>
                    <a:ext cx="34" cy="27"/>
                  </a:xfrm>
                  <a:custGeom>
                    <a:avLst/>
                    <a:gdLst/>
                    <a:ahLst/>
                    <a:cxnLst>
                      <a:cxn ang="0">
                        <a:pos x="0" y="50"/>
                      </a:cxn>
                      <a:cxn ang="0">
                        <a:pos x="14" y="24"/>
                      </a:cxn>
                      <a:cxn ang="0">
                        <a:pos x="26" y="20"/>
                      </a:cxn>
                      <a:cxn ang="0">
                        <a:pos x="48" y="18"/>
                      </a:cxn>
                      <a:cxn ang="0">
                        <a:pos x="58" y="0"/>
                      </a:cxn>
                      <a:cxn ang="0">
                        <a:pos x="80" y="40"/>
                      </a:cxn>
                      <a:cxn ang="0">
                        <a:pos x="70" y="56"/>
                      </a:cxn>
                      <a:cxn ang="0">
                        <a:pos x="54" y="62"/>
                      </a:cxn>
                      <a:cxn ang="0">
                        <a:pos x="48" y="80"/>
                      </a:cxn>
                      <a:cxn ang="0">
                        <a:pos x="32" y="68"/>
                      </a:cxn>
                      <a:cxn ang="0">
                        <a:pos x="38" y="52"/>
                      </a:cxn>
                      <a:cxn ang="0">
                        <a:pos x="30" y="28"/>
                      </a:cxn>
                      <a:cxn ang="0">
                        <a:pos x="20" y="48"/>
                      </a:cxn>
                      <a:cxn ang="0">
                        <a:pos x="8" y="56"/>
                      </a:cxn>
                      <a:cxn ang="0">
                        <a:pos x="0" y="50"/>
                      </a:cxn>
                    </a:cxnLst>
                    <a:rect l="0" t="0" r="r" b="b"/>
                    <a:pathLst>
                      <a:path w="80" h="80">
                        <a:moveTo>
                          <a:pt x="0" y="50"/>
                        </a:moveTo>
                        <a:cubicBezTo>
                          <a:pt x="1" y="47"/>
                          <a:pt x="12" y="25"/>
                          <a:pt x="14" y="24"/>
                        </a:cubicBezTo>
                        <a:cubicBezTo>
                          <a:pt x="17" y="22"/>
                          <a:pt x="26" y="20"/>
                          <a:pt x="26" y="20"/>
                        </a:cubicBezTo>
                        <a:cubicBezTo>
                          <a:pt x="34" y="23"/>
                          <a:pt x="40" y="21"/>
                          <a:pt x="48" y="18"/>
                        </a:cubicBezTo>
                        <a:cubicBezTo>
                          <a:pt x="52" y="12"/>
                          <a:pt x="54" y="6"/>
                          <a:pt x="58" y="0"/>
                        </a:cubicBezTo>
                        <a:cubicBezTo>
                          <a:pt x="70" y="4"/>
                          <a:pt x="76" y="28"/>
                          <a:pt x="80" y="40"/>
                        </a:cubicBezTo>
                        <a:cubicBezTo>
                          <a:pt x="75" y="54"/>
                          <a:pt x="80" y="50"/>
                          <a:pt x="70" y="56"/>
                        </a:cubicBezTo>
                        <a:cubicBezTo>
                          <a:pt x="61" y="53"/>
                          <a:pt x="59" y="54"/>
                          <a:pt x="54" y="62"/>
                        </a:cubicBezTo>
                        <a:cubicBezTo>
                          <a:pt x="57" y="71"/>
                          <a:pt x="56" y="75"/>
                          <a:pt x="48" y="80"/>
                        </a:cubicBezTo>
                        <a:cubicBezTo>
                          <a:pt x="40" y="77"/>
                          <a:pt x="39" y="72"/>
                          <a:pt x="32" y="68"/>
                        </a:cubicBezTo>
                        <a:cubicBezTo>
                          <a:pt x="26" y="59"/>
                          <a:pt x="30" y="57"/>
                          <a:pt x="38" y="52"/>
                        </a:cubicBezTo>
                        <a:cubicBezTo>
                          <a:pt x="41" y="42"/>
                          <a:pt x="39" y="34"/>
                          <a:pt x="30" y="28"/>
                        </a:cubicBezTo>
                        <a:cubicBezTo>
                          <a:pt x="20" y="31"/>
                          <a:pt x="30" y="40"/>
                          <a:pt x="20" y="48"/>
                        </a:cubicBezTo>
                        <a:cubicBezTo>
                          <a:pt x="16" y="51"/>
                          <a:pt x="8" y="56"/>
                          <a:pt x="8" y="56"/>
                        </a:cubicBezTo>
                        <a:cubicBezTo>
                          <a:pt x="2" y="50"/>
                          <a:pt x="5" y="50"/>
                          <a:pt x="0" y="50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176" name="Freeform 32"/>
                  <p:cNvSpPr>
                    <a:spLocks/>
                  </p:cNvSpPr>
                  <p:nvPr/>
                </p:nvSpPr>
                <p:spPr bwMode="ltGray">
                  <a:xfrm>
                    <a:off x="1899" y="466"/>
                    <a:ext cx="40" cy="58"/>
                  </a:xfrm>
                  <a:custGeom>
                    <a:avLst/>
                    <a:gdLst/>
                    <a:ahLst/>
                    <a:cxnLst>
                      <a:cxn ang="0">
                        <a:pos x="14" y="96"/>
                      </a:cxn>
                      <a:cxn ang="0">
                        <a:pos x="26" y="128"/>
                      </a:cxn>
                      <a:cxn ang="0">
                        <a:pos x="32" y="108"/>
                      </a:cxn>
                      <a:cxn ang="0">
                        <a:pos x="52" y="100"/>
                      </a:cxn>
                      <a:cxn ang="0">
                        <a:pos x="46" y="124"/>
                      </a:cxn>
                      <a:cxn ang="0">
                        <a:pos x="66" y="126"/>
                      </a:cxn>
                      <a:cxn ang="0">
                        <a:pos x="76" y="142"/>
                      </a:cxn>
                      <a:cxn ang="0">
                        <a:pos x="58" y="148"/>
                      </a:cxn>
                      <a:cxn ang="0">
                        <a:pos x="74" y="174"/>
                      </a:cxn>
                      <a:cxn ang="0">
                        <a:pos x="84" y="154"/>
                      </a:cxn>
                      <a:cxn ang="0">
                        <a:pos x="82" y="112"/>
                      </a:cxn>
                      <a:cxn ang="0">
                        <a:pos x="60" y="106"/>
                      </a:cxn>
                      <a:cxn ang="0">
                        <a:pos x="50" y="82"/>
                      </a:cxn>
                      <a:cxn ang="0">
                        <a:pos x="34" y="82"/>
                      </a:cxn>
                      <a:cxn ang="0">
                        <a:pos x="30" y="70"/>
                      </a:cxn>
                      <a:cxn ang="0">
                        <a:pos x="42" y="42"/>
                      </a:cxn>
                      <a:cxn ang="0">
                        <a:pos x="30" y="0"/>
                      </a:cxn>
                      <a:cxn ang="0">
                        <a:pos x="18" y="22"/>
                      </a:cxn>
                      <a:cxn ang="0">
                        <a:pos x="4" y="46"/>
                      </a:cxn>
                      <a:cxn ang="0">
                        <a:pos x="14" y="76"/>
                      </a:cxn>
                      <a:cxn ang="0">
                        <a:pos x="14" y="96"/>
                      </a:cxn>
                    </a:cxnLst>
                    <a:rect l="0" t="0" r="r" b="b"/>
                    <a:pathLst>
                      <a:path w="94" h="174">
                        <a:moveTo>
                          <a:pt x="14" y="96"/>
                        </a:moveTo>
                        <a:cubicBezTo>
                          <a:pt x="11" y="109"/>
                          <a:pt x="15" y="120"/>
                          <a:pt x="26" y="128"/>
                        </a:cubicBezTo>
                        <a:cubicBezTo>
                          <a:pt x="34" y="120"/>
                          <a:pt x="35" y="119"/>
                          <a:pt x="32" y="108"/>
                        </a:cubicBezTo>
                        <a:cubicBezTo>
                          <a:pt x="35" y="92"/>
                          <a:pt x="39" y="92"/>
                          <a:pt x="52" y="100"/>
                        </a:cubicBezTo>
                        <a:cubicBezTo>
                          <a:pt x="59" y="110"/>
                          <a:pt x="49" y="114"/>
                          <a:pt x="46" y="124"/>
                        </a:cubicBezTo>
                        <a:cubicBezTo>
                          <a:pt x="50" y="137"/>
                          <a:pt x="57" y="129"/>
                          <a:pt x="66" y="126"/>
                        </a:cubicBezTo>
                        <a:cubicBezTo>
                          <a:pt x="77" y="129"/>
                          <a:pt x="79" y="131"/>
                          <a:pt x="76" y="142"/>
                        </a:cubicBezTo>
                        <a:cubicBezTo>
                          <a:pt x="67" y="139"/>
                          <a:pt x="65" y="141"/>
                          <a:pt x="58" y="148"/>
                        </a:cubicBezTo>
                        <a:cubicBezTo>
                          <a:pt x="60" y="160"/>
                          <a:pt x="62" y="170"/>
                          <a:pt x="74" y="174"/>
                        </a:cubicBezTo>
                        <a:cubicBezTo>
                          <a:pt x="77" y="165"/>
                          <a:pt x="74" y="157"/>
                          <a:pt x="84" y="154"/>
                        </a:cubicBezTo>
                        <a:cubicBezTo>
                          <a:pt x="91" y="143"/>
                          <a:pt x="94" y="122"/>
                          <a:pt x="82" y="112"/>
                        </a:cubicBezTo>
                        <a:cubicBezTo>
                          <a:pt x="77" y="108"/>
                          <a:pt x="66" y="108"/>
                          <a:pt x="60" y="106"/>
                        </a:cubicBezTo>
                        <a:cubicBezTo>
                          <a:pt x="65" y="92"/>
                          <a:pt x="66" y="87"/>
                          <a:pt x="50" y="82"/>
                        </a:cubicBezTo>
                        <a:cubicBezTo>
                          <a:pt x="48" y="82"/>
                          <a:pt x="37" y="86"/>
                          <a:pt x="34" y="82"/>
                        </a:cubicBezTo>
                        <a:cubicBezTo>
                          <a:pt x="32" y="79"/>
                          <a:pt x="30" y="70"/>
                          <a:pt x="30" y="70"/>
                        </a:cubicBezTo>
                        <a:cubicBezTo>
                          <a:pt x="32" y="54"/>
                          <a:pt x="32" y="52"/>
                          <a:pt x="42" y="42"/>
                        </a:cubicBezTo>
                        <a:cubicBezTo>
                          <a:pt x="41" y="30"/>
                          <a:pt x="45" y="5"/>
                          <a:pt x="30" y="0"/>
                        </a:cubicBezTo>
                        <a:cubicBezTo>
                          <a:pt x="14" y="4"/>
                          <a:pt x="16" y="4"/>
                          <a:pt x="18" y="22"/>
                        </a:cubicBezTo>
                        <a:cubicBezTo>
                          <a:pt x="16" y="39"/>
                          <a:pt x="15" y="35"/>
                          <a:pt x="4" y="46"/>
                        </a:cubicBezTo>
                        <a:cubicBezTo>
                          <a:pt x="0" y="59"/>
                          <a:pt x="5" y="67"/>
                          <a:pt x="14" y="76"/>
                        </a:cubicBezTo>
                        <a:cubicBezTo>
                          <a:pt x="15" y="80"/>
                          <a:pt x="17" y="93"/>
                          <a:pt x="14" y="96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177" name="Freeform 33"/>
                  <p:cNvSpPr>
                    <a:spLocks/>
                  </p:cNvSpPr>
                  <p:nvPr/>
                </p:nvSpPr>
                <p:spPr bwMode="ltGray">
                  <a:xfrm>
                    <a:off x="1909" y="508"/>
                    <a:ext cx="14" cy="17"/>
                  </a:xfrm>
                  <a:custGeom>
                    <a:avLst/>
                    <a:gdLst/>
                    <a:ahLst/>
                    <a:cxnLst>
                      <a:cxn ang="0">
                        <a:pos x="6" y="24"/>
                      </a:cxn>
                      <a:cxn ang="0">
                        <a:pos x="12" y="0"/>
                      </a:cxn>
                      <a:cxn ang="0">
                        <a:pos x="20" y="16"/>
                      </a:cxn>
                      <a:cxn ang="0">
                        <a:pos x="22" y="24"/>
                      </a:cxn>
                      <a:cxn ang="0">
                        <a:pos x="28" y="26"/>
                      </a:cxn>
                      <a:cxn ang="0">
                        <a:pos x="32" y="38"/>
                      </a:cxn>
                      <a:cxn ang="0">
                        <a:pos x="18" y="50"/>
                      </a:cxn>
                      <a:cxn ang="0">
                        <a:pos x="6" y="24"/>
                      </a:cxn>
                    </a:cxnLst>
                    <a:rect l="0" t="0" r="r" b="b"/>
                    <a:pathLst>
                      <a:path w="32" h="50">
                        <a:moveTo>
                          <a:pt x="6" y="24"/>
                        </a:moveTo>
                        <a:cubicBezTo>
                          <a:pt x="0" y="15"/>
                          <a:pt x="3" y="6"/>
                          <a:pt x="12" y="0"/>
                        </a:cubicBezTo>
                        <a:cubicBezTo>
                          <a:pt x="23" y="3"/>
                          <a:pt x="23" y="5"/>
                          <a:pt x="20" y="16"/>
                        </a:cubicBezTo>
                        <a:cubicBezTo>
                          <a:pt x="21" y="19"/>
                          <a:pt x="20" y="22"/>
                          <a:pt x="22" y="24"/>
                        </a:cubicBezTo>
                        <a:cubicBezTo>
                          <a:pt x="23" y="26"/>
                          <a:pt x="27" y="24"/>
                          <a:pt x="28" y="26"/>
                        </a:cubicBezTo>
                        <a:cubicBezTo>
                          <a:pt x="30" y="29"/>
                          <a:pt x="32" y="38"/>
                          <a:pt x="32" y="38"/>
                        </a:cubicBezTo>
                        <a:cubicBezTo>
                          <a:pt x="29" y="46"/>
                          <a:pt x="26" y="47"/>
                          <a:pt x="18" y="50"/>
                        </a:cubicBezTo>
                        <a:cubicBezTo>
                          <a:pt x="12" y="41"/>
                          <a:pt x="18" y="24"/>
                          <a:pt x="6" y="24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178" name="Freeform 34"/>
                  <p:cNvSpPr>
                    <a:spLocks/>
                  </p:cNvSpPr>
                  <p:nvPr/>
                </p:nvSpPr>
                <p:spPr bwMode="ltGray">
                  <a:xfrm>
                    <a:off x="1881" y="512"/>
                    <a:ext cx="19" cy="17"/>
                  </a:xfrm>
                  <a:custGeom>
                    <a:avLst/>
                    <a:gdLst/>
                    <a:ahLst/>
                    <a:cxnLst>
                      <a:cxn ang="0">
                        <a:pos x="0" y="44"/>
                      </a:cxn>
                      <a:cxn ang="0">
                        <a:pos x="22" y="20"/>
                      </a:cxn>
                      <a:cxn ang="0">
                        <a:pos x="36" y="0"/>
                      </a:cxn>
                      <a:cxn ang="0">
                        <a:pos x="24" y="28"/>
                      </a:cxn>
                      <a:cxn ang="0">
                        <a:pos x="2" y="50"/>
                      </a:cxn>
                      <a:cxn ang="0">
                        <a:pos x="0" y="44"/>
                      </a:cxn>
                    </a:cxnLst>
                    <a:rect l="0" t="0" r="r" b="b"/>
                    <a:pathLst>
                      <a:path w="43" h="50">
                        <a:moveTo>
                          <a:pt x="0" y="44"/>
                        </a:moveTo>
                        <a:cubicBezTo>
                          <a:pt x="6" y="38"/>
                          <a:pt x="18" y="29"/>
                          <a:pt x="22" y="20"/>
                        </a:cubicBezTo>
                        <a:cubicBezTo>
                          <a:pt x="27" y="10"/>
                          <a:pt x="25" y="4"/>
                          <a:pt x="36" y="0"/>
                        </a:cubicBezTo>
                        <a:cubicBezTo>
                          <a:pt x="43" y="11"/>
                          <a:pt x="36" y="24"/>
                          <a:pt x="24" y="28"/>
                        </a:cubicBezTo>
                        <a:cubicBezTo>
                          <a:pt x="21" y="38"/>
                          <a:pt x="12" y="47"/>
                          <a:pt x="2" y="50"/>
                        </a:cubicBezTo>
                        <a:cubicBezTo>
                          <a:pt x="1" y="48"/>
                          <a:pt x="0" y="44"/>
                          <a:pt x="0" y="44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179" name="Freeform 35"/>
                  <p:cNvSpPr>
                    <a:spLocks/>
                  </p:cNvSpPr>
                  <p:nvPr/>
                </p:nvSpPr>
                <p:spPr bwMode="ltGray">
                  <a:xfrm>
                    <a:off x="2930" y="489"/>
                    <a:ext cx="299" cy="179"/>
                  </a:xfrm>
                  <a:custGeom>
                    <a:avLst/>
                    <a:gdLst/>
                    <a:ahLst/>
                    <a:cxnLst>
                      <a:cxn ang="0">
                        <a:pos x="21" y="280"/>
                      </a:cxn>
                      <a:cxn ang="0">
                        <a:pos x="24" y="250"/>
                      </a:cxn>
                      <a:cxn ang="0">
                        <a:pos x="22" y="245"/>
                      </a:cxn>
                      <a:cxn ang="0">
                        <a:pos x="16" y="218"/>
                      </a:cxn>
                      <a:cxn ang="0">
                        <a:pos x="4" y="215"/>
                      </a:cxn>
                      <a:cxn ang="0">
                        <a:pos x="0" y="191"/>
                      </a:cxn>
                      <a:cxn ang="0">
                        <a:pos x="12" y="180"/>
                      </a:cxn>
                      <a:cxn ang="0">
                        <a:pos x="6" y="165"/>
                      </a:cxn>
                      <a:cxn ang="0">
                        <a:pos x="2" y="160"/>
                      </a:cxn>
                      <a:cxn ang="0">
                        <a:pos x="28" y="120"/>
                      </a:cxn>
                      <a:cxn ang="0">
                        <a:pos x="44" y="96"/>
                      </a:cxn>
                      <a:cxn ang="0">
                        <a:pos x="42" y="70"/>
                      </a:cxn>
                      <a:cxn ang="0">
                        <a:pos x="24" y="43"/>
                      </a:cxn>
                      <a:cxn ang="0">
                        <a:pos x="20" y="32"/>
                      </a:cxn>
                      <a:cxn ang="0">
                        <a:pos x="26" y="36"/>
                      </a:cxn>
                      <a:cxn ang="0">
                        <a:pos x="48" y="35"/>
                      </a:cxn>
                      <a:cxn ang="0">
                        <a:pos x="64" y="11"/>
                      </a:cxn>
                      <a:cxn ang="0">
                        <a:pos x="82" y="0"/>
                      </a:cxn>
                      <a:cxn ang="0">
                        <a:pos x="88" y="2"/>
                      </a:cxn>
                      <a:cxn ang="0">
                        <a:pos x="92" y="9"/>
                      </a:cxn>
                      <a:cxn ang="0">
                        <a:pos x="98" y="5"/>
                      </a:cxn>
                      <a:cxn ang="0">
                        <a:pos x="110" y="8"/>
                      </a:cxn>
                      <a:cxn ang="0">
                        <a:pos x="116" y="9"/>
                      </a:cxn>
                      <a:cxn ang="0">
                        <a:pos x="141" y="14"/>
                      </a:cxn>
                      <a:cxn ang="0">
                        <a:pos x="155" y="24"/>
                      </a:cxn>
                      <a:cxn ang="0">
                        <a:pos x="167" y="17"/>
                      </a:cxn>
                      <a:cxn ang="0">
                        <a:pos x="173" y="14"/>
                      </a:cxn>
                      <a:cxn ang="0">
                        <a:pos x="195" y="14"/>
                      </a:cxn>
                      <a:cxn ang="0">
                        <a:pos x="211" y="32"/>
                      </a:cxn>
                      <a:cxn ang="0">
                        <a:pos x="231" y="59"/>
                      </a:cxn>
                      <a:cxn ang="0">
                        <a:pos x="245" y="70"/>
                      </a:cxn>
                      <a:cxn ang="0">
                        <a:pos x="257" y="68"/>
                      </a:cxn>
                      <a:cxn ang="0">
                        <a:pos x="270" y="65"/>
                      </a:cxn>
                      <a:cxn ang="0">
                        <a:pos x="290" y="71"/>
                      </a:cxn>
                      <a:cxn ang="0">
                        <a:pos x="300" y="81"/>
                      </a:cxn>
                      <a:cxn ang="0">
                        <a:pos x="308" y="90"/>
                      </a:cxn>
                      <a:cxn ang="0">
                        <a:pos x="318" y="111"/>
                      </a:cxn>
                      <a:cxn ang="0">
                        <a:pos x="322" y="120"/>
                      </a:cxn>
                      <a:cxn ang="0">
                        <a:pos x="324" y="125"/>
                      </a:cxn>
                      <a:cxn ang="0">
                        <a:pos x="310" y="142"/>
                      </a:cxn>
                      <a:cxn ang="0">
                        <a:pos x="322" y="141"/>
                      </a:cxn>
                      <a:cxn ang="0">
                        <a:pos x="342" y="155"/>
                      </a:cxn>
                      <a:cxn ang="0">
                        <a:pos x="364" y="157"/>
                      </a:cxn>
                      <a:cxn ang="0">
                        <a:pos x="380" y="168"/>
                      </a:cxn>
                      <a:cxn ang="0">
                        <a:pos x="382" y="172"/>
                      </a:cxn>
                      <a:cxn ang="0">
                        <a:pos x="382" y="176"/>
                      </a:cxn>
                      <a:cxn ang="0">
                        <a:pos x="394" y="172"/>
                      </a:cxn>
                      <a:cxn ang="0">
                        <a:pos x="400" y="171"/>
                      </a:cxn>
                      <a:cxn ang="0">
                        <a:pos x="439" y="185"/>
                      </a:cxn>
                      <a:cxn ang="0">
                        <a:pos x="447" y="199"/>
                      </a:cxn>
                      <a:cxn ang="0">
                        <a:pos x="465" y="201"/>
                      </a:cxn>
                      <a:cxn ang="0">
                        <a:pos x="471" y="215"/>
                      </a:cxn>
                      <a:cxn ang="0">
                        <a:pos x="451" y="258"/>
                      </a:cxn>
                      <a:cxn ang="0">
                        <a:pos x="435" y="281"/>
                      </a:cxn>
                    </a:cxnLst>
                    <a:rect l="0" t="0" r="r" b="b"/>
                    <a:pathLst>
                      <a:path w="471" h="281">
                        <a:moveTo>
                          <a:pt x="21" y="280"/>
                        </a:moveTo>
                        <a:cubicBezTo>
                          <a:pt x="32" y="281"/>
                          <a:pt x="25" y="253"/>
                          <a:pt x="24" y="250"/>
                        </a:cubicBezTo>
                        <a:cubicBezTo>
                          <a:pt x="23" y="248"/>
                          <a:pt x="22" y="245"/>
                          <a:pt x="22" y="245"/>
                        </a:cubicBezTo>
                        <a:cubicBezTo>
                          <a:pt x="21" y="243"/>
                          <a:pt x="20" y="221"/>
                          <a:pt x="16" y="218"/>
                        </a:cubicBezTo>
                        <a:cubicBezTo>
                          <a:pt x="13" y="216"/>
                          <a:pt x="4" y="215"/>
                          <a:pt x="4" y="215"/>
                        </a:cubicBezTo>
                        <a:cubicBezTo>
                          <a:pt x="0" y="207"/>
                          <a:pt x="3" y="200"/>
                          <a:pt x="0" y="191"/>
                        </a:cubicBezTo>
                        <a:cubicBezTo>
                          <a:pt x="2" y="185"/>
                          <a:pt x="7" y="186"/>
                          <a:pt x="12" y="180"/>
                        </a:cubicBezTo>
                        <a:cubicBezTo>
                          <a:pt x="14" y="172"/>
                          <a:pt x="14" y="169"/>
                          <a:pt x="6" y="165"/>
                        </a:cubicBezTo>
                        <a:cubicBezTo>
                          <a:pt x="4" y="163"/>
                          <a:pt x="2" y="162"/>
                          <a:pt x="2" y="160"/>
                        </a:cubicBezTo>
                        <a:cubicBezTo>
                          <a:pt x="2" y="150"/>
                          <a:pt x="16" y="123"/>
                          <a:pt x="28" y="120"/>
                        </a:cubicBezTo>
                        <a:cubicBezTo>
                          <a:pt x="32" y="111"/>
                          <a:pt x="40" y="105"/>
                          <a:pt x="44" y="96"/>
                        </a:cubicBezTo>
                        <a:cubicBezTo>
                          <a:pt x="39" y="83"/>
                          <a:pt x="38" y="85"/>
                          <a:pt x="42" y="70"/>
                        </a:cubicBezTo>
                        <a:cubicBezTo>
                          <a:pt x="38" y="60"/>
                          <a:pt x="34" y="48"/>
                          <a:pt x="24" y="43"/>
                        </a:cubicBezTo>
                        <a:cubicBezTo>
                          <a:pt x="18" y="36"/>
                          <a:pt x="10" y="37"/>
                          <a:pt x="20" y="32"/>
                        </a:cubicBezTo>
                        <a:cubicBezTo>
                          <a:pt x="27" y="34"/>
                          <a:pt x="26" y="32"/>
                          <a:pt x="26" y="36"/>
                        </a:cubicBezTo>
                        <a:cubicBezTo>
                          <a:pt x="34" y="41"/>
                          <a:pt x="39" y="39"/>
                          <a:pt x="48" y="35"/>
                        </a:cubicBezTo>
                        <a:cubicBezTo>
                          <a:pt x="45" y="22"/>
                          <a:pt x="48" y="14"/>
                          <a:pt x="64" y="11"/>
                        </a:cubicBezTo>
                        <a:cubicBezTo>
                          <a:pt x="71" y="8"/>
                          <a:pt x="75" y="3"/>
                          <a:pt x="82" y="0"/>
                        </a:cubicBezTo>
                        <a:cubicBezTo>
                          <a:pt x="84" y="1"/>
                          <a:pt x="88" y="0"/>
                          <a:pt x="88" y="2"/>
                        </a:cubicBezTo>
                        <a:cubicBezTo>
                          <a:pt x="90" y="12"/>
                          <a:pt x="75" y="13"/>
                          <a:pt x="92" y="9"/>
                        </a:cubicBezTo>
                        <a:cubicBezTo>
                          <a:pt x="94" y="8"/>
                          <a:pt x="96" y="5"/>
                          <a:pt x="98" y="5"/>
                        </a:cubicBezTo>
                        <a:cubicBezTo>
                          <a:pt x="102" y="4"/>
                          <a:pt x="106" y="7"/>
                          <a:pt x="110" y="8"/>
                        </a:cubicBezTo>
                        <a:cubicBezTo>
                          <a:pt x="112" y="8"/>
                          <a:pt x="116" y="9"/>
                          <a:pt x="116" y="9"/>
                        </a:cubicBezTo>
                        <a:cubicBezTo>
                          <a:pt x="122" y="16"/>
                          <a:pt x="129" y="13"/>
                          <a:pt x="141" y="14"/>
                        </a:cubicBezTo>
                        <a:cubicBezTo>
                          <a:pt x="143" y="21"/>
                          <a:pt x="147" y="22"/>
                          <a:pt x="155" y="24"/>
                        </a:cubicBezTo>
                        <a:cubicBezTo>
                          <a:pt x="159" y="22"/>
                          <a:pt x="163" y="20"/>
                          <a:pt x="167" y="17"/>
                        </a:cubicBezTo>
                        <a:cubicBezTo>
                          <a:pt x="169" y="16"/>
                          <a:pt x="173" y="14"/>
                          <a:pt x="173" y="14"/>
                        </a:cubicBezTo>
                        <a:cubicBezTo>
                          <a:pt x="195" y="26"/>
                          <a:pt x="175" y="20"/>
                          <a:pt x="195" y="14"/>
                        </a:cubicBezTo>
                        <a:cubicBezTo>
                          <a:pt x="207" y="17"/>
                          <a:pt x="201" y="26"/>
                          <a:pt x="211" y="32"/>
                        </a:cubicBezTo>
                        <a:cubicBezTo>
                          <a:pt x="214" y="38"/>
                          <a:pt x="224" y="55"/>
                          <a:pt x="231" y="59"/>
                        </a:cubicBezTo>
                        <a:cubicBezTo>
                          <a:pt x="241" y="70"/>
                          <a:pt x="235" y="67"/>
                          <a:pt x="245" y="70"/>
                        </a:cubicBezTo>
                        <a:cubicBezTo>
                          <a:pt x="249" y="69"/>
                          <a:pt x="253" y="69"/>
                          <a:pt x="257" y="68"/>
                        </a:cubicBezTo>
                        <a:cubicBezTo>
                          <a:pt x="261" y="67"/>
                          <a:pt x="270" y="65"/>
                          <a:pt x="270" y="65"/>
                        </a:cubicBezTo>
                        <a:cubicBezTo>
                          <a:pt x="278" y="66"/>
                          <a:pt x="283" y="67"/>
                          <a:pt x="290" y="71"/>
                        </a:cubicBezTo>
                        <a:cubicBezTo>
                          <a:pt x="304" y="88"/>
                          <a:pt x="282" y="62"/>
                          <a:pt x="300" y="81"/>
                        </a:cubicBezTo>
                        <a:cubicBezTo>
                          <a:pt x="302" y="84"/>
                          <a:pt x="308" y="90"/>
                          <a:pt x="308" y="90"/>
                        </a:cubicBezTo>
                        <a:cubicBezTo>
                          <a:pt x="311" y="98"/>
                          <a:pt x="315" y="103"/>
                          <a:pt x="318" y="111"/>
                        </a:cubicBezTo>
                        <a:cubicBezTo>
                          <a:pt x="319" y="114"/>
                          <a:pt x="321" y="117"/>
                          <a:pt x="322" y="120"/>
                        </a:cubicBezTo>
                        <a:cubicBezTo>
                          <a:pt x="323" y="122"/>
                          <a:pt x="324" y="125"/>
                          <a:pt x="324" y="125"/>
                        </a:cubicBezTo>
                        <a:cubicBezTo>
                          <a:pt x="321" y="132"/>
                          <a:pt x="313" y="134"/>
                          <a:pt x="310" y="142"/>
                        </a:cubicBezTo>
                        <a:cubicBezTo>
                          <a:pt x="313" y="151"/>
                          <a:pt x="317" y="146"/>
                          <a:pt x="322" y="141"/>
                        </a:cubicBezTo>
                        <a:cubicBezTo>
                          <a:pt x="341" y="143"/>
                          <a:pt x="339" y="142"/>
                          <a:pt x="342" y="155"/>
                        </a:cubicBezTo>
                        <a:cubicBezTo>
                          <a:pt x="351" y="150"/>
                          <a:pt x="355" y="152"/>
                          <a:pt x="364" y="157"/>
                        </a:cubicBezTo>
                        <a:cubicBezTo>
                          <a:pt x="369" y="162"/>
                          <a:pt x="372" y="166"/>
                          <a:pt x="380" y="168"/>
                        </a:cubicBezTo>
                        <a:cubicBezTo>
                          <a:pt x="381" y="169"/>
                          <a:pt x="383" y="171"/>
                          <a:pt x="382" y="172"/>
                        </a:cubicBezTo>
                        <a:cubicBezTo>
                          <a:pt x="380" y="176"/>
                          <a:pt x="368" y="172"/>
                          <a:pt x="382" y="176"/>
                        </a:cubicBezTo>
                        <a:cubicBezTo>
                          <a:pt x="386" y="175"/>
                          <a:pt x="390" y="173"/>
                          <a:pt x="394" y="172"/>
                        </a:cubicBezTo>
                        <a:cubicBezTo>
                          <a:pt x="396" y="172"/>
                          <a:pt x="400" y="171"/>
                          <a:pt x="400" y="171"/>
                        </a:cubicBezTo>
                        <a:cubicBezTo>
                          <a:pt x="413" y="177"/>
                          <a:pt x="427" y="179"/>
                          <a:pt x="439" y="185"/>
                        </a:cubicBezTo>
                        <a:cubicBezTo>
                          <a:pt x="441" y="190"/>
                          <a:pt x="445" y="194"/>
                          <a:pt x="447" y="199"/>
                        </a:cubicBezTo>
                        <a:cubicBezTo>
                          <a:pt x="453" y="198"/>
                          <a:pt x="460" y="195"/>
                          <a:pt x="465" y="201"/>
                        </a:cubicBezTo>
                        <a:cubicBezTo>
                          <a:pt x="468" y="205"/>
                          <a:pt x="471" y="215"/>
                          <a:pt x="471" y="215"/>
                        </a:cubicBezTo>
                        <a:cubicBezTo>
                          <a:pt x="468" y="231"/>
                          <a:pt x="469" y="248"/>
                          <a:pt x="451" y="258"/>
                        </a:cubicBezTo>
                        <a:cubicBezTo>
                          <a:pt x="447" y="262"/>
                          <a:pt x="437" y="275"/>
                          <a:pt x="435" y="281"/>
                        </a:cubicBezTo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180" name="Freeform 36"/>
                  <p:cNvSpPr>
                    <a:spLocks/>
                  </p:cNvSpPr>
                  <p:nvPr/>
                </p:nvSpPr>
                <p:spPr bwMode="ltGray">
                  <a:xfrm>
                    <a:off x="2534" y="242"/>
                    <a:ext cx="420" cy="283"/>
                  </a:xfrm>
                  <a:custGeom>
                    <a:avLst/>
                    <a:gdLst/>
                    <a:ahLst/>
                    <a:cxnLst>
                      <a:cxn ang="0">
                        <a:pos x="406" y="6"/>
                      </a:cxn>
                      <a:cxn ang="0">
                        <a:pos x="502" y="34"/>
                      </a:cxn>
                      <a:cxn ang="0">
                        <a:pos x="550" y="38"/>
                      </a:cxn>
                      <a:cxn ang="0">
                        <a:pos x="578" y="130"/>
                      </a:cxn>
                      <a:cxn ang="0">
                        <a:pos x="586" y="90"/>
                      </a:cxn>
                      <a:cxn ang="0">
                        <a:pos x="606" y="70"/>
                      </a:cxn>
                      <a:cxn ang="0">
                        <a:pos x="642" y="126"/>
                      </a:cxn>
                      <a:cxn ang="0">
                        <a:pos x="682" y="98"/>
                      </a:cxn>
                      <a:cxn ang="0">
                        <a:pos x="706" y="86"/>
                      </a:cxn>
                      <a:cxn ang="0">
                        <a:pos x="762" y="2"/>
                      </a:cxn>
                      <a:cxn ang="0">
                        <a:pos x="798" y="70"/>
                      </a:cxn>
                      <a:cxn ang="0">
                        <a:pos x="798" y="130"/>
                      </a:cxn>
                      <a:cxn ang="0">
                        <a:pos x="790" y="158"/>
                      </a:cxn>
                      <a:cxn ang="0">
                        <a:pos x="766" y="162"/>
                      </a:cxn>
                      <a:cxn ang="0">
                        <a:pos x="762" y="186"/>
                      </a:cxn>
                      <a:cxn ang="0">
                        <a:pos x="802" y="226"/>
                      </a:cxn>
                      <a:cxn ang="0">
                        <a:pos x="786" y="322"/>
                      </a:cxn>
                      <a:cxn ang="0">
                        <a:pos x="830" y="414"/>
                      </a:cxn>
                      <a:cxn ang="0">
                        <a:pos x="854" y="450"/>
                      </a:cxn>
                      <a:cxn ang="0">
                        <a:pos x="830" y="450"/>
                      </a:cxn>
                      <a:cxn ang="0">
                        <a:pos x="746" y="378"/>
                      </a:cxn>
                      <a:cxn ang="0">
                        <a:pos x="678" y="402"/>
                      </a:cxn>
                      <a:cxn ang="0">
                        <a:pos x="590" y="442"/>
                      </a:cxn>
                      <a:cxn ang="0">
                        <a:pos x="642" y="578"/>
                      </a:cxn>
                      <a:cxn ang="0">
                        <a:pos x="710" y="610"/>
                      </a:cxn>
                      <a:cxn ang="0">
                        <a:pos x="738" y="550"/>
                      </a:cxn>
                      <a:cxn ang="0">
                        <a:pos x="774" y="570"/>
                      </a:cxn>
                      <a:cxn ang="0">
                        <a:pos x="766" y="630"/>
                      </a:cxn>
                      <a:cxn ang="0">
                        <a:pos x="802" y="670"/>
                      </a:cxn>
                      <a:cxn ang="0">
                        <a:pos x="838" y="658"/>
                      </a:cxn>
                      <a:cxn ang="0">
                        <a:pos x="922" y="806"/>
                      </a:cxn>
                      <a:cxn ang="0">
                        <a:pos x="942" y="826"/>
                      </a:cxn>
                      <a:cxn ang="0">
                        <a:pos x="874" y="810"/>
                      </a:cxn>
                      <a:cxn ang="0">
                        <a:pos x="830" y="758"/>
                      </a:cxn>
                      <a:cxn ang="0">
                        <a:pos x="778" y="710"/>
                      </a:cxn>
                      <a:cxn ang="0">
                        <a:pos x="702" y="662"/>
                      </a:cxn>
                      <a:cxn ang="0">
                        <a:pos x="614" y="646"/>
                      </a:cxn>
                      <a:cxn ang="0">
                        <a:pos x="506" y="594"/>
                      </a:cxn>
                      <a:cxn ang="0">
                        <a:pos x="462" y="506"/>
                      </a:cxn>
                      <a:cxn ang="0">
                        <a:pos x="430" y="462"/>
                      </a:cxn>
                      <a:cxn ang="0">
                        <a:pos x="382" y="430"/>
                      </a:cxn>
                      <a:cxn ang="0">
                        <a:pos x="342" y="370"/>
                      </a:cxn>
                      <a:cxn ang="0">
                        <a:pos x="354" y="414"/>
                      </a:cxn>
                      <a:cxn ang="0">
                        <a:pos x="418" y="494"/>
                      </a:cxn>
                      <a:cxn ang="0">
                        <a:pos x="422" y="526"/>
                      </a:cxn>
                      <a:cxn ang="0">
                        <a:pos x="394" y="498"/>
                      </a:cxn>
                      <a:cxn ang="0">
                        <a:pos x="354" y="466"/>
                      </a:cxn>
                      <a:cxn ang="0">
                        <a:pos x="314" y="402"/>
                      </a:cxn>
                      <a:cxn ang="0">
                        <a:pos x="266" y="346"/>
                      </a:cxn>
                      <a:cxn ang="0">
                        <a:pos x="210" y="314"/>
                      </a:cxn>
                      <a:cxn ang="0">
                        <a:pos x="154" y="238"/>
                      </a:cxn>
                      <a:cxn ang="0">
                        <a:pos x="66" y="66"/>
                      </a:cxn>
                      <a:cxn ang="0">
                        <a:pos x="34" y="38"/>
                      </a:cxn>
                      <a:cxn ang="0">
                        <a:pos x="46" y="22"/>
                      </a:cxn>
                      <a:cxn ang="0">
                        <a:pos x="102" y="70"/>
                      </a:cxn>
                    </a:cxnLst>
                    <a:rect l="0" t="0" r="r" b="b"/>
                    <a:pathLst>
                      <a:path w="984" h="844">
                        <a:moveTo>
                          <a:pt x="82" y="38"/>
                        </a:moveTo>
                        <a:lnTo>
                          <a:pt x="406" y="6"/>
                        </a:lnTo>
                        <a:cubicBezTo>
                          <a:pt x="497" y="22"/>
                          <a:pt x="465" y="0"/>
                          <a:pt x="474" y="54"/>
                        </a:cubicBezTo>
                        <a:cubicBezTo>
                          <a:pt x="492" y="48"/>
                          <a:pt x="484" y="40"/>
                          <a:pt x="502" y="34"/>
                        </a:cubicBezTo>
                        <a:cubicBezTo>
                          <a:pt x="510" y="37"/>
                          <a:pt x="517" y="46"/>
                          <a:pt x="526" y="46"/>
                        </a:cubicBezTo>
                        <a:cubicBezTo>
                          <a:pt x="534" y="46"/>
                          <a:pt x="550" y="38"/>
                          <a:pt x="550" y="38"/>
                        </a:cubicBezTo>
                        <a:cubicBezTo>
                          <a:pt x="556" y="55"/>
                          <a:pt x="552" y="60"/>
                          <a:pt x="542" y="74"/>
                        </a:cubicBezTo>
                        <a:cubicBezTo>
                          <a:pt x="555" y="114"/>
                          <a:pt x="550" y="102"/>
                          <a:pt x="578" y="130"/>
                        </a:cubicBezTo>
                        <a:cubicBezTo>
                          <a:pt x="584" y="148"/>
                          <a:pt x="590" y="148"/>
                          <a:pt x="606" y="138"/>
                        </a:cubicBezTo>
                        <a:cubicBezTo>
                          <a:pt x="600" y="119"/>
                          <a:pt x="594" y="107"/>
                          <a:pt x="586" y="90"/>
                        </a:cubicBezTo>
                        <a:cubicBezTo>
                          <a:pt x="583" y="82"/>
                          <a:pt x="578" y="66"/>
                          <a:pt x="578" y="66"/>
                        </a:cubicBezTo>
                        <a:cubicBezTo>
                          <a:pt x="585" y="44"/>
                          <a:pt x="597" y="56"/>
                          <a:pt x="606" y="70"/>
                        </a:cubicBezTo>
                        <a:cubicBezTo>
                          <a:pt x="609" y="86"/>
                          <a:pt x="608" y="117"/>
                          <a:pt x="626" y="90"/>
                        </a:cubicBezTo>
                        <a:cubicBezTo>
                          <a:pt x="648" y="97"/>
                          <a:pt x="646" y="104"/>
                          <a:pt x="642" y="126"/>
                        </a:cubicBezTo>
                        <a:cubicBezTo>
                          <a:pt x="650" y="150"/>
                          <a:pt x="665" y="141"/>
                          <a:pt x="682" y="130"/>
                        </a:cubicBezTo>
                        <a:cubicBezTo>
                          <a:pt x="689" y="108"/>
                          <a:pt x="673" y="124"/>
                          <a:pt x="682" y="98"/>
                        </a:cubicBezTo>
                        <a:cubicBezTo>
                          <a:pt x="683" y="94"/>
                          <a:pt x="690" y="96"/>
                          <a:pt x="694" y="94"/>
                        </a:cubicBezTo>
                        <a:cubicBezTo>
                          <a:pt x="698" y="92"/>
                          <a:pt x="702" y="89"/>
                          <a:pt x="706" y="86"/>
                        </a:cubicBezTo>
                        <a:cubicBezTo>
                          <a:pt x="717" y="54"/>
                          <a:pt x="688" y="54"/>
                          <a:pt x="742" y="46"/>
                        </a:cubicBezTo>
                        <a:cubicBezTo>
                          <a:pt x="748" y="27"/>
                          <a:pt x="741" y="9"/>
                          <a:pt x="762" y="2"/>
                        </a:cubicBezTo>
                        <a:cubicBezTo>
                          <a:pt x="788" y="11"/>
                          <a:pt x="777" y="38"/>
                          <a:pt x="802" y="46"/>
                        </a:cubicBezTo>
                        <a:cubicBezTo>
                          <a:pt x="831" y="36"/>
                          <a:pt x="805" y="63"/>
                          <a:pt x="798" y="70"/>
                        </a:cubicBezTo>
                        <a:cubicBezTo>
                          <a:pt x="789" y="96"/>
                          <a:pt x="787" y="96"/>
                          <a:pt x="802" y="118"/>
                        </a:cubicBezTo>
                        <a:cubicBezTo>
                          <a:pt x="801" y="122"/>
                          <a:pt x="801" y="127"/>
                          <a:pt x="798" y="130"/>
                        </a:cubicBezTo>
                        <a:cubicBezTo>
                          <a:pt x="794" y="133"/>
                          <a:pt x="784" y="129"/>
                          <a:pt x="782" y="134"/>
                        </a:cubicBezTo>
                        <a:cubicBezTo>
                          <a:pt x="780" y="142"/>
                          <a:pt x="790" y="158"/>
                          <a:pt x="790" y="158"/>
                        </a:cubicBezTo>
                        <a:cubicBezTo>
                          <a:pt x="786" y="161"/>
                          <a:pt x="783" y="165"/>
                          <a:pt x="778" y="166"/>
                        </a:cubicBezTo>
                        <a:cubicBezTo>
                          <a:pt x="774" y="167"/>
                          <a:pt x="769" y="159"/>
                          <a:pt x="766" y="162"/>
                        </a:cubicBezTo>
                        <a:cubicBezTo>
                          <a:pt x="758" y="170"/>
                          <a:pt x="794" y="182"/>
                          <a:pt x="794" y="182"/>
                        </a:cubicBezTo>
                        <a:cubicBezTo>
                          <a:pt x="804" y="211"/>
                          <a:pt x="775" y="190"/>
                          <a:pt x="762" y="186"/>
                        </a:cubicBezTo>
                        <a:cubicBezTo>
                          <a:pt x="767" y="194"/>
                          <a:pt x="773" y="202"/>
                          <a:pt x="778" y="210"/>
                        </a:cubicBezTo>
                        <a:cubicBezTo>
                          <a:pt x="783" y="218"/>
                          <a:pt x="802" y="226"/>
                          <a:pt x="802" y="226"/>
                        </a:cubicBezTo>
                        <a:cubicBezTo>
                          <a:pt x="813" y="242"/>
                          <a:pt x="804" y="245"/>
                          <a:pt x="810" y="262"/>
                        </a:cubicBezTo>
                        <a:cubicBezTo>
                          <a:pt x="803" y="282"/>
                          <a:pt x="793" y="301"/>
                          <a:pt x="786" y="322"/>
                        </a:cubicBezTo>
                        <a:cubicBezTo>
                          <a:pt x="783" y="330"/>
                          <a:pt x="778" y="346"/>
                          <a:pt x="778" y="346"/>
                        </a:cubicBezTo>
                        <a:cubicBezTo>
                          <a:pt x="785" y="366"/>
                          <a:pt x="817" y="394"/>
                          <a:pt x="830" y="414"/>
                        </a:cubicBezTo>
                        <a:cubicBezTo>
                          <a:pt x="835" y="422"/>
                          <a:pt x="841" y="430"/>
                          <a:pt x="846" y="438"/>
                        </a:cubicBezTo>
                        <a:cubicBezTo>
                          <a:pt x="849" y="442"/>
                          <a:pt x="854" y="450"/>
                          <a:pt x="854" y="450"/>
                        </a:cubicBezTo>
                        <a:cubicBezTo>
                          <a:pt x="853" y="457"/>
                          <a:pt x="855" y="466"/>
                          <a:pt x="850" y="470"/>
                        </a:cubicBezTo>
                        <a:cubicBezTo>
                          <a:pt x="844" y="475"/>
                          <a:pt x="831" y="451"/>
                          <a:pt x="830" y="450"/>
                        </a:cubicBezTo>
                        <a:cubicBezTo>
                          <a:pt x="811" y="431"/>
                          <a:pt x="789" y="421"/>
                          <a:pt x="774" y="398"/>
                        </a:cubicBezTo>
                        <a:cubicBezTo>
                          <a:pt x="769" y="379"/>
                          <a:pt x="766" y="371"/>
                          <a:pt x="746" y="378"/>
                        </a:cubicBezTo>
                        <a:cubicBezTo>
                          <a:pt x="717" y="368"/>
                          <a:pt x="730" y="368"/>
                          <a:pt x="706" y="374"/>
                        </a:cubicBezTo>
                        <a:cubicBezTo>
                          <a:pt x="688" y="402"/>
                          <a:pt x="699" y="395"/>
                          <a:pt x="678" y="402"/>
                        </a:cubicBezTo>
                        <a:cubicBezTo>
                          <a:pt x="654" y="386"/>
                          <a:pt x="650" y="390"/>
                          <a:pt x="618" y="394"/>
                        </a:cubicBezTo>
                        <a:cubicBezTo>
                          <a:pt x="607" y="411"/>
                          <a:pt x="601" y="426"/>
                          <a:pt x="590" y="442"/>
                        </a:cubicBezTo>
                        <a:cubicBezTo>
                          <a:pt x="600" y="471"/>
                          <a:pt x="593" y="459"/>
                          <a:pt x="606" y="478"/>
                        </a:cubicBezTo>
                        <a:cubicBezTo>
                          <a:pt x="593" y="518"/>
                          <a:pt x="622" y="548"/>
                          <a:pt x="642" y="578"/>
                        </a:cubicBezTo>
                        <a:cubicBezTo>
                          <a:pt x="651" y="591"/>
                          <a:pt x="651" y="601"/>
                          <a:pt x="666" y="606"/>
                        </a:cubicBezTo>
                        <a:cubicBezTo>
                          <a:pt x="680" y="627"/>
                          <a:pt x="691" y="623"/>
                          <a:pt x="710" y="610"/>
                        </a:cubicBezTo>
                        <a:cubicBezTo>
                          <a:pt x="729" y="616"/>
                          <a:pt x="729" y="606"/>
                          <a:pt x="734" y="590"/>
                        </a:cubicBezTo>
                        <a:cubicBezTo>
                          <a:pt x="735" y="577"/>
                          <a:pt x="731" y="562"/>
                          <a:pt x="738" y="550"/>
                        </a:cubicBezTo>
                        <a:cubicBezTo>
                          <a:pt x="742" y="543"/>
                          <a:pt x="762" y="542"/>
                          <a:pt x="762" y="542"/>
                        </a:cubicBezTo>
                        <a:cubicBezTo>
                          <a:pt x="783" y="547"/>
                          <a:pt x="786" y="552"/>
                          <a:pt x="774" y="570"/>
                        </a:cubicBezTo>
                        <a:cubicBezTo>
                          <a:pt x="779" y="590"/>
                          <a:pt x="790" y="605"/>
                          <a:pt x="770" y="618"/>
                        </a:cubicBezTo>
                        <a:cubicBezTo>
                          <a:pt x="769" y="622"/>
                          <a:pt x="764" y="626"/>
                          <a:pt x="766" y="630"/>
                        </a:cubicBezTo>
                        <a:cubicBezTo>
                          <a:pt x="768" y="634"/>
                          <a:pt x="775" y="634"/>
                          <a:pt x="778" y="638"/>
                        </a:cubicBezTo>
                        <a:cubicBezTo>
                          <a:pt x="788" y="651"/>
                          <a:pt x="786" y="660"/>
                          <a:pt x="802" y="670"/>
                        </a:cubicBezTo>
                        <a:cubicBezTo>
                          <a:pt x="810" y="667"/>
                          <a:pt x="818" y="665"/>
                          <a:pt x="826" y="662"/>
                        </a:cubicBezTo>
                        <a:cubicBezTo>
                          <a:pt x="830" y="661"/>
                          <a:pt x="838" y="658"/>
                          <a:pt x="838" y="658"/>
                        </a:cubicBezTo>
                        <a:cubicBezTo>
                          <a:pt x="857" y="664"/>
                          <a:pt x="864" y="680"/>
                          <a:pt x="870" y="698"/>
                        </a:cubicBezTo>
                        <a:cubicBezTo>
                          <a:pt x="859" y="731"/>
                          <a:pt x="887" y="794"/>
                          <a:pt x="922" y="806"/>
                        </a:cubicBezTo>
                        <a:cubicBezTo>
                          <a:pt x="938" y="801"/>
                          <a:pt x="941" y="792"/>
                          <a:pt x="958" y="798"/>
                        </a:cubicBezTo>
                        <a:cubicBezTo>
                          <a:pt x="984" y="837"/>
                          <a:pt x="928" y="784"/>
                          <a:pt x="942" y="826"/>
                        </a:cubicBezTo>
                        <a:cubicBezTo>
                          <a:pt x="936" y="844"/>
                          <a:pt x="930" y="844"/>
                          <a:pt x="914" y="834"/>
                        </a:cubicBezTo>
                        <a:cubicBezTo>
                          <a:pt x="903" y="817"/>
                          <a:pt x="890" y="821"/>
                          <a:pt x="874" y="810"/>
                        </a:cubicBezTo>
                        <a:cubicBezTo>
                          <a:pt x="851" y="776"/>
                          <a:pt x="882" y="816"/>
                          <a:pt x="854" y="794"/>
                        </a:cubicBezTo>
                        <a:cubicBezTo>
                          <a:pt x="843" y="785"/>
                          <a:pt x="840" y="768"/>
                          <a:pt x="830" y="758"/>
                        </a:cubicBezTo>
                        <a:cubicBezTo>
                          <a:pt x="824" y="739"/>
                          <a:pt x="817" y="724"/>
                          <a:pt x="798" y="718"/>
                        </a:cubicBezTo>
                        <a:cubicBezTo>
                          <a:pt x="791" y="696"/>
                          <a:pt x="800" y="712"/>
                          <a:pt x="778" y="710"/>
                        </a:cubicBezTo>
                        <a:cubicBezTo>
                          <a:pt x="767" y="709"/>
                          <a:pt x="746" y="702"/>
                          <a:pt x="746" y="702"/>
                        </a:cubicBezTo>
                        <a:cubicBezTo>
                          <a:pt x="729" y="691"/>
                          <a:pt x="720" y="674"/>
                          <a:pt x="702" y="662"/>
                        </a:cubicBezTo>
                        <a:cubicBezTo>
                          <a:pt x="694" y="665"/>
                          <a:pt x="687" y="673"/>
                          <a:pt x="678" y="674"/>
                        </a:cubicBezTo>
                        <a:cubicBezTo>
                          <a:pt x="657" y="677"/>
                          <a:pt x="630" y="657"/>
                          <a:pt x="614" y="646"/>
                        </a:cubicBezTo>
                        <a:cubicBezTo>
                          <a:pt x="600" y="637"/>
                          <a:pt x="580" y="639"/>
                          <a:pt x="566" y="630"/>
                        </a:cubicBezTo>
                        <a:cubicBezTo>
                          <a:pt x="546" y="617"/>
                          <a:pt x="525" y="607"/>
                          <a:pt x="506" y="594"/>
                        </a:cubicBezTo>
                        <a:cubicBezTo>
                          <a:pt x="513" y="572"/>
                          <a:pt x="509" y="551"/>
                          <a:pt x="490" y="538"/>
                        </a:cubicBezTo>
                        <a:cubicBezTo>
                          <a:pt x="485" y="522"/>
                          <a:pt x="476" y="515"/>
                          <a:pt x="462" y="506"/>
                        </a:cubicBezTo>
                        <a:cubicBezTo>
                          <a:pt x="441" y="474"/>
                          <a:pt x="469" y="513"/>
                          <a:pt x="442" y="486"/>
                        </a:cubicBezTo>
                        <a:cubicBezTo>
                          <a:pt x="436" y="480"/>
                          <a:pt x="436" y="468"/>
                          <a:pt x="430" y="462"/>
                        </a:cubicBezTo>
                        <a:cubicBezTo>
                          <a:pt x="427" y="459"/>
                          <a:pt x="422" y="459"/>
                          <a:pt x="418" y="458"/>
                        </a:cubicBezTo>
                        <a:cubicBezTo>
                          <a:pt x="407" y="447"/>
                          <a:pt x="382" y="430"/>
                          <a:pt x="382" y="430"/>
                        </a:cubicBezTo>
                        <a:cubicBezTo>
                          <a:pt x="371" y="413"/>
                          <a:pt x="358" y="399"/>
                          <a:pt x="346" y="382"/>
                        </a:cubicBezTo>
                        <a:cubicBezTo>
                          <a:pt x="344" y="378"/>
                          <a:pt x="345" y="373"/>
                          <a:pt x="342" y="370"/>
                        </a:cubicBezTo>
                        <a:cubicBezTo>
                          <a:pt x="339" y="367"/>
                          <a:pt x="334" y="367"/>
                          <a:pt x="330" y="366"/>
                        </a:cubicBezTo>
                        <a:cubicBezTo>
                          <a:pt x="322" y="390"/>
                          <a:pt x="342" y="398"/>
                          <a:pt x="354" y="414"/>
                        </a:cubicBezTo>
                        <a:cubicBezTo>
                          <a:pt x="368" y="432"/>
                          <a:pt x="372" y="446"/>
                          <a:pt x="390" y="458"/>
                        </a:cubicBezTo>
                        <a:cubicBezTo>
                          <a:pt x="409" y="487"/>
                          <a:pt x="399" y="475"/>
                          <a:pt x="418" y="494"/>
                        </a:cubicBezTo>
                        <a:cubicBezTo>
                          <a:pt x="423" y="510"/>
                          <a:pt x="428" y="517"/>
                          <a:pt x="442" y="526"/>
                        </a:cubicBezTo>
                        <a:cubicBezTo>
                          <a:pt x="450" y="550"/>
                          <a:pt x="432" y="533"/>
                          <a:pt x="422" y="526"/>
                        </a:cubicBezTo>
                        <a:cubicBezTo>
                          <a:pt x="399" y="492"/>
                          <a:pt x="430" y="532"/>
                          <a:pt x="402" y="510"/>
                        </a:cubicBezTo>
                        <a:cubicBezTo>
                          <a:pt x="398" y="507"/>
                          <a:pt x="397" y="501"/>
                          <a:pt x="394" y="498"/>
                        </a:cubicBezTo>
                        <a:cubicBezTo>
                          <a:pt x="391" y="495"/>
                          <a:pt x="386" y="493"/>
                          <a:pt x="382" y="490"/>
                        </a:cubicBezTo>
                        <a:cubicBezTo>
                          <a:pt x="377" y="474"/>
                          <a:pt x="370" y="471"/>
                          <a:pt x="354" y="466"/>
                        </a:cubicBezTo>
                        <a:cubicBezTo>
                          <a:pt x="344" y="452"/>
                          <a:pt x="340" y="447"/>
                          <a:pt x="346" y="430"/>
                        </a:cubicBezTo>
                        <a:cubicBezTo>
                          <a:pt x="338" y="418"/>
                          <a:pt x="314" y="402"/>
                          <a:pt x="314" y="402"/>
                        </a:cubicBezTo>
                        <a:cubicBezTo>
                          <a:pt x="306" y="390"/>
                          <a:pt x="298" y="378"/>
                          <a:pt x="290" y="366"/>
                        </a:cubicBezTo>
                        <a:cubicBezTo>
                          <a:pt x="284" y="357"/>
                          <a:pt x="273" y="354"/>
                          <a:pt x="266" y="346"/>
                        </a:cubicBezTo>
                        <a:cubicBezTo>
                          <a:pt x="263" y="342"/>
                          <a:pt x="262" y="337"/>
                          <a:pt x="258" y="334"/>
                        </a:cubicBezTo>
                        <a:cubicBezTo>
                          <a:pt x="243" y="324"/>
                          <a:pt x="225" y="324"/>
                          <a:pt x="210" y="314"/>
                        </a:cubicBezTo>
                        <a:cubicBezTo>
                          <a:pt x="201" y="300"/>
                          <a:pt x="194" y="291"/>
                          <a:pt x="178" y="286"/>
                        </a:cubicBezTo>
                        <a:cubicBezTo>
                          <a:pt x="160" y="260"/>
                          <a:pt x="192" y="247"/>
                          <a:pt x="154" y="238"/>
                        </a:cubicBezTo>
                        <a:cubicBezTo>
                          <a:pt x="111" y="209"/>
                          <a:pt x="106" y="149"/>
                          <a:pt x="90" y="102"/>
                        </a:cubicBezTo>
                        <a:cubicBezTo>
                          <a:pt x="86" y="90"/>
                          <a:pt x="76" y="73"/>
                          <a:pt x="66" y="66"/>
                        </a:cubicBezTo>
                        <a:cubicBezTo>
                          <a:pt x="58" y="60"/>
                          <a:pt x="42" y="50"/>
                          <a:pt x="42" y="50"/>
                        </a:cubicBezTo>
                        <a:cubicBezTo>
                          <a:pt x="39" y="46"/>
                          <a:pt x="38" y="41"/>
                          <a:pt x="34" y="38"/>
                        </a:cubicBezTo>
                        <a:cubicBezTo>
                          <a:pt x="27" y="34"/>
                          <a:pt x="10" y="30"/>
                          <a:pt x="10" y="30"/>
                        </a:cubicBezTo>
                        <a:cubicBezTo>
                          <a:pt x="0" y="1"/>
                          <a:pt x="31" y="17"/>
                          <a:pt x="46" y="22"/>
                        </a:cubicBezTo>
                        <a:cubicBezTo>
                          <a:pt x="65" y="51"/>
                          <a:pt x="61" y="41"/>
                          <a:pt x="86" y="58"/>
                        </a:cubicBezTo>
                        <a:cubicBezTo>
                          <a:pt x="94" y="70"/>
                          <a:pt x="94" y="93"/>
                          <a:pt x="102" y="70"/>
                        </a:cubicBezTo>
                        <a:cubicBezTo>
                          <a:pt x="95" y="49"/>
                          <a:pt x="82" y="62"/>
                          <a:pt x="82" y="3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181" name="Freeform 37"/>
                  <p:cNvSpPr>
                    <a:spLocks/>
                  </p:cNvSpPr>
                  <p:nvPr/>
                </p:nvSpPr>
                <p:spPr bwMode="ltGray">
                  <a:xfrm>
                    <a:off x="2405" y="445"/>
                    <a:ext cx="15" cy="16"/>
                  </a:xfrm>
                  <a:custGeom>
                    <a:avLst/>
                    <a:gdLst/>
                    <a:ahLst/>
                    <a:cxnLst>
                      <a:cxn ang="0">
                        <a:pos x="6" y="28"/>
                      </a:cxn>
                      <a:cxn ang="0">
                        <a:pos x="10" y="48"/>
                      </a:cxn>
                      <a:cxn ang="0">
                        <a:pos x="6" y="28"/>
                      </a:cxn>
                    </a:cxnLst>
                    <a:rect l="0" t="0" r="r" b="b"/>
                    <a:pathLst>
                      <a:path w="36" h="48">
                        <a:moveTo>
                          <a:pt x="6" y="28"/>
                        </a:moveTo>
                        <a:cubicBezTo>
                          <a:pt x="25" y="0"/>
                          <a:pt x="36" y="31"/>
                          <a:pt x="10" y="48"/>
                        </a:cubicBezTo>
                        <a:cubicBezTo>
                          <a:pt x="0" y="34"/>
                          <a:pt x="0" y="40"/>
                          <a:pt x="6" y="2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182" name="Freeform 38"/>
                  <p:cNvSpPr>
                    <a:spLocks/>
                  </p:cNvSpPr>
                  <p:nvPr/>
                </p:nvSpPr>
                <p:spPr bwMode="ltGray">
                  <a:xfrm>
                    <a:off x="2393" y="439"/>
                    <a:ext cx="16" cy="12"/>
                  </a:xfrm>
                  <a:custGeom>
                    <a:avLst/>
                    <a:gdLst/>
                    <a:ahLst/>
                    <a:cxnLst>
                      <a:cxn ang="0">
                        <a:pos x="0" y="5"/>
                      </a:cxn>
                      <a:cxn ang="0">
                        <a:pos x="12" y="1"/>
                      </a:cxn>
                      <a:cxn ang="0">
                        <a:pos x="36" y="17"/>
                      </a:cxn>
                      <a:cxn ang="0">
                        <a:pos x="8" y="17"/>
                      </a:cxn>
                      <a:cxn ang="0">
                        <a:pos x="0" y="5"/>
                      </a:cxn>
                    </a:cxnLst>
                    <a:rect l="0" t="0" r="r" b="b"/>
                    <a:pathLst>
                      <a:path w="36" h="37">
                        <a:moveTo>
                          <a:pt x="0" y="5"/>
                        </a:moveTo>
                        <a:cubicBezTo>
                          <a:pt x="4" y="4"/>
                          <a:pt x="8" y="0"/>
                          <a:pt x="12" y="1"/>
                        </a:cubicBezTo>
                        <a:cubicBezTo>
                          <a:pt x="21" y="4"/>
                          <a:pt x="36" y="17"/>
                          <a:pt x="36" y="17"/>
                        </a:cubicBezTo>
                        <a:cubicBezTo>
                          <a:pt x="29" y="37"/>
                          <a:pt x="22" y="26"/>
                          <a:pt x="8" y="17"/>
                        </a:cubicBezTo>
                        <a:cubicBezTo>
                          <a:pt x="5" y="13"/>
                          <a:pt x="0" y="5"/>
                          <a:pt x="0" y="5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183" name="Freeform 39"/>
                  <p:cNvSpPr>
                    <a:spLocks/>
                  </p:cNvSpPr>
                  <p:nvPr/>
                </p:nvSpPr>
                <p:spPr bwMode="ltGray">
                  <a:xfrm>
                    <a:off x="2878" y="406"/>
                    <a:ext cx="73" cy="33"/>
                  </a:xfrm>
                  <a:custGeom>
                    <a:avLst/>
                    <a:gdLst/>
                    <a:ahLst/>
                    <a:cxnLst>
                      <a:cxn ang="0">
                        <a:pos x="0" y="49"/>
                      </a:cxn>
                      <a:cxn ang="0">
                        <a:pos x="28" y="25"/>
                      </a:cxn>
                      <a:cxn ang="0">
                        <a:pos x="56" y="21"/>
                      </a:cxn>
                      <a:cxn ang="0">
                        <a:pos x="80" y="9"/>
                      </a:cxn>
                      <a:cxn ang="0">
                        <a:pos x="64" y="25"/>
                      </a:cxn>
                      <a:cxn ang="0">
                        <a:pos x="124" y="49"/>
                      </a:cxn>
                      <a:cxn ang="0">
                        <a:pos x="160" y="65"/>
                      </a:cxn>
                      <a:cxn ang="0">
                        <a:pos x="116" y="77"/>
                      </a:cxn>
                      <a:cxn ang="0">
                        <a:pos x="88" y="57"/>
                      </a:cxn>
                      <a:cxn ang="0">
                        <a:pos x="76" y="53"/>
                      </a:cxn>
                      <a:cxn ang="0">
                        <a:pos x="24" y="41"/>
                      </a:cxn>
                      <a:cxn ang="0">
                        <a:pos x="0" y="49"/>
                      </a:cxn>
                    </a:cxnLst>
                    <a:rect l="0" t="0" r="r" b="b"/>
                    <a:pathLst>
                      <a:path w="170" h="96">
                        <a:moveTo>
                          <a:pt x="0" y="49"/>
                        </a:moveTo>
                        <a:cubicBezTo>
                          <a:pt x="5" y="33"/>
                          <a:pt x="12" y="30"/>
                          <a:pt x="28" y="25"/>
                        </a:cubicBezTo>
                        <a:cubicBezTo>
                          <a:pt x="20" y="0"/>
                          <a:pt x="42" y="16"/>
                          <a:pt x="56" y="21"/>
                        </a:cubicBezTo>
                        <a:cubicBezTo>
                          <a:pt x="56" y="21"/>
                          <a:pt x="77" y="6"/>
                          <a:pt x="80" y="9"/>
                        </a:cubicBezTo>
                        <a:cubicBezTo>
                          <a:pt x="85" y="14"/>
                          <a:pt x="71" y="23"/>
                          <a:pt x="64" y="25"/>
                        </a:cubicBezTo>
                        <a:cubicBezTo>
                          <a:pt x="82" y="37"/>
                          <a:pt x="103" y="42"/>
                          <a:pt x="124" y="49"/>
                        </a:cubicBezTo>
                        <a:cubicBezTo>
                          <a:pt x="136" y="53"/>
                          <a:pt x="160" y="65"/>
                          <a:pt x="160" y="65"/>
                        </a:cubicBezTo>
                        <a:cubicBezTo>
                          <a:pt x="170" y="96"/>
                          <a:pt x="134" y="83"/>
                          <a:pt x="116" y="77"/>
                        </a:cubicBezTo>
                        <a:cubicBezTo>
                          <a:pt x="109" y="57"/>
                          <a:pt x="116" y="66"/>
                          <a:pt x="88" y="57"/>
                        </a:cubicBezTo>
                        <a:cubicBezTo>
                          <a:pt x="84" y="56"/>
                          <a:pt x="76" y="53"/>
                          <a:pt x="76" y="53"/>
                        </a:cubicBezTo>
                        <a:cubicBezTo>
                          <a:pt x="57" y="34"/>
                          <a:pt x="53" y="37"/>
                          <a:pt x="24" y="41"/>
                        </a:cubicBezTo>
                        <a:cubicBezTo>
                          <a:pt x="9" y="51"/>
                          <a:pt x="17" y="49"/>
                          <a:pt x="0" y="49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184" name="Freeform 40"/>
                  <p:cNvSpPr>
                    <a:spLocks/>
                  </p:cNvSpPr>
                  <p:nvPr/>
                </p:nvSpPr>
                <p:spPr bwMode="ltGray">
                  <a:xfrm>
                    <a:off x="2955" y="433"/>
                    <a:ext cx="59" cy="15"/>
                  </a:xfrm>
                  <a:custGeom>
                    <a:avLst/>
                    <a:gdLst/>
                    <a:ahLst/>
                    <a:cxnLst>
                      <a:cxn ang="0">
                        <a:pos x="0" y="0"/>
                      </a:cxn>
                      <a:cxn ang="0">
                        <a:pos x="52" y="4"/>
                      </a:cxn>
                      <a:cxn ang="0">
                        <a:pos x="88" y="24"/>
                      </a:cxn>
                      <a:cxn ang="0">
                        <a:pos x="112" y="20"/>
                      </a:cxn>
                      <a:cxn ang="0">
                        <a:pos x="108" y="44"/>
                      </a:cxn>
                      <a:cxn ang="0">
                        <a:pos x="64" y="40"/>
                      </a:cxn>
                      <a:cxn ang="0">
                        <a:pos x="0" y="36"/>
                      </a:cxn>
                      <a:cxn ang="0">
                        <a:pos x="28" y="20"/>
                      </a:cxn>
                      <a:cxn ang="0">
                        <a:pos x="0" y="0"/>
                      </a:cxn>
                    </a:cxnLst>
                    <a:rect l="0" t="0" r="r" b="b"/>
                    <a:pathLst>
                      <a:path w="138" h="44">
                        <a:moveTo>
                          <a:pt x="0" y="0"/>
                        </a:moveTo>
                        <a:cubicBezTo>
                          <a:pt x="19" y="3"/>
                          <a:pt x="35" y="10"/>
                          <a:pt x="52" y="4"/>
                        </a:cubicBezTo>
                        <a:cubicBezTo>
                          <a:pt x="87" y="11"/>
                          <a:pt x="61" y="15"/>
                          <a:pt x="88" y="24"/>
                        </a:cubicBezTo>
                        <a:cubicBezTo>
                          <a:pt x="96" y="23"/>
                          <a:pt x="104" y="19"/>
                          <a:pt x="112" y="20"/>
                        </a:cubicBezTo>
                        <a:cubicBezTo>
                          <a:pt x="138" y="23"/>
                          <a:pt x="118" y="41"/>
                          <a:pt x="108" y="44"/>
                        </a:cubicBezTo>
                        <a:cubicBezTo>
                          <a:pt x="78" y="34"/>
                          <a:pt x="92" y="34"/>
                          <a:pt x="64" y="40"/>
                        </a:cubicBezTo>
                        <a:cubicBezTo>
                          <a:pt x="41" y="37"/>
                          <a:pt x="22" y="41"/>
                          <a:pt x="0" y="36"/>
                        </a:cubicBezTo>
                        <a:cubicBezTo>
                          <a:pt x="6" y="11"/>
                          <a:pt x="7" y="27"/>
                          <a:pt x="28" y="20"/>
                        </a:cubicBezTo>
                        <a:cubicBezTo>
                          <a:pt x="17" y="13"/>
                          <a:pt x="0" y="13"/>
                          <a:pt x="0" y="0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185" name="Freeform 41"/>
                  <p:cNvSpPr>
                    <a:spLocks/>
                  </p:cNvSpPr>
                  <p:nvPr/>
                </p:nvSpPr>
                <p:spPr bwMode="ltGray">
                  <a:xfrm>
                    <a:off x="2924" y="441"/>
                    <a:ext cx="24" cy="14"/>
                  </a:xfrm>
                  <a:custGeom>
                    <a:avLst/>
                    <a:gdLst/>
                    <a:ahLst/>
                    <a:cxnLst>
                      <a:cxn ang="0">
                        <a:pos x="17" y="25"/>
                      </a:cxn>
                      <a:cxn ang="0">
                        <a:pos x="37" y="13"/>
                      </a:cxn>
                      <a:cxn ang="0">
                        <a:pos x="17" y="25"/>
                      </a:cxn>
                    </a:cxnLst>
                    <a:rect l="0" t="0" r="r" b="b"/>
                    <a:pathLst>
                      <a:path w="57" h="42">
                        <a:moveTo>
                          <a:pt x="17" y="25"/>
                        </a:moveTo>
                        <a:cubicBezTo>
                          <a:pt x="0" y="0"/>
                          <a:pt x="21" y="9"/>
                          <a:pt x="37" y="13"/>
                        </a:cubicBezTo>
                        <a:cubicBezTo>
                          <a:pt x="57" y="42"/>
                          <a:pt x="30" y="25"/>
                          <a:pt x="17" y="25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186" name="Freeform 42"/>
                  <p:cNvSpPr>
                    <a:spLocks/>
                  </p:cNvSpPr>
                  <p:nvPr/>
                </p:nvSpPr>
                <p:spPr bwMode="ltGray">
                  <a:xfrm>
                    <a:off x="2908" y="398"/>
                    <a:ext cx="16" cy="18"/>
                  </a:xfrm>
                  <a:custGeom>
                    <a:avLst/>
                    <a:gdLst/>
                    <a:ahLst/>
                    <a:cxnLst>
                      <a:cxn ang="0">
                        <a:pos x="19" y="32"/>
                      </a:cxn>
                      <a:cxn ang="0">
                        <a:pos x="19" y="0"/>
                      </a:cxn>
                      <a:cxn ang="0">
                        <a:pos x="19" y="32"/>
                      </a:cxn>
                    </a:cxnLst>
                    <a:rect l="0" t="0" r="r" b="b"/>
                    <a:pathLst>
                      <a:path w="39" h="52">
                        <a:moveTo>
                          <a:pt x="19" y="32"/>
                        </a:moveTo>
                        <a:cubicBezTo>
                          <a:pt x="13" y="14"/>
                          <a:pt x="0" y="13"/>
                          <a:pt x="19" y="0"/>
                        </a:cubicBezTo>
                        <a:cubicBezTo>
                          <a:pt x="23" y="5"/>
                          <a:pt x="39" y="52"/>
                          <a:pt x="19" y="32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187" name="Freeform 43"/>
                  <p:cNvSpPr>
                    <a:spLocks/>
                  </p:cNvSpPr>
                  <p:nvPr/>
                </p:nvSpPr>
                <p:spPr bwMode="ltGray">
                  <a:xfrm>
                    <a:off x="3035" y="452"/>
                    <a:ext cx="19" cy="27"/>
                  </a:xfrm>
                  <a:custGeom>
                    <a:avLst/>
                    <a:gdLst/>
                    <a:ahLst/>
                    <a:cxnLst>
                      <a:cxn ang="0">
                        <a:pos x="4" y="9"/>
                      </a:cxn>
                      <a:cxn ang="0">
                        <a:pos x="20" y="33"/>
                      </a:cxn>
                      <a:cxn ang="0">
                        <a:pos x="24" y="49"/>
                      </a:cxn>
                      <a:cxn ang="0">
                        <a:pos x="36" y="53"/>
                      </a:cxn>
                      <a:cxn ang="0">
                        <a:pos x="24" y="73"/>
                      </a:cxn>
                      <a:cxn ang="0">
                        <a:pos x="0" y="21"/>
                      </a:cxn>
                      <a:cxn ang="0">
                        <a:pos x="4" y="9"/>
                      </a:cxn>
                    </a:cxnLst>
                    <a:rect l="0" t="0" r="r" b="b"/>
                    <a:pathLst>
                      <a:path w="44" h="80">
                        <a:moveTo>
                          <a:pt x="4" y="9"/>
                        </a:moveTo>
                        <a:cubicBezTo>
                          <a:pt x="9" y="17"/>
                          <a:pt x="18" y="24"/>
                          <a:pt x="20" y="33"/>
                        </a:cubicBezTo>
                        <a:cubicBezTo>
                          <a:pt x="21" y="38"/>
                          <a:pt x="21" y="45"/>
                          <a:pt x="24" y="49"/>
                        </a:cubicBezTo>
                        <a:cubicBezTo>
                          <a:pt x="27" y="52"/>
                          <a:pt x="32" y="52"/>
                          <a:pt x="36" y="53"/>
                        </a:cubicBezTo>
                        <a:cubicBezTo>
                          <a:pt x="41" y="68"/>
                          <a:pt x="44" y="80"/>
                          <a:pt x="24" y="73"/>
                        </a:cubicBezTo>
                        <a:cubicBezTo>
                          <a:pt x="19" y="55"/>
                          <a:pt x="11" y="37"/>
                          <a:pt x="0" y="21"/>
                        </a:cubicBezTo>
                        <a:cubicBezTo>
                          <a:pt x="4" y="4"/>
                          <a:pt x="4" y="0"/>
                          <a:pt x="4" y="9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188" name="Freeform 44"/>
                  <p:cNvSpPr>
                    <a:spLocks/>
                  </p:cNvSpPr>
                  <p:nvPr/>
                </p:nvSpPr>
                <p:spPr bwMode="ltGray">
                  <a:xfrm>
                    <a:off x="2696" y="247"/>
                    <a:ext cx="205" cy="41"/>
                  </a:xfrm>
                  <a:custGeom>
                    <a:avLst/>
                    <a:gdLst/>
                    <a:ahLst/>
                    <a:cxnLst>
                      <a:cxn ang="0">
                        <a:pos x="220" y="1"/>
                      </a:cxn>
                      <a:cxn ang="0">
                        <a:pos x="231" y="8"/>
                      </a:cxn>
                      <a:cxn ang="0">
                        <a:pos x="235" y="0"/>
                      </a:cxn>
                      <a:cxn ang="0">
                        <a:pos x="265" y="0"/>
                      </a:cxn>
                      <a:cxn ang="0">
                        <a:pos x="287" y="17"/>
                      </a:cxn>
                      <a:cxn ang="0">
                        <a:pos x="319" y="10"/>
                      </a:cxn>
                      <a:cxn ang="0">
                        <a:pos x="314" y="29"/>
                      </a:cxn>
                      <a:cxn ang="0">
                        <a:pos x="298" y="46"/>
                      </a:cxn>
                      <a:cxn ang="0">
                        <a:pos x="295" y="29"/>
                      </a:cxn>
                      <a:cxn ang="0">
                        <a:pos x="287" y="31"/>
                      </a:cxn>
                      <a:cxn ang="0">
                        <a:pos x="279" y="29"/>
                      </a:cxn>
                      <a:cxn ang="0">
                        <a:pos x="263" y="21"/>
                      </a:cxn>
                      <a:cxn ang="0">
                        <a:pos x="228" y="38"/>
                      </a:cxn>
                      <a:cxn ang="0">
                        <a:pos x="201" y="44"/>
                      </a:cxn>
                      <a:cxn ang="0">
                        <a:pos x="212" y="57"/>
                      </a:cxn>
                      <a:cxn ang="0">
                        <a:pos x="188" y="63"/>
                      </a:cxn>
                      <a:cxn ang="0">
                        <a:pos x="169" y="61"/>
                      </a:cxn>
                      <a:cxn ang="0">
                        <a:pos x="177" y="57"/>
                      </a:cxn>
                      <a:cxn ang="0">
                        <a:pos x="171" y="40"/>
                      </a:cxn>
                      <a:cxn ang="0">
                        <a:pos x="169" y="31"/>
                      </a:cxn>
                      <a:cxn ang="0">
                        <a:pos x="158" y="23"/>
                      </a:cxn>
                      <a:cxn ang="0">
                        <a:pos x="142" y="27"/>
                      </a:cxn>
                      <a:cxn ang="0">
                        <a:pos x="134" y="27"/>
                      </a:cxn>
                      <a:cxn ang="0">
                        <a:pos x="123" y="25"/>
                      </a:cxn>
                      <a:cxn ang="0">
                        <a:pos x="83" y="2"/>
                      </a:cxn>
                      <a:cxn ang="0">
                        <a:pos x="59" y="14"/>
                      </a:cxn>
                      <a:cxn ang="0">
                        <a:pos x="1" y="0"/>
                      </a:cxn>
                      <a:cxn ang="0">
                        <a:pos x="220" y="1"/>
                      </a:cxn>
                    </a:cxnLst>
                    <a:rect l="0" t="0" r="r" b="b"/>
                    <a:pathLst>
                      <a:path w="323" h="64">
                        <a:moveTo>
                          <a:pt x="220" y="1"/>
                        </a:moveTo>
                        <a:cubicBezTo>
                          <a:pt x="215" y="12"/>
                          <a:pt x="225" y="17"/>
                          <a:pt x="231" y="8"/>
                        </a:cubicBezTo>
                        <a:cubicBezTo>
                          <a:pt x="235" y="0"/>
                          <a:pt x="229" y="7"/>
                          <a:pt x="235" y="0"/>
                        </a:cubicBezTo>
                        <a:lnTo>
                          <a:pt x="265" y="0"/>
                        </a:lnTo>
                        <a:cubicBezTo>
                          <a:pt x="277" y="6"/>
                          <a:pt x="276" y="11"/>
                          <a:pt x="287" y="17"/>
                        </a:cubicBezTo>
                        <a:cubicBezTo>
                          <a:pt x="308" y="11"/>
                          <a:pt x="293" y="7"/>
                          <a:pt x="319" y="10"/>
                        </a:cubicBezTo>
                        <a:cubicBezTo>
                          <a:pt x="323" y="19"/>
                          <a:pt x="321" y="22"/>
                          <a:pt x="314" y="29"/>
                        </a:cubicBezTo>
                        <a:cubicBezTo>
                          <a:pt x="312" y="39"/>
                          <a:pt x="313" y="50"/>
                          <a:pt x="298" y="46"/>
                        </a:cubicBezTo>
                        <a:cubicBezTo>
                          <a:pt x="297" y="40"/>
                          <a:pt x="298" y="34"/>
                          <a:pt x="295" y="29"/>
                        </a:cubicBezTo>
                        <a:cubicBezTo>
                          <a:pt x="294" y="27"/>
                          <a:pt x="290" y="31"/>
                          <a:pt x="287" y="31"/>
                        </a:cubicBezTo>
                        <a:cubicBezTo>
                          <a:pt x="284" y="31"/>
                          <a:pt x="282" y="30"/>
                          <a:pt x="279" y="29"/>
                        </a:cubicBezTo>
                        <a:cubicBezTo>
                          <a:pt x="274" y="27"/>
                          <a:pt x="263" y="21"/>
                          <a:pt x="263" y="21"/>
                        </a:cubicBezTo>
                        <a:cubicBezTo>
                          <a:pt x="249" y="23"/>
                          <a:pt x="241" y="31"/>
                          <a:pt x="228" y="38"/>
                        </a:cubicBezTo>
                        <a:cubicBezTo>
                          <a:pt x="220" y="41"/>
                          <a:pt x="209" y="42"/>
                          <a:pt x="201" y="44"/>
                        </a:cubicBezTo>
                        <a:cubicBezTo>
                          <a:pt x="193" y="54"/>
                          <a:pt x="200" y="53"/>
                          <a:pt x="212" y="57"/>
                        </a:cubicBezTo>
                        <a:cubicBezTo>
                          <a:pt x="200" y="62"/>
                          <a:pt x="199" y="57"/>
                          <a:pt x="188" y="63"/>
                        </a:cubicBezTo>
                        <a:cubicBezTo>
                          <a:pt x="181" y="62"/>
                          <a:pt x="174" y="64"/>
                          <a:pt x="169" y="61"/>
                        </a:cubicBezTo>
                        <a:cubicBezTo>
                          <a:pt x="166" y="59"/>
                          <a:pt x="175" y="59"/>
                          <a:pt x="177" y="57"/>
                        </a:cubicBezTo>
                        <a:cubicBezTo>
                          <a:pt x="181" y="48"/>
                          <a:pt x="149" y="28"/>
                          <a:pt x="171" y="40"/>
                        </a:cubicBezTo>
                        <a:cubicBezTo>
                          <a:pt x="184" y="55"/>
                          <a:pt x="184" y="36"/>
                          <a:pt x="169" y="31"/>
                        </a:cubicBezTo>
                        <a:cubicBezTo>
                          <a:pt x="167" y="27"/>
                          <a:pt x="167" y="22"/>
                          <a:pt x="158" y="23"/>
                        </a:cubicBezTo>
                        <a:cubicBezTo>
                          <a:pt x="153" y="23"/>
                          <a:pt x="142" y="27"/>
                          <a:pt x="142" y="27"/>
                        </a:cubicBezTo>
                        <a:cubicBezTo>
                          <a:pt x="136" y="39"/>
                          <a:pt x="143" y="31"/>
                          <a:pt x="134" y="27"/>
                        </a:cubicBezTo>
                        <a:cubicBezTo>
                          <a:pt x="130" y="25"/>
                          <a:pt x="126" y="25"/>
                          <a:pt x="123" y="25"/>
                        </a:cubicBezTo>
                        <a:cubicBezTo>
                          <a:pt x="117" y="11"/>
                          <a:pt x="100" y="6"/>
                          <a:pt x="83" y="2"/>
                        </a:cubicBezTo>
                        <a:cubicBezTo>
                          <a:pt x="70" y="4"/>
                          <a:pt x="69" y="9"/>
                          <a:pt x="59" y="14"/>
                        </a:cubicBezTo>
                        <a:cubicBezTo>
                          <a:pt x="45" y="14"/>
                          <a:pt x="0" y="12"/>
                          <a:pt x="1" y="0"/>
                        </a:cubicBezTo>
                        <a:lnTo>
                          <a:pt x="220" y="1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189" name="Freeform 45"/>
                  <p:cNvSpPr>
                    <a:spLocks/>
                  </p:cNvSpPr>
                  <p:nvPr/>
                </p:nvSpPr>
                <p:spPr bwMode="ltGray">
                  <a:xfrm>
                    <a:off x="2515" y="246"/>
                    <a:ext cx="190" cy="20"/>
                  </a:xfrm>
                  <a:custGeom>
                    <a:avLst/>
                    <a:gdLst/>
                    <a:ahLst/>
                    <a:cxnLst>
                      <a:cxn ang="0">
                        <a:pos x="105" y="31"/>
                      </a:cxn>
                      <a:cxn ang="0">
                        <a:pos x="30" y="1"/>
                      </a:cxn>
                      <a:cxn ang="0">
                        <a:pos x="285" y="0"/>
                      </a:cxn>
                      <a:cxn ang="0">
                        <a:pos x="296" y="14"/>
                      </a:cxn>
                      <a:cxn ang="0">
                        <a:pos x="264" y="16"/>
                      </a:cxn>
                      <a:cxn ang="0">
                        <a:pos x="105" y="31"/>
                      </a:cxn>
                    </a:cxnLst>
                    <a:rect l="0" t="0" r="r" b="b"/>
                    <a:pathLst>
                      <a:path w="300" h="31">
                        <a:moveTo>
                          <a:pt x="105" y="31"/>
                        </a:moveTo>
                        <a:cubicBezTo>
                          <a:pt x="83" y="19"/>
                          <a:pt x="0" y="6"/>
                          <a:pt x="30" y="1"/>
                        </a:cubicBezTo>
                        <a:lnTo>
                          <a:pt x="285" y="0"/>
                        </a:lnTo>
                        <a:cubicBezTo>
                          <a:pt x="296" y="4"/>
                          <a:pt x="300" y="5"/>
                          <a:pt x="296" y="14"/>
                        </a:cubicBezTo>
                        <a:cubicBezTo>
                          <a:pt x="285" y="11"/>
                          <a:pt x="276" y="16"/>
                          <a:pt x="264" y="16"/>
                        </a:cubicBezTo>
                        <a:lnTo>
                          <a:pt x="105" y="31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190" name="Freeform 46"/>
                  <p:cNvSpPr>
                    <a:spLocks/>
                  </p:cNvSpPr>
                  <p:nvPr/>
                </p:nvSpPr>
                <p:spPr bwMode="ltGray">
                  <a:xfrm>
                    <a:off x="2096" y="275"/>
                    <a:ext cx="18" cy="10"/>
                  </a:xfrm>
                  <a:custGeom>
                    <a:avLst/>
                    <a:gdLst/>
                    <a:ahLst/>
                    <a:cxnLst>
                      <a:cxn ang="0">
                        <a:pos x="0" y="25"/>
                      </a:cxn>
                      <a:cxn ang="0">
                        <a:pos x="12" y="29"/>
                      </a:cxn>
                      <a:cxn ang="0">
                        <a:pos x="0" y="25"/>
                      </a:cxn>
                    </a:cxnLst>
                    <a:rect l="0" t="0" r="r" b="b"/>
                    <a:pathLst>
                      <a:path w="41" h="29">
                        <a:moveTo>
                          <a:pt x="0" y="25"/>
                        </a:moveTo>
                        <a:cubicBezTo>
                          <a:pt x="10" y="11"/>
                          <a:pt x="41" y="0"/>
                          <a:pt x="12" y="29"/>
                        </a:cubicBezTo>
                        <a:cubicBezTo>
                          <a:pt x="8" y="28"/>
                          <a:pt x="0" y="25"/>
                          <a:pt x="0" y="25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191" name="Freeform 47"/>
                  <p:cNvSpPr>
                    <a:spLocks/>
                  </p:cNvSpPr>
                  <p:nvPr/>
                </p:nvSpPr>
                <p:spPr bwMode="ltGray">
                  <a:xfrm>
                    <a:off x="1606" y="246"/>
                    <a:ext cx="436" cy="152"/>
                  </a:xfrm>
                  <a:custGeom>
                    <a:avLst/>
                    <a:gdLst/>
                    <a:ahLst/>
                    <a:cxnLst>
                      <a:cxn ang="0">
                        <a:pos x="73" y="1"/>
                      </a:cxn>
                      <a:cxn ang="0">
                        <a:pos x="436" y="0"/>
                      </a:cxn>
                      <a:cxn ang="0">
                        <a:pos x="416" y="54"/>
                      </a:cxn>
                      <a:cxn ang="0">
                        <a:pos x="397" y="68"/>
                      </a:cxn>
                      <a:cxn ang="0">
                        <a:pos x="392" y="70"/>
                      </a:cxn>
                      <a:cxn ang="0">
                        <a:pos x="375" y="73"/>
                      </a:cxn>
                      <a:cxn ang="0">
                        <a:pos x="361" y="88"/>
                      </a:cxn>
                      <a:cxn ang="0">
                        <a:pos x="362" y="99"/>
                      </a:cxn>
                      <a:cxn ang="0">
                        <a:pos x="364" y="107"/>
                      </a:cxn>
                      <a:cxn ang="0">
                        <a:pos x="366" y="113"/>
                      </a:cxn>
                      <a:cxn ang="0">
                        <a:pos x="362" y="122"/>
                      </a:cxn>
                      <a:cxn ang="0">
                        <a:pos x="351" y="120"/>
                      </a:cxn>
                      <a:cxn ang="0">
                        <a:pos x="342" y="129"/>
                      </a:cxn>
                      <a:cxn ang="0">
                        <a:pos x="347" y="105"/>
                      </a:cxn>
                      <a:cxn ang="0">
                        <a:pos x="338" y="100"/>
                      </a:cxn>
                      <a:cxn ang="0">
                        <a:pos x="344" y="93"/>
                      </a:cxn>
                      <a:cxn ang="0">
                        <a:pos x="342" y="89"/>
                      </a:cxn>
                      <a:cxn ang="0">
                        <a:pos x="320" y="94"/>
                      </a:cxn>
                      <a:cxn ang="0">
                        <a:pos x="317" y="85"/>
                      </a:cxn>
                      <a:cxn ang="0">
                        <a:pos x="297" y="94"/>
                      </a:cxn>
                      <a:cxn ang="0">
                        <a:pos x="320" y="103"/>
                      </a:cxn>
                      <a:cxn ang="0">
                        <a:pos x="305" y="117"/>
                      </a:cxn>
                      <a:cxn ang="0">
                        <a:pos x="311" y="126"/>
                      </a:cxn>
                      <a:cxn ang="0">
                        <a:pos x="315" y="138"/>
                      </a:cxn>
                      <a:cxn ang="0">
                        <a:pos x="309" y="139"/>
                      </a:cxn>
                      <a:cxn ang="0">
                        <a:pos x="314" y="144"/>
                      </a:cxn>
                      <a:cxn ang="0">
                        <a:pos x="307" y="152"/>
                      </a:cxn>
                      <a:cxn ang="0">
                        <a:pos x="0" y="149"/>
                      </a:cxn>
                      <a:cxn ang="0">
                        <a:pos x="73" y="1"/>
                      </a:cxn>
                    </a:cxnLst>
                    <a:rect l="0" t="0" r="r" b="b"/>
                    <a:pathLst>
                      <a:path w="436" h="152">
                        <a:moveTo>
                          <a:pt x="73" y="1"/>
                        </a:moveTo>
                        <a:lnTo>
                          <a:pt x="436" y="0"/>
                        </a:lnTo>
                        <a:cubicBezTo>
                          <a:pt x="430" y="15"/>
                          <a:pt x="429" y="42"/>
                          <a:pt x="416" y="54"/>
                        </a:cubicBezTo>
                        <a:cubicBezTo>
                          <a:pt x="410" y="60"/>
                          <a:pt x="405" y="63"/>
                          <a:pt x="397" y="68"/>
                        </a:cubicBezTo>
                        <a:cubicBezTo>
                          <a:pt x="396" y="69"/>
                          <a:pt x="392" y="70"/>
                          <a:pt x="392" y="70"/>
                        </a:cubicBezTo>
                        <a:cubicBezTo>
                          <a:pt x="377" y="63"/>
                          <a:pt x="385" y="68"/>
                          <a:pt x="375" y="73"/>
                        </a:cubicBezTo>
                        <a:cubicBezTo>
                          <a:pt x="371" y="82"/>
                          <a:pt x="371" y="83"/>
                          <a:pt x="361" y="88"/>
                        </a:cubicBezTo>
                        <a:cubicBezTo>
                          <a:pt x="359" y="92"/>
                          <a:pt x="364" y="93"/>
                          <a:pt x="362" y="99"/>
                        </a:cubicBezTo>
                        <a:cubicBezTo>
                          <a:pt x="363" y="102"/>
                          <a:pt x="364" y="105"/>
                          <a:pt x="364" y="107"/>
                        </a:cubicBezTo>
                        <a:cubicBezTo>
                          <a:pt x="365" y="109"/>
                          <a:pt x="366" y="111"/>
                          <a:pt x="366" y="113"/>
                        </a:cubicBezTo>
                        <a:cubicBezTo>
                          <a:pt x="365" y="115"/>
                          <a:pt x="364" y="120"/>
                          <a:pt x="362" y="122"/>
                        </a:cubicBezTo>
                        <a:cubicBezTo>
                          <a:pt x="359" y="123"/>
                          <a:pt x="354" y="119"/>
                          <a:pt x="351" y="120"/>
                        </a:cubicBezTo>
                        <a:cubicBezTo>
                          <a:pt x="347" y="129"/>
                          <a:pt x="352" y="127"/>
                          <a:pt x="342" y="129"/>
                        </a:cubicBezTo>
                        <a:cubicBezTo>
                          <a:pt x="340" y="123"/>
                          <a:pt x="345" y="111"/>
                          <a:pt x="347" y="105"/>
                        </a:cubicBezTo>
                        <a:cubicBezTo>
                          <a:pt x="347" y="100"/>
                          <a:pt x="338" y="102"/>
                          <a:pt x="338" y="100"/>
                        </a:cubicBezTo>
                        <a:cubicBezTo>
                          <a:pt x="338" y="98"/>
                          <a:pt x="344" y="95"/>
                          <a:pt x="344" y="93"/>
                        </a:cubicBezTo>
                        <a:cubicBezTo>
                          <a:pt x="344" y="92"/>
                          <a:pt x="344" y="89"/>
                          <a:pt x="342" y="89"/>
                        </a:cubicBezTo>
                        <a:cubicBezTo>
                          <a:pt x="339" y="89"/>
                          <a:pt x="324" y="94"/>
                          <a:pt x="320" y="94"/>
                        </a:cubicBezTo>
                        <a:cubicBezTo>
                          <a:pt x="317" y="86"/>
                          <a:pt x="328" y="88"/>
                          <a:pt x="317" y="85"/>
                        </a:cubicBezTo>
                        <a:cubicBezTo>
                          <a:pt x="311" y="91"/>
                          <a:pt x="306" y="93"/>
                          <a:pt x="297" y="94"/>
                        </a:cubicBezTo>
                        <a:cubicBezTo>
                          <a:pt x="300" y="104"/>
                          <a:pt x="307" y="101"/>
                          <a:pt x="320" y="103"/>
                        </a:cubicBezTo>
                        <a:cubicBezTo>
                          <a:pt x="318" y="109"/>
                          <a:pt x="311" y="111"/>
                          <a:pt x="305" y="117"/>
                        </a:cubicBezTo>
                        <a:lnTo>
                          <a:pt x="311" y="126"/>
                        </a:lnTo>
                        <a:lnTo>
                          <a:pt x="315" y="138"/>
                        </a:lnTo>
                        <a:lnTo>
                          <a:pt x="309" y="139"/>
                        </a:lnTo>
                        <a:lnTo>
                          <a:pt x="314" y="144"/>
                        </a:lnTo>
                        <a:lnTo>
                          <a:pt x="307" y="152"/>
                        </a:lnTo>
                        <a:lnTo>
                          <a:pt x="0" y="149"/>
                        </a:lnTo>
                        <a:lnTo>
                          <a:pt x="73" y="1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192" name="Freeform 48"/>
                  <p:cNvSpPr>
                    <a:spLocks/>
                  </p:cNvSpPr>
                  <p:nvPr/>
                </p:nvSpPr>
                <p:spPr bwMode="ltGray">
                  <a:xfrm>
                    <a:off x="2043" y="241"/>
                    <a:ext cx="20" cy="55"/>
                  </a:xfrm>
                  <a:custGeom>
                    <a:avLst/>
                    <a:gdLst/>
                    <a:ahLst/>
                    <a:cxnLst>
                      <a:cxn ang="0">
                        <a:pos x="5" y="156"/>
                      </a:cxn>
                      <a:cxn ang="0">
                        <a:pos x="15" y="108"/>
                      </a:cxn>
                      <a:cxn ang="0">
                        <a:pos x="17" y="68"/>
                      </a:cxn>
                      <a:cxn ang="0">
                        <a:pos x="11" y="40"/>
                      </a:cxn>
                      <a:cxn ang="0">
                        <a:pos x="17" y="12"/>
                      </a:cxn>
                      <a:cxn ang="0">
                        <a:pos x="21" y="0"/>
                      </a:cxn>
                      <a:cxn ang="0">
                        <a:pos x="31" y="30"/>
                      </a:cxn>
                      <a:cxn ang="0">
                        <a:pos x="47" y="98"/>
                      </a:cxn>
                      <a:cxn ang="0">
                        <a:pos x="31" y="108"/>
                      </a:cxn>
                      <a:cxn ang="0">
                        <a:pos x="23" y="126"/>
                      </a:cxn>
                      <a:cxn ang="0">
                        <a:pos x="21" y="132"/>
                      </a:cxn>
                      <a:cxn ang="0">
                        <a:pos x="27" y="134"/>
                      </a:cxn>
                      <a:cxn ang="0">
                        <a:pos x="31" y="146"/>
                      </a:cxn>
                      <a:cxn ang="0">
                        <a:pos x="13" y="148"/>
                      </a:cxn>
                      <a:cxn ang="0">
                        <a:pos x="7" y="160"/>
                      </a:cxn>
                      <a:cxn ang="0">
                        <a:pos x="3" y="154"/>
                      </a:cxn>
                      <a:cxn ang="0">
                        <a:pos x="5" y="156"/>
                      </a:cxn>
                    </a:cxnLst>
                    <a:rect l="0" t="0" r="r" b="b"/>
                    <a:pathLst>
                      <a:path w="47" h="165">
                        <a:moveTo>
                          <a:pt x="5" y="156"/>
                        </a:moveTo>
                        <a:cubicBezTo>
                          <a:pt x="0" y="141"/>
                          <a:pt x="1" y="118"/>
                          <a:pt x="15" y="108"/>
                        </a:cubicBezTo>
                        <a:cubicBezTo>
                          <a:pt x="16" y="95"/>
                          <a:pt x="17" y="81"/>
                          <a:pt x="17" y="68"/>
                        </a:cubicBezTo>
                        <a:cubicBezTo>
                          <a:pt x="17" y="58"/>
                          <a:pt x="11" y="40"/>
                          <a:pt x="11" y="40"/>
                        </a:cubicBezTo>
                        <a:cubicBezTo>
                          <a:pt x="14" y="20"/>
                          <a:pt x="11" y="29"/>
                          <a:pt x="17" y="12"/>
                        </a:cubicBezTo>
                        <a:cubicBezTo>
                          <a:pt x="18" y="8"/>
                          <a:pt x="21" y="0"/>
                          <a:pt x="21" y="0"/>
                        </a:cubicBezTo>
                        <a:cubicBezTo>
                          <a:pt x="38" y="6"/>
                          <a:pt x="33" y="7"/>
                          <a:pt x="31" y="30"/>
                        </a:cubicBezTo>
                        <a:cubicBezTo>
                          <a:pt x="38" y="52"/>
                          <a:pt x="40" y="76"/>
                          <a:pt x="47" y="98"/>
                        </a:cubicBezTo>
                        <a:cubicBezTo>
                          <a:pt x="44" y="116"/>
                          <a:pt x="45" y="113"/>
                          <a:pt x="31" y="108"/>
                        </a:cubicBezTo>
                        <a:cubicBezTo>
                          <a:pt x="25" y="118"/>
                          <a:pt x="28" y="112"/>
                          <a:pt x="23" y="126"/>
                        </a:cubicBezTo>
                        <a:cubicBezTo>
                          <a:pt x="22" y="128"/>
                          <a:pt x="21" y="132"/>
                          <a:pt x="21" y="132"/>
                        </a:cubicBezTo>
                        <a:cubicBezTo>
                          <a:pt x="23" y="133"/>
                          <a:pt x="26" y="132"/>
                          <a:pt x="27" y="134"/>
                        </a:cubicBezTo>
                        <a:cubicBezTo>
                          <a:pt x="29" y="137"/>
                          <a:pt x="31" y="146"/>
                          <a:pt x="31" y="146"/>
                        </a:cubicBezTo>
                        <a:cubicBezTo>
                          <a:pt x="27" y="165"/>
                          <a:pt x="23" y="155"/>
                          <a:pt x="13" y="148"/>
                        </a:cubicBezTo>
                        <a:cubicBezTo>
                          <a:pt x="11" y="152"/>
                          <a:pt x="11" y="160"/>
                          <a:pt x="7" y="160"/>
                        </a:cubicBezTo>
                        <a:cubicBezTo>
                          <a:pt x="5" y="160"/>
                          <a:pt x="4" y="156"/>
                          <a:pt x="3" y="154"/>
                        </a:cubicBezTo>
                        <a:cubicBezTo>
                          <a:pt x="3" y="153"/>
                          <a:pt x="4" y="155"/>
                          <a:pt x="5" y="156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193" name="Freeform 49"/>
                  <p:cNvSpPr>
                    <a:spLocks/>
                  </p:cNvSpPr>
                  <p:nvPr/>
                </p:nvSpPr>
                <p:spPr bwMode="ltGray">
                  <a:xfrm>
                    <a:off x="2031" y="287"/>
                    <a:ext cx="59" cy="34"/>
                  </a:xfrm>
                  <a:custGeom>
                    <a:avLst/>
                    <a:gdLst/>
                    <a:ahLst/>
                    <a:cxnLst>
                      <a:cxn ang="0">
                        <a:pos x="26" y="61"/>
                      </a:cxn>
                      <a:cxn ang="0">
                        <a:pos x="30" y="43"/>
                      </a:cxn>
                      <a:cxn ang="0">
                        <a:pos x="50" y="33"/>
                      </a:cxn>
                      <a:cxn ang="0">
                        <a:pos x="54" y="45"/>
                      </a:cxn>
                      <a:cxn ang="0">
                        <a:pos x="66" y="49"/>
                      </a:cxn>
                      <a:cxn ang="0">
                        <a:pos x="80" y="55"/>
                      </a:cxn>
                      <a:cxn ang="0">
                        <a:pos x="116" y="33"/>
                      </a:cxn>
                      <a:cxn ang="0">
                        <a:pos x="130" y="17"/>
                      </a:cxn>
                      <a:cxn ang="0">
                        <a:pos x="138" y="11"/>
                      </a:cxn>
                      <a:cxn ang="0">
                        <a:pos x="106" y="49"/>
                      </a:cxn>
                      <a:cxn ang="0">
                        <a:pos x="84" y="67"/>
                      </a:cxn>
                      <a:cxn ang="0">
                        <a:pos x="66" y="81"/>
                      </a:cxn>
                      <a:cxn ang="0">
                        <a:pos x="48" y="103"/>
                      </a:cxn>
                      <a:cxn ang="0">
                        <a:pos x="26" y="89"/>
                      </a:cxn>
                      <a:cxn ang="0">
                        <a:pos x="20" y="87"/>
                      </a:cxn>
                      <a:cxn ang="0">
                        <a:pos x="22" y="97"/>
                      </a:cxn>
                      <a:cxn ang="0">
                        <a:pos x="0" y="97"/>
                      </a:cxn>
                      <a:cxn ang="0">
                        <a:pos x="10" y="79"/>
                      </a:cxn>
                      <a:cxn ang="0">
                        <a:pos x="26" y="61"/>
                      </a:cxn>
                    </a:cxnLst>
                    <a:rect l="0" t="0" r="r" b="b"/>
                    <a:pathLst>
                      <a:path w="138" h="103">
                        <a:moveTo>
                          <a:pt x="26" y="61"/>
                        </a:moveTo>
                        <a:cubicBezTo>
                          <a:pt x="29" y="53"/>
                          <a:pt x="33" y="51"/>
                          <a:pt x="30" y="43"/>
                        </a:cubicBezTo>
                        <a:cubicBezTo>
                          <a:pt x="33" y="27"/>
                          <a:pt x="37" y="24"/>
                          <a:pt x="50" y="33"/>
                        </a:cubicBezTo>
                        <a:cubicBezTo>
                          <a:pt x="51" y="37"/>
                          <a:pt x="53" y="41"/>
                          <a:pt x="54" y="45"/>
                        </a:cubicBezTo>
                        <a:cubicBezTo>
                          <a:pt x="55" y="49"/>
                          <a:pt x="66" y="49"/>
                          <a:pt x="66" y="49"/>
                        </a:cubicBezTo>
                        <a:cubicBezTo>
                          <a:pt x="75" y="43"/>
                          <a:pt x="77" y="45"/>
                          <a:pt x="80" y="55"/>
                        </a:cubicBezTo>
                        <a:cubicBezTo>
                          <a:pt x="92" y="47"/>
                          <a:pt x="101" y="37"/>
                          <a:pt x="116" y="33"/>
                        </a:cubicBezTo>
                        <a:cubicBezTo>
                          <a:pt x="125" y="19"/>
                          <a:pt x="120" y="24"/>
                          <a:pt x="130" y="17"/>
                        </a:cubicBezTo>
                        <a:cubicBezTo>
                          <a:pt x="134" y="11"/>
                          <a:pt x="134" y="0"/>
                          <a:pt x="138" y="11"/>
                        </a:cubicBezTo>
                        <a:cubicBezTo>
                          <a:pt x="135" y="31"/>
                          <a:pt x="126" y="45"/>
                          <a:pt x="106" y="49"/>
                        </a:cubicBezTo>
                        <a:cubicBezTo>
                          <a:pt x="97" y="55"/>
                          <a:pt x="93" y="61"/>
                          <a:pt x="84" y="67"/>
                        </a:cubicBezTo>
                        <a:cubicBezTo>
                          <a:pt x="80" y="79"/>
                          <a:pt x="79" y="79"/>
                          <a:pt x="66" y="81"/>
                        </a:cubicBezTo>
                        <a:cubicBezTo>
                          <a:pt x="60" y="90"/>
                          <a:pt x="57" y="97"/>
                          <a:pt x="48" y="103"/>
                        </a:cubicBezTo>
                        <a:cubicBezTo>
                          <a:pt x="42" y="94"/>
                          <a:pt x="37" y="93"/>
                          <a:pt x="26" y="89"/>
                        </a:cubicBezTo>
                        <a:cubicBezTo>
                          <a:pt x="24" y="88"/>
                          <a:pt x="20" y="87"/>
                          <a:pt x="20" y="87"/>
                        </a:cubicBezTo>
                        <a:cubicBezTo>
                          <a:pt x="10" y="90"/>
                          <a:pt x="14" y="94"/>
                          <a:pt x="22" y="97"/>
                        </a:cubicBezTo>
                        <a:cubicBezTo>
                          <a:pt x="14" y="103"/>
                          <a:pt x="9" y="100"/>
                          <a:pt x="0" y="97"/>
                        </a:cubicBezTo>
                        <a:cubicBezTo>
                          <a:pt x="2" y="87"/>
                          <a:pt x="1" y="82"/>
                          <a:pt x="10" y="79"/>
                        </a:cubicBezTo>
                        <a:cubicBezTo>
                          <a:pt x="15" y="63"/>
                          <a:pt x="14" y="69"/>
                          <a:pt x="26" y="61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194" name="Freeform 50"/>
                  <p:cNvSpPr>
                    <a:spLocks/>
                  </p:cNvSpPr>
                  <p:nvPr/>
                </p:nvSpPr>
                <p:spPr bwMode="ltGray">
                  <a:xfrm>
                    <a:off x="1968" y="319"/>
                    <a:ext cx="80" cy="72"/>
                  </a:xfrm>
                  <a:custGeom>
                    <a:avLst/>
                    <a:gdLst/>
                    <a:ahLst/>
                    <a:cxnLst>
                      <a:cxn ang="0">
                        <a:pos x="158" y="24"/>
                      </a:cxn>
                      <a:cxn ang="0">
                        <a:pos x="160" y="6"/>
                      </a:cxn>
                      <a:cxn ang="0">
                        <a:pos x="170" y="0"/>
                      </a:cxn>
                      <a:cxn ang="0">
                        <a:pos x="182" y="24"/>
                      </a:cxn>
                      <a:cxn ang="0">
                        <a:pos x="188" y="42"/>
                      </a:cxn>
                      <a:cxn ang="0">
                        <a:pos x="178" y="58"/>
                      </a:cxn>
                      <a:cxn ang="0">
                        <a:pos x="170" y="76"/>
                      </a:cxn>
                      <a:cxn ang="0">
                        <a:pos x="162" y="126"/>
                      </a:cxn>
                      <a:cxn ang="0">
                        <a:pos x="144" y="136"/>
                      </a:cxn>
                      <a:cxn ang="0">
                        <a:pos x="120" y="138"/>
                      </a:cxn>
                      <a:cxn ang="0">
                        <a:pos x="112" y="124"/>
                      </a:cxn>
                      <a:cxn ang="0">
                        <a:pos x="102" y="146"/>
                      </a:cxn>
                      <a:cxn ang="0">
                        <a:pos x="90" y="150"/>
                      </a:cxn>
                      <a:cxn ang="0">
                        <a:pos x="80" y="132"/>
                      </a:cxn>
                      <a:cxn ang="0">
                        <a:pos x="58" y="144"/>
                      </a:cxn>
                      <a:cxn ang="0">
                        <a:pos x="76" y="142"/>
                      </a:cxn>
                      <a:cxn ang="0">
                        <a:pos x="78" y="160"/>
                      </a:cxn>
                      <a:cxn ang="0">
                        <a:pos x="58" y="166"/>
                      </a:cxn>
                      <a:cxn ang="0">
                        <a:pos x="34" y="166"/>
                      </a:cxn>
                      <a:cxn ang="0">
                        <a:pos x="36" y="154"/>
                      </a:cxn>
                      <a:cxn ang="0">
                        <a:pos x="46" y="144"/>
                      </a:cxn>
                      <a:cxn ang="0">
                        <a:pos x="34" y="148"/>
                      </a:cxn>
                      <a:cxn ang="0">
                        <a:pos x="26" y="166"/>
                      </a:cxn>
                      <a:cxn ang="0">
                        <a:pos x="30" y="190"/>
                      </a:cxn>
                      <a:cxn ang="0">
                        <a:pos x="14" y="200"/>
                      </a:cxn>
                      <a:cxn ang="0">
                        <a:pos x="0" y="214"/>
                      </a:cxn>
                      <a:cxn ang="0">
                        <a:pos x="8" y="188"/>
                      </a:cxn>
                      <a:cxn ang="0">
                        <a:pos x="0" y="164"/>
                      </a:cxn>
                      <a:cxn ang="0">
                        <a:pos x="14" y="152"/>
                      </a:cxn>
                      <a:cxn ang="0">
                        <a:pos x="32" y="134"/>
                      </a:cxn>
                      <a:cxn ang="0">
                        <a:pos x="44" y="118"/>
                      </a:cxn>
                      <a:cxn ang="0">
                        <a:pos x="72" y="116"/>
                      </a:cxn>
                      <a:cxn ang="0">
                        <a:pos x="84" y="112"/>
                      </a:cxn>
                      <a:cxn ang="0">
                        <a:pos x="114" y="78"/>
                      </a:cxn>
                      <a:cxn ang="0">
                        <a:pos x="120" y="92"/>
                      </a:cxn>
                      <a:cxn ang="0">
                        <a:pos x="132" y="76"/>
                      </a:cxn>
                      <a:cxn ang="0">
                        <a:pos x="150" y="54"/>
                      </a:cxn>
                      <a:cxn ang="0">
                        <a:pos x="154" y="42"/>
                      </a:cxn>
                      <a:cxn ang="0">
                        <a:pos x="148" y="38"/>
                      </a:cxn>
                      <a:cxn ang="0">
                        <a:pos x="152" y="32"/>
                      </a:cxn>
                      <a:cxn ang="0">
                        <a:pos x="158" y="24"/>
                      </a:cxn>
                    </a:cxnLst>
                    <a:rect l="0" t="0" r="r" b="b"/>
                    <a:pathLst>
                      <a:path w="188" h="214">
                        <a:moveTo>
                          <a:pt x="158" y="24"/>
                        </a:moveTo>
                        <a:cubicBezTo>
                          <a:pt x="156" y="18"/>
                          <a:pt x="160" y="6"/>
                          <a:pt x="160" y="6"/>
                        </a:cubicBezTo>
                        <a:cubicBezTo>
                          <a:pt x="167" y="16"/>
                          <a:pt x="167" y="8"/>
                          <a:pt x="170" y="0"/>
                        </a:cubicBezTo>
                        <a:cubicBezTo>
                          <a:pt x="181" y="4"/>
                          <a:pt x="179" y="14"/>
                          <a:pt x="182" y="24"/>
                        </a:cubicBezTo>
                        <a:cubicBezTo>
                          <a:pt x="184" y="30"/>
                          <a:pt x="188" y="42"/>
                          <a:pt x="188" y="42"/>
                        </a:cubicBezTo>
                        <a:cubicBezTo>
                          <a:pt x="183" y="56"/>
                          <a:pt x="188" y="52"/>
                          <a:pt x="178" y="58"/>
                        </a:cubicBezTo>
                        <a:cubicBezTo>
                          <a:pt x="174" y="63"/>
                          <a:pt x="170" y="76"/>
                          <a:pt x="170" y="76"/>
                        </a:cubicBezTo>
                        <a:cubicBezTo>
                          <a:pt x="169" y="100"/>
                          <a:pt x="173" y="110"/>
                          <a:pt x="162" y="126"/>
                        </a:cubicBezTo>
                        <a:cubicBezTo>
                          <a:pt x="150" y="118"/>
                          <a:pt x="155" y="132"/>
                          <a:pt x="144" y="136"/>
                        </a:cubicBezTo>
                        <a:cubicBezTo>
                          <a:pt x="135" y="134"/>
                          <a:pt x="129" y="135"/>
                          <a:pt x="120" y="138"/>
                        </a:cubicBezTo>
                        <a:cubicBezTo>
                          <a:pt x="114" y="129"/>
                          <a:pt x="122" y="127"/>
                          <a:pt x="112" y="124"/>
                        </a:cubicBezTo>
                        <a:cubicBezTo>
                          <a:pt x="108" y="130"/>
                          <a:pt x="108" y="142"/>
                          <a:pt x="102" y="146"/>
                        </a:cubicBezTo>
                        <a:cubicBezTo>
                          <a:pt x="98" y="148"/>
                          <a:pt x="90" y="150"/>
                          <a:pt x="90" y="150"/>
                        </a:cubicBezTo>
                        <a:cubicBezTo>
                          <a:pt x="87" y="141"/>
                          <a:pt x="89" y="135"/>
                          <a:pt x="80" y="132"/>
                        </a:cubicBezTo>
                        <a:cubicBezTo>
                          <a:pt x="68" y="134"/>
                          <a:pt x="65" y="134"/>
                          <a:pt x="58" y="144"/>
                        </a:cubicBezTo>
                        <a:cubicBezTo>
                          <a:pt x="66" y="150"/>
                          <a:pt x="68" y="147"/>
                          <a:pt x="76" y="142"/>
                        </a:cubicBezTo>
                        <a:cubicBezTo>
                          <a:pt x="81" y="146"/>
                          <a:pt x="85" y="155"/>
                          <a:pt x="78" y="160"/>
                        </a:cubicBezTo>
                        <a:cubicBezTo>
                          <a:pt x="75" y="162"/>
                          <a:pt x="62" y="165"/>
                          <a:pt x="58" y="166"/>
                        </a:cubicBezTo>
                        <a:cubicBezTo>
                          <a:pt x="48" y="173"/>
                          <a:pt x="44" y="173"/>
                          <a:pt x="34" y="166"/>
                        </a:cubicBezTo>
                        <a:cubicBezTo>
                          <a:pt x="35" y="162"/>
                          <a:pt x="34" y="158"/>
                          <a:pt x="36" y="154"/>
                        </a:cubicBezTo>
                        <a:cubicBezTo>
                          <a:pt x="38" y="150"/>
                          <a:pt x="55" y="146"/>
                          <a:pt x="46" y="144"/>
                        </a:cubicBezTo>
                        <a:cubicBezTo>
                          <a:pt x="42" y="143"/>
                          <a:pt x="34" y="148"/>
                          <a:pt x="34" y="148"/>
                        </a:cubicBezTo>
                        <a:cubicBezTo>
                          <a:pt x="32" y="155"/>
                          <a:pt x="28" y="159"/>
                          <a:pt x="26" y="166"/>
                        </a:cubicBezTo>
                        <a:cubicBezTo>
                          <a:pt x="36" y="182"/>
                          <a:pt x="36" y="173"/>
                          <a:pt x="30" y="190"/>
                        </a:cubicBezTo>
                        <a:cubicBezTo>
                          <a:pt x="28" y="196"/>
                          <a:pt x="14" y="200"/>
                          <a:pt x="14" y="200"/>
                        </a:cubicBezTo>
                        <a:cubicBezTo>
                          <a:pt x="5" y="214"/>
                          <a:pt x="11" y="210"/>
                          <a:pt x="0" y="214"/>
                        </a:cubicBezTo>
                        <a:cubicBezTo>
                          <a:pt x="2" y="202"/>
                          <a:pt x="5" y="198"/>
                          <a:pt x="8" y="188"/>
                        </a:cubicBezTo>
                        <a:cubicBezTo>
                          <a:pt x="6" y="178"/>
                          <a:pt x="3" y="173"/>
                          <a:pt x="0" y="164"/>
                        </a:cubicBezTo>
                        <a:cubicBezTo>
                          <a:pt x="3" y="156"/>
                          <a:pt x="7" y="157"/>
                          <a:pt x="14" y="152"/>
                        </a:cubicBezTo>
                        <a:cubicBezTo>
                          <a:pt x="18" y="141"/>
                          <a:pt x="23" y="140"/>
                          <a:pt x="32" y="134"/>
                        </a:cubicBezTo>
                        <a:cubicBezTo>
                          <a:pt x="37" y="127"/>
                          <a:pt x="37" y="123"/>
                          <a:pt x="44" y="118"/>
                        </a:cubicBezTo>
                        <a:cubicBezTo>
                          <a:pt x="64" y="121"/>
                          <a:pt x="55" y="122"/>
                          <a:pt x="72" y="116"/>
                        </a:cubicBezTo>
                        <a:cubicBezTo>
                          <a:pt x="76" y="115"/>
                          <a:pt x="84" y="112"/>
                          <a:pt x="84" y="112"/>
                        </a:cubicBezTo>
                        <a:cubicBezTo>
                          <a:pt x="105" y="119"/>
                          <a:pt x="97" y="84"/>
                          <a:pt x="114" y="78"/>
                        </a:cubicBezTo>
                        <a:cubicBezTo>
                          <a:pt x="117" y="87"/>
                          <a:pt x="110" y="89"/>
                          <a:pt x="120" y="92"/>
                        </a:cubicBezTo>
                        <a:cubicBezTo>
                          <a:pt x="125" y="85"/>
                          <a:pt x="125" y="81"/>
                          <a:pt x="132" y="76"/>
                        </a:cubicBezTo>
                        <a:cubicBezTo>
                          <a:pt x="138" y="68"/>
                          <a:pt x="146" y="65"/>
                          <a:pt x="150" y="54"/>
                        </a:cubicBezTo>
                        <a:cubicBezTo>
                          <a:pt x="151" y="50"/>
                          <a:pt x="154" y="42"/>
                          <a:pt x="154" y="42"/>
                        </a:cubicBezTo>
                        <a:cubicBezTo>
                          <a:pt x="152" y="41"/>
                          <a:pt x="148" y="40"/>
                          <a:pt x="148" y="38"/>
                        </a:cubicBezTo>
                        <a:cubicBezTo>
                          <a:pt x="148" y="36"/>
                          <a:pt x="161" y="33"/>
                          <a:pt x="152" y="32"/>
                        </a:cubicBezTo>
                        <a:lnTo>
                          <a:pt x="158" y="24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195" name="Freeform 51"/>
                  <p:cNvSpPr>
                    <a:spLocks/>
                  </p:cNvSpPr>
                  <p:nvPr/>
                </p:nvSpPr>
                <p:spPr bwMode="ltGray">
                  <a:xfrm>
                    <a:off x="2021" y="340"/>
                    <a:ext cx="6" cy="4"/>
                  </a:xfrm>
                  <a:custGeom>
                    <a:avLst/>
                    <a:gdLst/>
                    <a:ahLst/>
                    <a:cxnLst>
                      <a:cxn ang="0">
                        <a:pos x="0" y="9"/>
                      </a:cxn>
                      <a:cxn ang="0">
                        <a:pos x="4" y="13"/>
                      </a:cxn>
                      <a:cxn ang="0">
                        <a:pos x="0" y="9"/>
                      </a:cxn>
                    </a:cxnLst>
                    <a:rect l="0" t="0" r="r" b="b"/>
                    <a:pathLst>
                      <a:path w="13" h="13">
                        <a:moveTo>
                          <a:pt x="0" y="9"/>
                        </a:moveTo>
                        <a:cubicBezTo>
                          <a:pt x="6" y="0"/>
                          <a:pt x="13" y="7"/>
                          <a:pt x="4" y="13"/>
                        </a:cubicBezTo>
                        <a:cubicBezTo>
                          <a:pt x="0" y="6"/>
                          <a:pt x="0" y="5"/>
                          <a:pt x="0" y="9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196" name="Freeform 52"/>
                  <p:cNvSpPr>
                    <a:spLocks/>
                  </p:cNvSpPr>
                  <p:nvPr/>
                </p:nvSpPr>
                <p:spPr bwMode="ltGray">
                  <a:xfrm>
                    <a:off x="1573" y="389"/>
                    <a:ext cx="347" cy="189"/>
                  </a:xfrm>
                  <a:custGeom>
                    <a:avLst/>
                    <a:gdLst/>
                    <a:ahLst/>
                    <a:cxnLst>
                      <a:cxn ang="0">
                        <a:pos x="812" y="26"/>
                      </a:cxn>
                      <a:cxn ang="0">
                        <a:pos x="778" y="78"/>
                      </a:cxn>
                      <a:cxn ang="0">
                        <a:pos x="748" y="122"/>
                      </a:cxn>
                      <a:cxn ang="0">
                        <a:pos x="722" y="142"/>
                      </a:cxn>
                      <a:cxn ang="0">
                        <a:pos x="634" y="180"/>
                      </a:cxn>
                      <a:cxn ang="0">
                        <a:pos x="632" y="210"/>
                      </a:cxn>
                      <a:cxn ang="0">
                        <a:pos x="604" y="230"/>
                      </a:cxn>
                      <a:cxn ang="0">
                        <a:pos x="620" y="178"/>
                      </a:cxn>
                      <a:cxn ang="0">
                        <a:pos x="576" y="188"/>
                      </a:cxn>
                      <a:cxn ang="0">
                        <a:pos x="556" y="218"/>
                      </a:cxn>
                      <a:cxn ang="0">
                        <a:pos x="596" y="280"/>
                      </a:cxn>
                      <a:cxn ang="0">
                        <a:pos x="594" y="368"/>
                      </a:cxn>
                      <a:cxn ang="0">
                        <a:pos x="542" y="406"/>
                      </a:cxn>
                      <a:cxn ang="0">
                        <a:pos x="522" y="386"/>
                      </a:cxn>
                      <a:cxn ang="0">
                        <a:pos x="482" y="348"/>
                      </a:cxn>
                      <a:cxn ang="0">
                        <a:pos x="462" y="348"/>
                      </a:cxn>
                      <a:cxn ang="0">
                        <a:pos x="450" y="394"/>
                      </a:cxn>
                      <a:cxn ang="0">
                        <a:pos x="500" y="464"/>
                      </a:cxn>
                      <a:cxn ang="0">
                        <a:pos x="510" y="524"/>
                      </a:cxn>
                      <a:cxn ang="0">
                        <a:pos x="526" y="560"/>
                      </a:cxn>
                      <a:cxn ang="0">
                        <a:pos x="492" y="544"/>
                      </a:cxn>
                      <a:cxn ang="0">
                        <a:pos x="470" y="518"/>
                      </a:cxn>
                      <a:cxn ang="0">
                        <a:pos x="422" y="424"/>
                      </a:cxn>
                      <a:cxn ang="0">
                        <a:pos x="426" y="310"/>
                      </a:cxn>
                      <a:cxn ang="0">
                        <a:pos x="422" y="268"/>
                      </a:cxn>
                      <a:cxn ang="0">
                        <a:pos x="412" y="276"/>
                      </a:cxn>
                      <a:cxn ang="0">
                        <a:pos x="386" y="266"/>
                      </a:cxn>
                      <a:cxn ang="0">
                        <a:pos x="360" y="170"/>
                      </a:cxn>
                      <a:cxn ang="0">
                        <a:pos x="330" y="166"/>
                      </a:cxn>
                      <a:cxn ang="0">
                        <a:pos x="288" y="172"/>
                      </a:cxn>
                      <a:cxn ang="0">
                        <a:pos x="242" y="232"/>
                      </a:cxn>
                      <a:cxn ang="0">
                        <a:pos x="196" y="268"/>
                      </a:cxn>
                      <a:cxn ang="0">
                        <a:pos x="184" y="274"/>
                      </a:cxn>
                      <a:cxn ang="0">
                        <a:pos x="160" y="328"/>
                      </a:cxn>
                      <a:cxn ang="0">
                        <a:pos x="152" y="354"/>
                      </a:cxn>
                      <a:cxn ang="0">
                        <a:pos x="128" y="404"/>
                      </a:cxn>
                      <a:cxn ang="0">
                        <a:pos x="94" y="392"/>
                      </a:cxn>
                      <a:cxn ang="0">
                        <a:pos x="66" y="258"/>
                      </a:cxn>
                      <a:cxn ang="0">
                        <a:pos x="72" y="156"/>
                      </a:cxn>
                      <a:cxn ang="0">
                        <a:pos x="44" y="180"/>
                      </a:cxn>
                      <a:cxn ang="0">
                        <a:pos x="20" y="150"/>
                      </a:cxn>
                      <a:cxn ang="0">
                        <a:pos x="24" y="138"/>
                      </a:cxn>
                      <a:cxn ang="0">
                        <a:pos x="0" y="92"/>
                      </a:cxn>
                      <a:cxn ang="0">
                        <a:pos x="798" y="6"/>
                      </a:cxn>
                    </a:cxnLst>
                    <a:rect l="0" t="0" r="r" b="b"/>
                    <a:pathLst>
                      <a:path w="812" h="564">
                        <a:moveTo>
                          <a:pt x="798" y="6"/>
                        </a:moveTo>
                        <a:cubicBezTo>
                          <a:pt x="801" y="15"/>
                          <a:pt x="809" y="16"/>
                          <a:pt x="812" y="26"/>
                        </a:cubicBezTo>
                        <a:cubicBezTo>
                          <a:pt x="809" y="36"/>
                          <a:pt x="801" y="41"/>
                          <a:pt x="796" y="50"/>
                        </a:cubicBezTo>
                        <a:cubicBezTo>
                          <a:pt x="791" y="61"/>
                          <a:pt x="788" y="71"/>
                          <a:pt x="778" y="78"/>
                        </a:cubicBezTo>
                        <a:cubicBezTo>
                          <a:pt x="773" y="85"/>
                          <a:pt x="771" y="88"/>
                          <a:pt x="774" y="96"/>
                        </a:cubicBezTo>
                        <a:cubicBezTo>
                          <a:pt x="767" y="107"/>
                          <a:pt x="758" y="114"/>
                          <a:pt x="748" y="122"/>
                        </a:cubicBezTo>
                        <a:cubicBezTo>
                          <a:pt x="744" y="125"/>
                          <a:pt x="736" y="130"/>
                          <a:pt x="736" y="130"/>
                        </a:cubicBezTo>
                        <a:cubicBezTo>
                          <a:pt x="740" y="141"/>
                          <a:pt x="731" y="140"/>
                          <a:pt x="722" y="142"/>
                        </a:cubicBezTo>
                        <a:cubicBezTo>
                          <a:pt x="716" y="148"/>
                          <a:pt x="712" y="151"/>
                          <a:pt x="704" y="154"/>
                        </a:cubicBezTo>
                        <a:cubicBezTo>
                          <a:pt x="686" y="150"/>
                          <a:pt x="650" y="169"/>
                          <a:pt x="634" y="180"/>
                        </a:cubicBezTo>
                        <a:cubicBezTo>
                          <a:pt x="636" y="189"/>
                          <a:pt x="631" y="193"/>
                          <a:pt x="640" y="196"/>
                        </a:cubicBezTo>
                        <a:cubicBezTo>
                          <a:pt x="643" y="205"/>
                          <a:pt x="640" y="207"/>
                          <a:pt x="632" y="210"/>
                        </a:cubicBezTo>
                        <a:cubicBezTo>
                          <a:pt x="626" y="219"/>
                          <a:pt x="623" y="226"/>
                          <a:pt x="614" y="232"/>
                        </a:cubicBezTo>
                        <a:cubicBezTo>
                          <a:pt x="611" y="231"/>
                          <a:pt x="606" y="233"/>
                          <a:pt x="604" y="230"/>
                        </a:cubicBezTo>
                        <a:cubicBezTo>
                          <a:pt x="599" y="220"/>
                          <a:pt x="610" y="199"/>
                          <a:pt x="620" y="196"/>
                        </a:cubicBezTo>
                        <a:cubicBezTo>
                          <a:pt x="623" y="187"/>
                          <a:pt x="617" y="187"/>
                          <a:pt x="620" y="178"/>
                        </a:cubicBezTo>
                        <a:cubicBezTo>
                          <a:pt x="617" y="164"/>
                          <a:pt x="609" y="168"/>
                          <a:pt x="598" y="172"/>
                        </a:cubicBezTo>
                        <a:cubicBezTo>
                          <a:pt x="592" y="180"/>
                          <a:pt x="585" y="185"/>
                          <a:pt x="576" y="188"/>
                        </a:cubicBezTo>
                        <a:cubicBezTo>
                          <a:pt x="572" y="194"/>
                          <a:pt x="568" y="200"/>
                          <a:pt x="564" y="206"/>
                        </a:cubicBezTo>
                        <a:cubicBezTo>
                          <a:pt x="561" y="210"/>
                          <a:pt x="556" y="218"/>
                          <a:pt x="556" y="218"/>
                        </a:cubicBezTo>
                        <a:cubicBezTo>
                          <a:pt x="558" y="234"/>
                          <a:pt x="559" y="243"/>
                          <a:pt x="572" y="252"/>
                        </a:cubicBezTo>
                        <a:cubicBezTo>
                          <a:pt x="579" y="262"/>
                          <a:pt x="586" y="273"/>
                          <a:pt x="596" y="280"/>
                        </a:cubicBezTo>
                        <a:cubicBezTo>
                          <a:pt x="598" y="286"/>
                          <a:pt x="602" y="298"/>
                          <a:pt x="602" y="298"/>
                        </a:cubicBezTo>
                        <a:cubicBezTo>
                          <a:pt x="601" y="308"/>
                          <a:pt x="599" y="361"/>
                          <a:pt x="594" y="368"/>
                        </a:cubicBezTo>
                        <a:cubicBezTo>
                          <a:pt x="590" y="374"/>
                          <a:pt x="576" y="378"/>
                          <a:pt x="570" y="382"/>
                        </a:cubicBezTo>
                        <a:cubicBezTo>
                          <a:pt x="563" y="393"/>
                          <a:pt x="550" y="396"/>
                          <a:pt x="542" y="406"/>
                        </a:cubicBezTo>
                        <a:cubicBezTo>
                          <a:pt x="536" y="413"/>
                          <a:pt x="539" y="417"/>
                          <a:pt x="530" y="420"/>
                        </a:cubicBezTo>
                        <a:cubicBezTo>
                          <a:pt x="526" y="408"/>
                          <a:pt x="538" y="391"/>
                          <a:pt x="522" y="386"/>
                        </a:cubicBezTo>
                        <a:cubicBezTo>
                          <a:pt x="516" y="377"/>
                          <a:pt x="510" y="364"/>
                          <a:pt x="502" y="356"/>
                        </a:cubicBezTo>
                        <a:cubicBezTo>
                          <a:pt x="497" y="341"/>
                          <a:pt x="505" y="360"/>
                          <a:pt x="482" y="348"/>
                        </a:cubicBezTo>
                        <a:cubicBezTo>
                          <a:pt x="478" y="346"/>
                          <a:pt x="478" y="339"/>
                          <a:pt x="474" y="336"/>
                        </a:cubicBezTo>
                        <a:cubicBezTo>
                          <a:pt x="470" y="323"/>
                          <a:pt x="466" y="342"/>
                          <a:pt x="462" y="348"/>
                        </a:cubicBezTo>
                        <a:cubicBezTo>
                          <a:pt x="460" y="358"/>
                          <a:pt x="456" y="363"/>
                          <a:pt x="454" y="374"/>
                        </a:cubicBezTo>
                        <a:cubicBezTo>
                          <a:pt x="457" y="383"/>
                          <a:pt x="455" y="387"/>
                          <a:pt x="450" y="394"/>
                        </a:cubicBezTo>
                        <a:cubicBezTo>
                          <a:pt x="454" y="399"/>
                          <a:pt x="464" y="411"/>
                          <a:pt x="466" y="418"/>
                        </a:cubicBezTo>
                        <a:cubicBezTo>
                          <a:pt x="474" y="443"/>
                          <a:pt x="472" y="458"/>
                          <a:pt x="500" y="464"/>
                        </a:cubicBezTo>
                        <a:cubicBezTo>
                          <a:pt x="507" y="469"/>
                          <a:pt x="510" y="474"/>
                          <a:pt x="516" y="480"/>
                        </a:cubicBezTo>
                        <a:cubicBezTo>
                          <a:pt x="511" y="494"/>
                          <a:pt x="513" y="509"/>
                          <a:pt x="510" y="524"/>
                        </a:cubicBezTo>
                        <a:cubicBezTo>
                          <a:pt x="512" y="537"/>
                          <a:pt x="511" y="541"/>
                          <a:pt x="522" y="548"/>
                        </a:cubicBezTo>
                        <a:cubicBezTo>
                          <a:pt x="523" y="552"/>
                          <a:pt x="525" y="556"/>
                          <a:pt x="526" y="560"/>
                        </a:cubicBezTo>
                        <a:cubicBezTo>
                          <a:pt x="527" y="564"/>
                          <a:pt x="514" y="556"/>
                          <a:pt x="514" y="556"/>
                        </a:cubicBezTo>
                        <a:cubicBezTo>
                          <a:pt x="502" y="564"/>
                          <a:pt x="501" y="551"/>
                          <a:pt x="492" y="544"/>
                        </a:cubicBezTo>
                        <a:cubicBezTo>
                          <a:pt x="488" y="541"/>
                          <a:pt x="480" y="536"/>
                          <a:pt x="480" y="536"/>
                        </a:cubicBezTo>
                        <a:cubicBezTo>
                          <a:pt x="471" y="522"/>
                          <a:pt x="474" y="529"/>
                          <a:pt x="470" y="518"/>
                        </a:cubicBezTo>
                        <a:cubicBezTo>
                          <a:pt x="467" y="491"/>
                          <a:pt x="461" y="446"/>
                          <a:pt x="436" y="430"/>
                        </a:cubicBezTo>
                        <a:cubicBezTo>
                          <a:pt x="428" y="433"/>
                          <a:pt x="425" y="433"/>
                          <a:pt x="422" y="424"/>
                        </a:cubicBezTo>
                        <a:cubicBezTo>
                          <a:pt x="427" y="404"/>
                          <a:pt x="432" y="383"/>
                          <a:pt x="438" y="364"/>
                        </a:cubicBezTo>
                        <a:cubicBezTo>
                          <a:pt x="436" y="343"/>
                          <a:pt x="431" y="330"/>
                          <a:pt x="426" y="310"/>
                        </a:cubicBezTo>
                        <a:cubicBezTo>
                          <a:pt x="429" y="302"/>
                          <a:pt x="425" y="300"/>
                          <a:pt x="422" y="292"/>
                        </a:cubicBezTo>
                        <a:cubicBezTo>
                          <a:pt x="424" y="282"/>
                          <a:pt x="428" y="277"/>
                          <a:pt x="422" y="268"/>
                        </a:cubicBezTo>
                        <a:cubicBezTo>
                          <a:pt x="420" y="269"/>
                          <a:pt x="418" y="269"/>
                          <a:pt x="416" y="270"/>
                        </a:cubicBezTo>
                        <a:cubicBezTo>
                          <a:pt x="414" y="272"/>
                          <a:pt x="414" y="275"/>
                          <a:pt x="412" y="276"/>
                        </a:cubicBezTo>
                        <a:cubicBezTo>
                          <a:pt x="408" y="278"/>
                          <a:pt x="400" y="280"/>
                          <a:pt x="400" y="280"/>
                        </a:cubicBezTo>
                        <a:cubicBezTo>
                          <a:pt x="394" y="274"/>
                          <a:pt x="389" y="274"/>
                          <a:pt x="386" y="266"/>
                        </a:cubicBezTo>
                        <a:cubicBezTo>
                          <a:pt x="391" y="251"/>
                          <a:pt x="379" y="206"/>
                          <a:pt x="364" y="196"/>
                        </a:cubicBezTo>
                        <a:cubicBezTo>
                          <a:pt x="357" y="186"/>
                          <a:pt x="358" y="182"/>
                          <a:pt x="360" y="170"/>
                        </a:cubicBezTo>
                        <a:cubicBezTo>
                          <a:pt x="358" y="160"/>
                          <a:pt x="356" y="147"/>
                          <a:pt x="346" y="144"/>
                        </a:cubicBezTo>
                        <a:cubicBezTo>
                          <a:pt x="343" y="154"/>
                          <a:pt x="338" y="160"/>
                          <a:pt x="330" y="166"/>
                        </a:cubicBezTo>
                        <a:cubicBezTo>
                          <a:pt x="323" y="164"/>
                          <a:pt x="308" y="160"/>
                          <a:pt x="308" y="160"/>
                        </a:cubicBezTo>
                        <a:cubicBezTo>
                          <a:pt x="296" y="162"/>
                          <a:pt x="297" y="166"/>
                          <a:pt x="288" y="172"/>
                        </a:cubicBezTo>
                        <a:cubicBezTo>
                          <a:pt x="284" y="185"/>
                          <a:pt x="282" y="191"/>
                          <a:pt x="268" y="196"/>
                        </a:cubicBezTo>
                        <a:cubicBezTo>
                          <a:pt x="264" y="200"/>
                          <a:pt x="243" y="231"/>
                          <a:pt x="242" y="232"/>
                        </a:cubicBezTo>
                        <a:cubicBezTo>
                          <a:pt x="231" y="239"/>
                          <a:pt x="215" y="247"/>
                          <a:pt x="206" y="256"/>
                        </a:cubicBezTo>
                        <a:cubicBezTo>
                          <a:pt x="202" y="260"/>
                          <a:pt x="200" y="265"/>
                          <a:pt x="196" y="268"/>
                        </a:cubicBezTo>
                        <a:cubicBezTo>
                          <a:pt x="194" y="269"/>
                          <a:pt x="192" y="269"/>
                          <a:pt x="190" y="270"/>
                        </a:cubicBezTo>
                        <a:cubicBezTo>
                          <a:pt x="188" y="271"/>
                          <a:pt x="186" y="272"/>
                          <a:pt x="184" y="274"/>
                        </a:cubicBezTo>
                        <a:cubicBezTo>
                          <a:pt x="180" y="278"/>
                          <a:pt x="172" y="286"/>
                          <a:pt x="172" y="286"/>
                        </a:cubicBezTo>
                        <a:cubicBezTo>
                          <a:pt x="167" y="300"/>
                          <a:pt x="165" y="314"/>
                          <a:pt x="160" y="328"/>
                        </a:cubicBezTo>
                        <a:cubicBezTo>
                          <a:pt x="158" y="335"/>
                          <a:pt x="156" y="341"/>
                          <a:pt x="154" y="348"/>
                        </a:cubicBezTo>
                        <a:cubicBezTo>
                          <a:pt x="153" y="350"/>
                          <a:pt x="152" y="354"/>
                          <a:pt x="152" y="354"/>
                        </a:cubicBezTo>
                        <a:cubicBezTo>
                          <a:pt x="152" y="359"/>
                          <a:pt x="156" y="384"/>
                          <a:pt x="146" y="392"/>
                        </a:cubicBezTo>
                        <a:cubicBezTo>
                          <a:pt x="141" y="397"/>
                          <a:pt x="128" y="404"/>
                          <a:pt x="128" y="404"/>
                        </a:cubicBezTo>
                        <a:cubicBezTo>
                          <a:pt x="125" y="412"/>
                          <a:pt x="122" y="421"/>
                          <a:pt x="114" y="424"/>
                        </a:cubicBezTo>
                        <a:cubicBezTo>
                          <a:pt x="100" y="419"/>
                          <a:pt x="97" y="405"/>
                          <a:pt x="94" y="392"/>
                        </a:cubicBezTo>
                        <a:cubicBezTo>
                          <a:pt x="86" y="362"/>
                          <a:pt x="82" y="332"/>
                          <a:pt x="72" y="302"/>
                        </a:cubicBezTo>
                        <a:cubicBezTo>
                          <a:pt x="71" y="281"/>
                          <a:pt x="70" y="275"/>
                          <a:pt x="66" y="258"/>
                        </a:cubicBezTo>
                        <a:cubicBezTo>
                          <a:pt x="66" y="251"/>
                          <a:pt x="68" y="219"/>
                          <a:pt x="64" y="208"/>
                        </a:cubicBezTo>
                        <a:cubicBezTo>
                          <a:pt x="70" y="191"/>
                          <a:pt x="66" y="173"/>
                          <a:pt x="72" y="156"/>
                        </a:cubicBezTo>
                        <a:cubicBezTo>
                          <a:pt x="66" y="139"/>
                          <a:pt x="60" y="168"/>
                          <a:pt x="56" y="172"/>
                        </a:cubicBezTo>
                        <a:cubicBezTo>
                          <a:pt x="53" y="175"/>
                          <a:pt x="44" y="180"/>
                          <a:pt x="44" y="180"/>
                        </a:cubicBezTo>
                        <a:cubicBezTo>
                          <a:pt x="35" y="177"/>
                          <a:pt x="28" y="173"/>
                          <a:pt x="24" y="162"/>
                        </a:cubicBezTo>
                        <a:cubicBezTo>
                          <a:pt x="23" y="158"/>
                          <a:pt x="20" y="150"/>
                          <a:pt x="20" y="150"/>
                        </a:cubicBezTo>
                        <a:cubicBezTo>
                          <a:pt x="30" y="148"/>
                          <a:pt x="30" y="143"/>
                          <a:pt x="38" y="138"/>
                        </a:cubicBezTo>
                        <a:cubicBezTo>
                          <a:pt x="35" y="128"/>
                          <a:pt x="31" y="133"/>
                          <a:pt x="24" y="138"/>
                        </a:cubicBezTo>
                        <a:cubicBezTo>
                          <a:pt x="15" y="135"/>
                          <a:pt x="15" y="132"/>
                          <a:pt x="18" y="124"/>
                        </a:cubicBezTo>
                        <a:cubicBezTo>
                          <a:pt x="11" y="114"/>
                          <a:pt x="9" y="101"/>
                          <a:pt x="0" y="92"/>
                        </a:cubicBezTo>
                        <a:lnTo>
                          <a:pt x="76" y="0"/>
                        </a:lnTo>
                        <a:lnTo>
                          <a:pt x="798" y="6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197" name="Freeform 53"/>
                  <p:cNvSpPr>
                    <a:spLocks/>
                  </p:cNvSpPr>
                  <p:nvPr/>
                </p:nvSpPr>
                <p:spPr bwMode="ltGray">
                  <a:xfrm>
                    <a:off x="1634" y="519"/>
                    <a:ext cx="19" cy="29"/>
                  </a:xfrm>
                  <a:custGeom>
                    <a:avLst/>
                    <a:gdLst/>
                    <a:ahLst/>
                    <a:cxnLst>
                      <a:cxn ang="0">
                        <a:pos x="7" y="11"/>
                      </a:cxn>
                      <a:cxn ang="0">
                        <a:pos x="17" y="3"/>
                      </a:cxn>
                      <a:cxn ang="0">
                        <a:pos x="37" y="33"/>
                      </a:cxn>
                      <a:cxn ang="0">
                        <a:pos x="19" y="85"/>
                      </a:cxn>
                      <a:cxn ang="0">
                        <a:pos x="1" y="69"/>
                      </a:cxn>
                      <a:cxn ang="0">
                        <a:pos x="7" y="11"/>
                      </a:cxn>
                    </a:cxnLst>
                    <a:rect l="0" t="0" r="r" b="b"/>
                    <a:pathLst>
                      <a:path w="43" h="85">
                        <a:moveTo>
                          <a:pt x="7" y="11"/>
                        </a:moveTo>
                        <a:cubicBezTo>
                          <a:pt x="4" y="2"/>
                          <a:pt x="9" y="0"/>
                          <a:pt x="17" y="3"/>
                        </a:cubicBezTo>
                        <a:cubicBezTo>
                          <a:pt x="24" y="13"/>
                          <a:pt x="28" y="24"/>
                          <a:pt x="37" y="33"/>
                        </a:cubicBezTo>
                        <a:cubicBezTo>
                          <a:pt x="43" y="52"/>
                          <a:pt x="40" y="78"/>
                          <a:pt x="19" y="85"/>
                        </a:cubicBezTo>
                        <a:cubicBezTo>
                          <a:pt x="6" y="81"/>
                          <a:pt x="5" y="81"/>
                          <a:pt x="1" y="69"/>
                        </a:cubicBezTo>
                        <a:cubicBezTo>
                          <a:pt x="2" y="66"/>
                          <a:pt x="0" y="4"/>
                          <a:pt x="7" y="11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198" name="Freeform 54"/>
                  <p:cNvSpPr>
                    <a:spLocks/>
                  </p:cNvSpPr>
                  <p:nvPr/>
                </p:nvSpPr>
                <p:spPr bwMode="ltGray">
                  <a:xfrm>
                    <a:off x="1900" y="421"/>
                    <a:ext cx="18" cy="24"/>
                  </a:xfrm>
                  <a:custGeom>
                    <a:avLst/>
                    <a:gdLst/>
                    <a:ahLst/>
                    <a:cxnLst>
                      <a:cxn ang="0">
                        <a:pos x="13" y="28"/>
                      </a:cxn>
                      <a:cxn ang="0">
                        <a:pos x="29" y="2"/>
                      </a:cxn>
                      <a:cxn ang="0">
                        <a:pos x="43" y="4"/>
                      </a:cxn>
                      <a:cxn ang="0">
                        <a:pos x="39" y="26"/>
                      </a:cxn>
                      <a:cxn ang="0">
                        <a:pos x="13" y="74"/>
                      </a:cxn>
                      <a:cxn ang="0">
                        <a:pos x="7" y="60"/>
                      </a:cxn>
                      <a:cxn ang="0">
                        <a:pos x="3" y="36"/>
                      </a:cxn>
                      <a:cxn ang="0">
                        <a:pos x="13" y="28"/>
                      </a:cxn>
                    </a:cxnLst>
                    <a:rect l="0" t="0" r="r" b="b"/>
                    <a:pathLst>
                      <a:path w="44" h="74">
                        <a:moveTo>
                          <a:pt x="13" y="28"/>
                        </a:moveTo>
                        <a:cubicBezTo>
                          <a:pt x="15" y="13"/>
                          <a:pt x="14" y="7"/>
                          <a:pt x="29" y="2"/>
                        </a:cubicBezTo>
                        <a:cubicBezTo>
                          <a:pt x="34" y="3"/>
                          <a:pt x="40" y="0"/>
                          <a:pt x="43" y="4"/>
                        </a:cubicBezTo>
                        <a:cubicBezTo>
                          <a:pt x="44" y="6"/>
                          <a:pt x="41" y="21"/>
                          <a:pt x="39" y="26"/>
                        </a:cubicBezTo>
                        <a:cubicBezTo>
                          <a:pt x="31" y="43"/>
                          <a:pt x="30" y="63"/>
                          <a:pt x="13" y="74"/>
                        </a:cubicBezTo>
                        <a:cubicBezTo>
                          <a:pt x="4" y="71"/>
                          <a:pt x="4" y="68"/>
                          <a:pt x="7" y="60"/>
                        </a:cubicBezTo>
                        <a:cubicBezTo>
                          <a:pt x="5" y="50"/>
                          <a:pt x="0" y="46"/>
                          <a:pt x="3" y="36"/>
                        </a:cubicBezTo>
                        <a:cubicBezTo>
                          <a:pt x="4" y="32"/>
                          <a:pt x="8" y="23"/>
                          <a:pt x="13" y="2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199" name="Freeform 55"/>
                  <p:cNvSpPr>
                    <a:spLocks/>
                  </p:cNvSpPr>
                  <p:nvPr/>
                </p:nvSpPr>
                <p:spPr bwMode="ltGray">
                  <a:xfrm>
                    <a:off x="1951" y="409"/>
                    <a:ext cx="9" cy="10"/>
                  </a:xfrm>
                  <a:custGeom>
                    <a:avLst/>
                    <a:gdLst/>
                    <a:ahLst/>
                    <a:cxnLst>
                      <a:cxn ang="0">
                        <a:pos x="7" y="16"/>
                      </a:cxn>
                      <a:cxn ang="0">
                        <a:pos x="5" y="30"/>
                      </a:cxn>
                      <a:cxn ang="0">
                        <a:pos x="7" y="16"/>
                      </a:cxn>
                    </a:cxnLst>
                    <a:rect l="0" t="0" r="r" b="b"/>
                    <a:pathLst>
                      <a:path w="20" h="30">
                        <a:moveTo>
                          <a:pt x="7" y="16"/>
                        </a:moveTo>
                        <a:cubicBezTo>
                          <a:pt x="18" y="0"/>
                          <a:pt x="20" y="20"/>
                          <a:pt x="5" y="30"/>
                        </a:cubicBezTo>
                        <a:cubicBezTo>
                          <a:pt x="0" y="23"/>
                          <a:pt x="1" y="22"/>
                          <a:pt x="7" y="16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200" name="Freeform 56"/>
                  <p:cNvSpPr>
                    <a:spLocks/>
                  </p:cNvSpPr>
                  <p:nvPr/>
                </p:nvSpPr>
                <p:spPr bwMode="ltGray">
                  <a:xfrm>
                    <a:off x="1021" y="314"/>
                    <a:ext cx="433" cy="354"/>
                  </a:xfrm>
                  <a:custGeom>
                    <a:avLst/>
                    <a:gdLst/>
                    <a:ahLst/>
                    <a:cxnLst>
                      <a:cxn ang="0">
                        <a:pos x="481" y="464"/>
                      </a:cxn>
                      <a:cxn ang="0">
                        <a:pos x="486" y="451"/>
                      </a:cxn>
                      <a:cxn ang="0">
                        <a:pos x="500" y="413"/>
                      </a:cxn>
                      <a:cxn ang="0">
                        <a:pos x="309" y="287"/>
                      </a:cxn>
                      <a:cxn ang="0">
                        <a:pos x="282" y="346"/>
                      </a:cxn>
                      <a:cxn ang="0">
                        <a:pos x="303" y="556"/>
                      </a:cxn>
                      <a:cxn ang="0">
                        <a:pos x="282" y="494"/>
                      </a:cxn>
                      <a:cxn ang="0">
                        <a:pos x="242" y="439"/>
                      </a:cxn>
                      <a:cxn ang="0">
                        <a:pos x="245" y="413"/>
                      </a:cxn>
                      <a:cxn ang="0">
                        <a:pos x="247" y="394"/>
                      </a:cxn>
                      <a:cxn ang="0">
                        <a:pos x="220" y="375"/>
                      </a:cxn>
                      <a:cxn ang="0">
                        <a:pos x="194" y="346"/>
                      </a:cxn>
                      <a:cxn ang="0">
                        <a:pos x="148" y="354"/>
                      </a:cxn>
                      <a:cxn ang="0">
                        <a:pos x="126" y="365"/>
                      </a:cxn>
                      <a:cxn ang="0">
                        <a:pos x="78" y="365"/>
                      </a:cxn>
                      <a:cxn ang="0">
                        <a:pos x="22" y="312"/>
                      </a:cxn>
                      <a:cxn ang="0">
                        <a:pos x="11" y="295"/>
                      </a:cxn>
                      <a:cxn ang="0">
                        <a:pos x="0" y="264"/>
                      </a:cxn>
                      <a:cxn ang="0">
                        <a:pos x="24" y="213"/>
                      </a:cxn>
                      <a:cxn ang="0">
                        <a:pos x="32" y="181"/>
                      </a:cxn>
                      <a:cxn ang="0">
                        <a:pos x="51" y="143"/>
                      </a:cxn>
                      <a:cxn ang="0">
                        <a:pos x="81" y="116"/>
                      </a:cxn>
                      <a:cxn ang="0">
                        <a:pos x="167" y="67"/>
                      </a:cxn>
                      <a:cxn ang="0">
                        <a:pos x="220" y="30"/>
                      </a:cxn>
                      <a:cxn ang="0">
                        <a:pos x="258" y="6"/>
                      </a:cxn>
                      <a:cxn ang="0">
                        <a:pos x="363" y="2"/>
                      </a:cxn>
                      <a:cxn ang="0">
                        <a:pos x="398" y="0"/>
                      </a:cxn>
                      <a:cxn ang="0">
                        <a:pos x="384" y="34"/>
                      </a:cxn>
                      <a:cxn ang="0">
                        <a:pos x="443" y="84"/>
                      </a:cxn>
                      <a:cxn ang="0">
                        <a:pos x="497" y="74"/>
                      </a:cxn>
                      <a:cxn ang="0">
                        <a:pos x="529" y="82"/>
                      </a:cxn>
                      <a:cxn ang="0">
                        <a:pos x="559" y="97"/>
                      </a:cxn>
                      <a:cxn ang="0">
                        <a:pos x="572" y="188"/>
                      </a:cxn>
                      <a:cxn ang="0">
                        <a:pos x="572" y="240"/>
                      </a:cxn>
                      <a:cxn ang="0">
                        <a:pos x="599" y="283"/>
                      </a:cxn>
                      <a:cxn ang="0">
                        <a:pos x="645" y="300"/>
                      </a:cxn>
                      <a:cxn ang="0">
                        <a:pos x="680" y="295"/>
                      </a:cxn>
                      <a:cxn ang="0">
                        <a:pos x="664" y="340"/>
                      </a:cxn>
                      <a:cxn ang="0">
                        <a:pos x="599" y="407"/>
                      </a:cxn>
                      <a:cxn ang="0">
                        <a:pos x="548" y="485"/>
                      </a:cxn>
                      <a:cxn ang="0">
                        <a:pos x="556" y="508"/>
                      </a:cxn>
                      <a:cxn ang="0">
                        <a:pos x="435" y="556"/>
                      </a:cxn>
                    </a:cxnLst>
                    <a:rect l="0" t="0" r="r" b="b"/>
                    <a:pathLst>
                      <a:path w="682" h="557">
                        <a:moveTo>
                          <a:pt x="435" y="556"/>
                        </a:moveTo>
                        <a:lnTo>
                          <a:pt x="481" y="464"/>
                        </a:lnTo>
                        <a:lnTo>
                          <a:pt x="473" y="449"/>
                        </a:lnTo>
                        <a:lnTo>
                          <a:pt x="486" y="451"/>
                        </a:lnTo>
                        <a:lnTo>
                          <a:pt x="495" y="441"/>
                        </a:lnTo>
                        <a:lnTo>
                          <a:pt x="500" y="413"/>
                        </a:lnTo>
                        <a:lnTo>
                          <a:pt x="500" y="371"/>
                        </a:lnTo>
                        <a:lnTo>
                          <a:pt x="309" y="287"/>
                        </a:lnTo>
                        <a:lnTo>
                          <a:pt x="296" y="308"/>
                        </a:lnTo>
                        <a:lnTo>
                          <a:pt x="282" y="346"/>
                        </a:lnTo>
                        <a:lnTo>
                          <a:pt x="396" y="557"/>
                        </a:lnTo>
                        <a:lnTo>
                          <a:pt x="303" y="556"/>
                        </a:lnTo>
                        <a:lnTo>
                          <a:pt x="304" y="536"/>
                        </a:lnTo>
                        <a:cubicBezTo>
                          <a:pt x="284" y="520"/>
                          <a:pt x="296" y="510"/>
                          <a:pt x="282" y="494"/>
                        </a:cubicBezTo>
                        <a:cubicBezTo>
                          <a:pt x="276" y="475"/>
                          <a:pt x="267" y="468"/>
                          <a:pt x="253" y="451"/>
                        </a:cubicBezTo>
                        <a:cubicBezTo>
                          <a:pt x="249" y="447"/>
                          <a:pt x="245" y="443"/>
                          <a:pt x="242" y="439"/>
                        </a:cubicBezTo>
                        <a:lnTo>
                          <a:pt x="237" y="432"/>
                        </a:lnTo>
                        <a:cubicBezTo>
                          <a:pt x="237" y="432"/>
                          <a:pt x="245" y="413"/>
                          <a:pt x="245" y="413"/>
                        </a:cubicBezTo>
                        <a:cubicBezTo>
                          <a:pt x="247" y="409"/>
                          <a:pt x="250" y="401"/>
                          <a:pt x="250" y="401"/>
                        </a:cubicBezTo>
                        <a:cubicBezTo>
                          <a:pt x="249" y="399"/>
                          <a:pt x="247" y="397"/>
                          <a:pt x="247" y="394"/>
                        </a:cubicBezTo>
                        <a:cubicBezTo>
                          <a:pt x="248" y="390"/>
                          <a:pt x="253" y="382"/>
                          <a:pt x="253" y="382"/>
                        </a:cubicBezTo>
                        <a:cubicBezTo>
                          <a:pt x="243" y="370"/>
                          <a:pt x="237" y="371"/>
                          <a:pt x="220" y="375"/>
                        </a:cubicBezTo>
                        <a:cubicBezTo>
                          <a:pt x="217" y="371"/>
                          <a:pt x="210" y="369"/>
                          <a:pt x="207" y="365"/>
                        </a:cubicBezTo>
                        <a:cubicBezTo>
                          <a:pt x="185" y="337"/>
                          <a:pt x="216" y="363"/>
                          <a:pt x="194" y="346"/>
                        </a:cubicBezTo>
                        <a:cubicBezTo>
                          <a:pt x="167" y="349"/>
                          <a:pt x="179" y="346"/>
                          <a:pt x="156" y="352"/>
                        </a:cubicBezTo>
                        <a:cubicBezTo>
                          <a:pt x="153" y="353"/>
                          <a:pt x="148" y="354"/>
                          <a:pt x="148" y="354"/>
                        </a:cubicBezTo>
                        <a:cubicBezTo>
                          <a:pt x="146" y="356"/>
                          <a:pt x="145" y="359"/>
                          <a:pt x="142" y="361"/>
                        </a:cubicBezTo>
                        <a:cubicBezTo>
                          <a:pt x="138" y="363"/>
                          <a:pt x="126" y="365"/>
                          <a:pt x="126" y="365"/>
                        </a:cubicBezTo>
                        <a:cubicBezTo>
                          <a:pt x="105" y="354"/>
                          <a:pt x="116" y="355"/>
                          <a:pt x="94" y="361"/>
                        </a:cubicBezTo>
                        <a:cubicBezTo>
                          <a:pt x="89" y="362"/>
                          <a:pt x="78" y="365"/>
                          <a:pt x="78" y="365"/>
                        </a:cubicBezTo>
                        <a:cubicBezTo>
                          <a:pt x="62" y="383"/>
                          <a:pt x="46" y="346"/>
                          <a:pt x="35" y="337"/>
                        </a:cubicBezTo>
                        <a:cubicBezTo>
                          <a:pt x="32" y="330"/>
                          <a:pt x="24" y="320"/>
                          <a:pt x="22" y="312"/>
                        </a:cubicBezTo>
                        <a:cubicBezTo>
                          <a:pt x="20" y="308"/>
                          <a:pt x="22" y="303"/>
                          <a:pt x="19" y="300"/>
                        </a:cubicBezTo>
                        <a:cubicBezTo>
                          <a:pt x="17" y="297"/>
                          <a:pt x="13" y="297"/>
                          <a:pt x="11" y="295"/>
                        </a:cubicBezTo>
                        <a:cubicBezTo>
                          <a:pt x="3" y="277"/>
                          <a:pt x="15" y="306"/>
                          <a:pt x="5" y="276"/>
                        </a:cubicBezTo>
                        <a:cubicBezTo>
                          <a:pt x="4" y="272"/>
                          <a:pt x="0" y="264"/>
                          <a:pt x="0" y="264"/>
                        </a:cubicBezTo>
                        <a:cubicBezTo>
                          <a:pt x="3" y="253"/>
                          <a:pt x="2" y="248"/>
                          <a:pt x="13" y="243"/>
                        </a:cubicBezTo>
                        <a:cubicBezTo>
                          <a:pt x="20" y="221"/>
                          <a:pt x="17" y="231"/>
                          <a:pt x="24" y="213"/>
                        </a:cubicBezTo>
                        <a:cubicBezTo>
                          <a:pt x="26" y="209"/>
                          <a:pt x="30" y="200"/>
                          <a:pt x="30" y="200"/>
                        </a:cubicBezTo>
                        <a:cubicBezTo>
                          <a:pt x="26" y="192"/>
                          <a:pt x="24" y="191"/>
                          <a:pt x="32" y="181"/>
                        </a:cubicBezTo>
                        <a:cubicBezTo>
                          <a:pt x="36" y="177"/>
                          <a:pt x="43" y="169"/>
                          <a:pt x="43" y="169"/>
                        </a:cubicBezTo>
                        <a:cubicBezTo>
                          <a:pt x="37" y="155"/>
                          <a:pt x="36" y="153"/>
                          <a:pt x="51" y="143"/>
                        </a:cubicBezTo>
                        <a:cubicBezTo>
                          <a:pt x="56" y="140"/>
                          <a:pt x="67" y="135"/>
                          <a:pt x="67" y="135"/>
                        </a:cubicBezTo>
                        <a:cubicBezTo>
                          <a:pt x="73" y="129"/>
                          <a:pt x="75" y="122"/>
                          <a:pt x="81" y="116"/>
                        </a:cubicBezTo>
                        <a:cubicBezTo>
                          <a:pt x="89" y="107"/>
                          <a:pt x="102" y="105"/>
                          <a:pt x="113" y="99"/>
                        </a:cubicBezTo>
                        <a:cubicBezTo>
                          <a:pt x="125" y="85"/>
                          <a:pt x="149" y="76"/>
                          <a:pt x="167" y="67"/>
                        </a:cubicBezTo>
                        <a:cubicBezTo>
                          <a:pt x="174" y="59"/>
                          <a:pt x="175" y="50"/>
                          <a:pt x="188" y="46"/>
                        </a:cubicBezTo>
                        <a:cubicBezTo>
                          <a:pt x="198" y="39"/>
                          <a:pt x="208" y="36"/>
                          <a:pt x="220" y="30"/>
                        </a:cubicBezTo>
                        <a:cubicBezTo>
                          <a:pt x="223" y="28"/>
                          <a:pt x="228" y="25"/>
                          <a:pt x="228" y="25"/>
                        </a:cubicBezTo>
                        <a:cubicBezTo>
                          <a:pt x="237" y="16"/>
                          <a:pt x="245" y="10"/>
                          <a:pt x="258" y="6"/>
                        </a:cubicBezTo>
                        <a:cubicBezTo>
                          <a:pt x="269" y="31"/>
                          <a:pt x="301" y="6"/>
                          <a:pt x="320" y="4"/>
                        </a:cubicBezTo>
                        <a:cubicBezTo>
                          <a:pt x="334" y="3"/>
                          <a:pt x="349" y="3"/>
                          <a:pt x="363" y="2"/>
                        </a:cubicBezTo>
                        <a:cubicBezTo>
                          <a:pt x="369" y="3"/>
                          <a:pt x="376" y="5"/>
                          <a:pt x="382" y="4"/>
                        </a:cubicBezTo>
                        <a:cubicBezTo>
                          <a:pt x="387" y="4"/>
                          <a:pt x="398" y="0"/>
                          <a:pt x="398" y="0"/>
                        </a:cubicBezTo>
                        <a:cubicBezTo>
                          <a:pt x="415" y="8"/>
                          <a:pt x="406" y="16"/>
                          <a:pt x="400" y="30"/>
                        </a:cubicBezTo>
                        <a:cubicBezTo>
                          <a:pt x="398" y="34"/>
                          <a:pt x="384" y="34"/>
                          <a:pt x="384" y="34"/>
                        </a:cubicBezTo>
                        <a:cubicBezTo>
                          <a:pt x="379" y="47"/>
                          <a:pt x="398" y="51"/>
                          <a:pt x="411" y="55"/>
                        </a:cubicBezTo>
                        <a:cubicBezTo>
                          <a:pt x="419" y="72"/>
                          <a:pt x="421" y="79"/>
                          <a:pt x="443" y="84"/>
                        </a:cubicBezTo>
                        <a:cubicBezTo>
                          <a:pt x="461" y="71"/>
                          <a:pt x="435" y="65"/>
                          <a:pt x="468" y="57"/>
                        </a:cubicBezTo>
                        <a:cubicBezTo>
                          <a:pt x="482" y="61"/>
                          <a:pt x="485" y="70"/>
                          <a:pt x="497" y="74"/>
                        </a:cubicBezTo>
                        <a:cubicBezTo>
                          <a:pt x="505" y="76"/>
                          <a:pt x="513" y="78"/>
                          <a:pt x="521" y="80"/>
                        </a:cubicBezTo>
                        <a:cubicBezTo>
                          <a:pt x="524" y="81"/>
                          <a:pt x="529" y="82"/>
                          <a:pt x="529" y="82"/>
                        </a:cubicBezTo>
                        <a:cubicBezTo>
                          <a:pt x="547" y="78"/>
                          <a:pt x="547" y="76"/>
                          <a:pt x="562" y="84"/>
                        </a:cubicBezTo>
                        <a:cubicBezTo>
                          <a:pt x="566" y="95"/>
                          <a:pt x="565" y="86"/>
                          <a:pt x="559" y="97"/>
                        </a:cubicBezTo>
                        <a:cubicBezTo>
                          <a:pt x="557" y="101"/>
                          <a:pt x="554" y="110"/>
                          <a:pt x="554" y="110"/>
                        </a:cubicBezTo>
                        <a:cubicBezTo>
                          <a:pt x="556" y="132"/>
                          <a:pt x="556" y="168"/>
                          <a:pt x="572" y="188"/>
                        </a:cubicBezTo>
                        <a:cubicBezTo>
                          <a:pt x="568" y="198"/>
                          <a:pt x="564" y="208"/>
                          <a:pt x="562" y="219"/>
                        </a:cubicBezTo>
                        <a:cubicBezTo>
                          <a:pt x="564" y="227"/>
                          <a:pt x="569" y="233"/>
                          <a:pt x="572" y="240"/>
                        </a:cubicBezTo>
                        <a:cubicBezTo>
                          <a:pt x="573" y="247"/>
                          <a:pt x="572" y="254"/>
                          <a:pt x="575" y="259"/>
                        </a:cubicBezTo>
                        <a:cubicBezTo>
                          <a:pt x="577" y="263"/>
                          <a:pt x="595" y="272"/>
                          <a:pt x="599" y="283"/>
                        </a:cubicBezTo>
                        <a:cubicBezTo>
                          <a:pt x="594" y="295"/>
                          <a:pt x="603" y="306"/>
                          <a:pt x="618" y="310"/>
                        </a:cubicBezTo>
                        <a:cubicBezTo>
                          <a:pt x="630" y="307"/>
                          <a:pt x="638" y="308"/>
                          <a:pt x="645" y="300"/>
                        </a:cubicBezTo>
                        <a:cubicBezTo>
                          <a:pt x="660" y="302"/>
                          <a:pt x="663" y="303"/>
                          <a:pt x="672" y="293"/>
                        </a:cubicBezTo>
                        <a:cubicBezTo>
                          <a:pt x="675" y="294"/>
                          <a:pt x="679" y="293"/>
                          <a:pt x="680" y="295"/>
                        </a:cubicBezTo>
                        <a:cubicBezTo>
                          <a:pt x="682" y="301"/>
                          <a:pt x="674" y="321"/>
                          <a:pt x="672" y="327"/>
                        </a:cubicBezTo>
                        <a:cubicBezTo>
                          <a:pt x="668" y="340"/>
                          <a:pt x="671" y="326"/>
                          <a:pt x="664" y="340"/>
                        </a:cubicBezTo>
                        <a:cubicBezTo>
                          <a:pt x="652" y="360"/>
                          <a:pt x="646" y="381"/>
                          <a:pt x="621" y="394"/>
                        </a:cubicBezTo>
                        <a:cubicBezTo>
                          <a:pt x="614" y="402"/>
                          <a:pt x="609" y="402"/>
                          <a:pt x="599" y="407"/>
                        </a:cubicBezTo>
                        <a:cubicBezTo>
                          <a:pt x="590" y="418"/>
                          <a:pt x="579" y="429"/>
                          <a:pt x="567" y="439"/>
                        </a:cubicBezTo>
                        <a:cubicBezTo>
                          <a:pt x="560" y="454"/>
                          <a:pt x="555" y="470"/>
                          <a:pt x="548" y="485"/>
                        </a:cubicBezTo>
                        <a:cubicBezTo>
                          <a:pt x="549" y="489"/>
                          <a:pt x="550" y="492"/>
                          <a:pt x="551" y="496"/>
                        </a:cubicBezTo>
                        <a:cubicBezTo>
                          <a:pt x="552" y="500"/>
                          <a:pt x="556" y="508"/>
                          <a:pt x="556" y="508"/>
                        </a:cubicBezTo>
                        <a:cubicBezTo>
                          <a:pt x="559" y="524"/>
                          <a:pt x="562" y="546"/>
                          <a:pt x="576" y="557"/>
                        </a:cubicBezTo>
                        <a:lnTo>
                          <a:pt x="435" y="556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201" name="Freeform 57"/>
                  <p:cNvSpPr>
                    <a:spLocks/>
                  </p:cNvSpPr>
                  <p:nvPr/>
                </p:nvSpPr>
                <p:spPr bwMode="ltGray">
                  <a:xfrm>
                    <a:off x="1189" y="447"/>
                    <a:ext cx="163" cy="221"/>
                  </a:xfrm>
                  <a:custGeom>
                    <a:avLst/>
                    <a:gdLst/>
                    <a:ahLst/>
                    <a:cxnLst>
                      <a:cxn ang="0">
                        <a:pos x="243" y="347"/>
                      </a:cxn>
                      <a:cxn ang="0">
                        <a:pos x="233" y="301"/>
                      </a:cxn>
                      <a:cxn ang="0">
                        <a:pos x="217" y="288"/>
                      </a:cxn>
                      <a:cxn ang="0">
                        <a:pos x="215" y="269"/>
                      </a:cxn>
                      <a:cxn ang="0">
                        <a:pos x="209" y="254"/>
                      </a:cxn>
                      <a:cxn ang="0">
                        <a:pos x="209" y="229"/>
                      </a:cxn>
                      <a:cxn ang="0">
                        <a:pos x="207" y="214"/>
                      </a:cxn>
                      <a:cxn ang="0">
                        <a:pos x="228" y="202"/>
                      </a:cxn>
                      <a:cxn ang="0">
                        <a:pos x="257" y="197"/>
                      </a:cxn>
                      <a:cxn ang="0">
                        <a:pos x="257" y="136"/>
                      </a:cxn>
                      <a:cxn ang="0">
                        <a:pos x="54" y="96"/>
                      </a:cxn>
                      <a:cxn ang="0">
                        <a:pos x="32" y="98"/>
                      </a:cxn>
                      <a:cxn ang="0">
                        <a:pos x="16" y="102"/>
                      </a:cxn>
                      <a:cxn ang="0">
                        <a:pos x="0" y="149"/>
                      </a:cxn>
                      <a:cxn ang="0">
                        <a:pos x="93" y="346"/>
                      </a:cxn>
                      <a:cxn ang="0">
                        <a:pos x="243" y="347"/>
                      </a:cxn>
                    </a:cxnLst>
                    <a:rect l="0" t="0" r="r" b="b"/>
                    <a:pathLst>
                      <a:path w="257" h="347">
                        <a:moveTo>
                          <a:pt x="243" y="347"/>
                        </a:moveTo>
                        <a:lnTo>
                          <a:pt x="233" y="301"/>
                        </a:lnTo>
                        <a:lnTo>
                          <a:pt x="217" y="288"/>
                        </a:lnTo>
                        <a:lnTo>
                          <a:pt x="215" y="269"/>
                        </a:lnTo>
                        <a:lnTo>
                          <a:pt x="209" y="254"/>
                        </a:lnTo>
                        <a:lnTo>
                          <a:pt x="209" y="229"/>
                        </a:lnTo>
                        <a:lnTo>
                          <a:pt x="207" y="214"/>
                        </a:lnTo>
                        <a:lnTo>
                          <a:pt x="228" y="202"/>
                        </a:lnTo>
                        <a:lnTo>
                          <a:pt x="257" y="197"/>
                        </a:lnTo>
                        <a:lnTo>
                          <a:pt x="257" y="136"/>
                        </a:lnTo>
                        <a:cubicBezTo>
                          <a:pt x="209" y="119"/>
                          <a:pt x="13" y="0"/>
                          <a:pt x="54" y="96"/>
                        </a:cubicBezTo>
                        <a:cubicBezTo>
                          <a:pt x="36" y="106"/>
                          <a:pt x="57" y="97"/>
                          <a:pt x="32" y="98"/>
                        </a:cubicBezTo>
                        <a:cubicBezTo>
                          <a:pt x="27" y="99"/>
                          <a:pt x="16" y="102"/>
                          <a:pt x="16" y="102"/>
                        </a:cubicBezTo>
                        <a:lnTo>
                          <a:pt x="0" y="149"/>
                        </a:lnTo>
                        <a:lnTo>
                          <a:pt x="93" y="346"/>
                        </a:lnTo>
                        <a:lnTo>
                          <a:pt x="243" y="347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202" name="Freeform 58"/>
                  <p:cNvSpPr>
                    <a:spLocks/>
                  </p:cNvSpPr>
                  <p:nvPr/>
                </p:nvSpPr>
                <p:spPr bwMode="ltGray">
                  <a:xfrm>
                    <a:off x="1476" y="611"/>
                    <a:ext cx="7" cy="12"/>
                  </a:xfrm>
                  <a:custGeom>
                    <a:avLst/>
                    <a:gdLst/>
                    <a:ahLst/>
                    <a:cxnLst>
                      <a:cxn ang="0">
                        <a:pos x="7" y="25"/>
                      </a:cxn>
                      <a:cxn ang="0">
                        <a:pos x="19" y="21"/>
                      </a:cxn>
                      <a:cxn ang="0">
                        <a:pos x="7" y="25"/>
                      </a:cxn>
                    </a:cxnLst>
                    <a:rect l="0" t="0" r="r" b="b"/>
                    <a:pathLst>
                      <a:path w="19" h="37">
                        <a:moveTo>
                          <a:pt x="7" y="25"/>
                        </a:moveTo>
                        <a:cubicBezTo>
                          <a:pt x="0" y="4"/>
                          <a:pt x="12" y="0"/>
                          <a:pt x="19" y="21"/>
                        </a:cubicBezTo>
                        <a:cubicBezTo>
                          <a:pt x="14" y="37"/>
                          <a:pt x="18" y="36"/>
                          <a:pt x="7" y="25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203" name="Freeform 59"/>
                  <p:cNvSpPr>
                    <a:spLocks/>
                  </p:cNvSpPr>
                  <p:nvPr/>
                </p:nvSpPr>
                <p:spPr bwMode="ltGray">
                  <a:xfrm>
                    <a:off x="1467" y="497"/>
                    <a:ext cx="9" cy="7"/>
                  </a:xfrm>
                  <a:custGeom>
                    <a:avLst/>
                    <a:gdLst/>
                    <a:ahLst/>
                    <a:cxnLst>
                      <a:cxn ang="0">
                        <a:pos x="12" y="12"/>
                      </a:cxn>
                      <a:cxn ang="0">
                        <a:pos x="16" y="0"/>
                      </a:cxn>
                      <a:cxn ang="0">
                        <a:pos x="20" y="12"/>
                      </a:cxn>
                      <a:cxn ang="0">
                        <a:pos x="8" y="20"/>
                      </a:cxn>
                      <a:cxn ang="0">
                        <a:pos x="12" y="12"/>
                      </a:cxn>
                    </a:cxnLst>
                    <a:rect l="0" t="0" r="r" b="b"/>
                    <a:pathLst>
                      <a:path w="22" h="20">
                        <a:moveTo>
                          <a:pt x="12" y="12"/>
                        </a:moveTo>
                        <a:cubicBezTo>
                          <a:pt x="13" y="8"/>
                          <a:pt x="12" y="0"/>
                          <a:pt x="16" y="0"/>
                        </a:cubicBezTo>
                        <a:cubicBezTo>
                          <a:pt x="20" y="0"/>
                          <a:pt x="22" y="8"/>
                          <a:pt x="20" y="12"/>
                        </a:cubicBezTo>
                        <a:cubicBezTo>
                          <a:pt x="18" y="16"/>
                          <a:pt x="12" y="17"/>
                          <a:pt x="8" y="20"/>
                        </a:cubicBezTo>
                        <a:cubicBezTo>
                          <a:pt x="3" y="5"/>
                          <a:pt x="0" y="6"/>
                          <a:pt x="12" y="12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204" name="Freeform 60"/>
                  <p:cNvSpPr>
                    <a:spLocks/>
                  </p:cNvSpPr>
                  <p:nvPr/>
                </p:nvSpPr>
                <p:spPr bwMode="ltGray">
                  <a:xfrm>
                    <a:off x="1072" y="357"/>
                    <a:ext cx="25" cy="10"/>
                  </a:xfrm>
                  <a:custGeom>
                    <a:avLst/>
                    <a:gdLst/>
                    <a:ahLst/>
                    <a:cxnLst>
                      <a:cxn ang="0">
                        <a:pos x="24" y="18"/>
                      </a:cxn>
                      <a:cxn ang="0">
                        <a:pos x="32" y="6"/>
                      </a:cxn>
                      <a:cxn ang="0">
                        <a:pos x="36" y="30"/>
                      </a:cxn>
                      <a:cxn ang="0">
                        <a:pos x="24" y="18"/>
                      </a:cxn>
                    </a:cxnLst>
                    <a:rect l="0" t="0" r="r" b="b"/>
                    <a:pathLst>
                      <a:path w="57" h="30">
                        <a:moveTo>
                          <a:pt x="24" y="18"/>
                        </a:moveTo>
                        <a:cubicBezTo>
                          <a:pt x="0" y="10"/>
                          <a:pt x="9" y="0"/>
                          <a:pt x="32" y="6"/>
                        </a:cubicBezTo>
                        <a:cubicBezTo>
                          <a:pt x="46" y="15"/>
                          <a:pt x="57" y="23"/>
                          <a:pt x="36" y="30"/>
                        </a:cubicBezTo>
                        <a:cubicBezTo>
                          <a:pt x="21" y="25"/>
                          <a:pt x="24" y="30"/>
                          <a:pt x="24" y="1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205" name="Freeform 61"/>
                  <p:cNvSpPr>
                    <a:spLocks/>
                  </p:cNvSpPr>
                  <p:nvPr/>
                </p:nvSpPr>
                <p:spPr bwMode="ltGray">
                  <a:xfrm>
                    <a:off x="1374" y="265"/>
                    <a:ext cx="295" cy="233"/>
                  </a:xfrm>
                  <a:custGeom>
                    <a:avLst/>
                    <a:gdLst/>
                    <a:ahLst/>
                    <a:cxnLst>
                      <a:cxn ang="0">
                        <a:pos x="473" y="464"/>
                      </a:cxn>
                      <a:cxn ang="0">
                        <a:pos x="393" y="452"/>
                      </a:cxn>
                      <a:cxn ang="0">
                        <a:pos x="325" y="412"/>
                      </a:cxn>
                      <a:cxn ang="0">
                        <a:pos x="265" y="400"/>
                      </a:cxn>
                      <a:cxn ang="0">
                        <a:pos x="237" y="416"/>
                      </a:cxn>
                      <a:cxn ang="0">
                        <a:pos x="261" y="428"/>
                      </a:cxn>
                      <a:cxn ang="0">
                        <a:pos x="293" y="468"/>
                      </a:cxn>
                      <a:cxn ang="0">
                        <a:pos x="321" y="476"/>
                      </a:cxn>
                      <a:cxn ang="0">
                        <a:pos x="333" y="536"/>
                      </a:cxn>
                      <a:cxn ang="0">
                        <a:pos x="313" y="552"/>
                      </a:cxn>
                      <a:cxn ang="0">
                        <a:pos x="261" y="616"/>
                      </a:cxn>
                      <a:cxn ang="0">
                        <a:pos x="225" y="628"/>
                      </a:cxn>
                      <a:cxn ang="0">
                        <a:pos x="97" y="696"/>
                      </a:cxn>
                      <a:cxn ang="0">
                        <a:pos x="77" y="616"/>
                      </a:cxn>
                      <a:cxn ang="0">
                        <a:pos x="45" y="524"/>
                      </a:cxn>
                      <a:cxn ang="0">
                        <a:pos x="33" y="448"/>
                      </a:cxn>
                      <a:cxn ang="0">
                        <a:pos x="53" y="344"/>
                      </a:cxn>
                      <a:cxn ang="0">
                        <a:pos x="17" y="392"/>
                      </a:cxn>
                      <a:cxn ang="0">
                        <a:pos x="81" y="280"/>
                      </a:cxn>
                      <a:cxn ang="0">
                        <a:pos x="113" y="204"/>
                      </a:cxn>
                      <a:cxn ang="0">
                        <a:pos x="37" y="204"/>
                      </a:cxn>
                      <a:cxn ang="0">
                        <a:pos x="1" y="196"/>
                      </a:cxn>
                      <a:cxn ang="0">
                        <a:pos x="25" y="140"/>
                      </a:cxn>
                      <a:cxn ang="0">
                        <a:pos x="97" y="112"/>
                      </a:cxn>
                      <a:cxn ang="0">
                        <a:pos x="221" y="124"/>
                      </a:cxn>
                      <a:cxn ang="0">
                        <a:pos x="229" y="64"/>
                      </a:cxn>
                      <a:cxn ang="0">
                        <a:pos x="261" y="0"/>
                      </a:cxn>
                      <a:cxn ang="0">
                        <a:pos x="357" y="44"/>
                      </a:cxn>
                      <a:cxn ang="0">
                        <a:pos x="329" y="88"/>
                      </a:cxn>
                      <a:cxn ang="0">
                        <a:pos x="301" y="176"/>
                      </a:cxn>
                      <a:cxn ang="0">
                        <a:pos x="361" y="192"/>
                      </a:cxn>
                      <a:cxn ang="0">
                        <a:pos x="373" y="136"/>
                      </a:cxn>
                      <a:cxn ang="0">
                        <a:pos x="417" y="92"/>
                      </a:cxn>
                      <a:cxn ang="0">
                        <a:pos x="497" y="88"/>
                      </a:cxn>
                      <a:cxn ang="0">
                        <a:pos x="529" y="52"/>
                      </a:cxn>
                      <a:cxn ang="0">
                        <a:pos x="541" y="460"/>
                      </a:cxn>
                    </a:cxnLst>
                    <a:rect l="0" t="0" r="r" b="b"/>
                    <a:pathLst>
                      <a:path w="693" h="696">
                        <a:moveTo>
                          <a:pt x="541" y="460"/>
                        </a:moveTo>
                        <a:lnTo>
                          <a:pt x="473" y="464"/>
                        </a:lnTo>
                        <a:lnTo>
                          <a:pt x="441" y="452"/>
                        </a:lnTo>
                        <a:lnTo>
                          <a:pt x="393" y="452"/>
                        </a:lnTo>
                        <a:cubicBezTo>
                          <a:pt x="365" y="448"/>
                          <a:pt x="360" y="444"/>
                          <a:pt x="337" y="436"/>
                        </a:cubicBezTo>
                        <a:cubicBezTo>
                          <a:pt x="336" y="432"/>
                          <a:pt x="330" y="413"/>
                          <a:pt x="325" y="412"/>
                        </a:cubicBezTo>
                        <a:cubicBezTo>
                          <a:pt x="317" y="411"/>
                          <a:pt x="301" y="420"/>
                          <a:pt x="301" y="420"/>
                        </a:cubicBezTo>
                        <a:cubicBezTo>
                          <a:pt x="289" y="412"/>
                          <a:pt x="277" y="408"/>
                          <a:pt x="265" y="400"/>
                        </a:cubicBezTo>
                        <a:cubicBezTo>
                          <a:pt x="252" y="380"/>
                          <a:pt x="256" y="356"/>
                          <a:pt x="233" y="348"/>
                        </a:cubicBezTo>
                        <a:cubicBezTo>
                          <a:pt x="217" y="372"/>
                          <a:pt x="221" y="392"/>
                          <a:pt x="237" y="416"/>
                        </a:cubicBezTo>
                        <a:cubicBezTo>
                          <a:pt x="234" y="428"/>
                          <a:pt x="228" y="445"/>
                          <a:pt x="237" y="444"/>
                        </a:cubicBezTo>
                        <a:cubicBezTo>
                          <a:pt x="247" y="443"/>
                          <a:pt x="261" y="428"/>
                          <a:pt x="261" y="428"/>
                        </a:cubicBezTo>
                        <a:cubicBezTo>
                          <a:pt x="258" y="450"/>
                          <a:pt x="243" y="475"/>
                          <a:pt x="269" y="484"/>
                        </a:cubicBezTo>
                        <a:cubicBezTo>
                          <a:pt x="277" y="479"/>
                          <a:pt x="288" y="476"/>
                          <a:pt x="293" y="468"/>
                        </a:cubicBezTo>
                        <a:cubicBezTo>
                          <a:pt x="302" y="454"/>
                          <a:pt x="303" y="446"/>
                          <a:pt x="317" y="436"/>
                        </a:cubicBezTo>
                        <a:cubicBezTo>
                          <a:pt x="315" y="448"/>
                          <a:pt x="306" y="467"/>
                          <a:pt x="321" y="476"/>
                        </a:cubicBezTo>
                        <a:cubicBezTo>
                          <a:pt x="328" y="480"/>
                          <a:pt x="345" y="484"/>
                          <a:pt x="345" y="484"/>
                        </a:cubicBezTo>
                        <a:cubicBezTo>
                          <a:pt x="382" y="472"/>
                          <a:pt x="347" y="527"/>
                          <a:pt x="333" y="536"/>
                        </a:cubicBezTo>
                        <a:cubicBezTo>
                          <a:pt x="330" y="540"/>
                          <a:pt x="329" y="545"/>
                          <a:pt x="325" y="548"/>
                        </a:cubicBezTo>
                        <a:cubicBezTo>
                          <a:pt x="322" y="551"/>
                          <a:pt x="316" y="549"/>
                          <a:pt x="313" y="552"/>
                        </a:cubicBezTo>
                        <a:cubicBezTo>
                          <a:pt x="300" y="565"/>
                          <a:pt x="320" y="575"/>
                          <a:pt x="293" y="584"/>
                        </a:cubicBezTo>
                        <a:cubicBezTo>
                          <a:pt x="286" y="595"/>
                          <a:pt x="272" y="610"/>
                          <a:pt x="261" y="616"/>
                        </a:cubicBezTo>
                        <a:cubicBezTo>
                          <a:pt x="254" y="620"/>
                          <a:pt x="245" y="621"/>
                          <a:pt x="237" y="624"/>
                        </a:cubicBezTo>
                        <a:cubicBezTo>
                          <a:pt x="233" y="625"/>
                          <a:pt x="225" y="628"/>
                          <a:pt x="225" y="628"/>
                        </a:cubicBezTo>
                        <a:cubicBezTo>
                          <a:pt x="215" y="659"/>
                          <a:pt x="212" y="652"/>
                          <a:pt x="173" y="656"/>
                        </a:cubicBezTo>
                        <a:cubicBezTo>
                          <a:pt x="140" y="667"/>
                          <a:pt x="132" y="687"/>
                          <a:pt x="97" y="696"/>
                        </a:cubicBezTo>
                        <a:cubicBezTo>
                          <a:pt x="77" y="691"/>
                          <a:pt x="75" y="687"/>
                          <a:pt x="81" y="668"/>
                        </a:cubicBezTo>
                        <a:cubicBezTo>
                          <a:pt x="77" y="646"/>
                          <a:pt x="72" y="639"/>
                          <a:pt x="77" y="616"/>
                        </a:cubicBezTo>
                        <a:cubicBezTo>
                          <a:pt x="73" y="598"/>
                          <a:pt x="71" y="587"/>
                          <a:pt x="61" y="572"/>
                        </a:cubicBezTo>
                        <a:cubicBezTo>
                          <a:pt x="58" y="551"/>
                          <a:pt x="51" y="543"/>
                          <a:pt x="45" y="524"/>
                        </a:cubicBezTo>
                        <a:cubicBezTo>
                          <a:pt x="52" y="502"/>
                          <a:pt x="58" y="496"/>
                          <a:pt x="49" y="472"/>
                        </a:cubicBezTo>
                        <a:cubicBezTo>
                          <a:pt x="46" y="463"/>
                          <a:pt x="33" y="448"/>
                          <a:pt x="33" y="448"/>
                        </a:cubicBezTo>
                        <a:cubicBezTo>
                          <a:pt x="42" y="422"/>
                          <a:pt x="42" y="408"/>
                          <a:pt x="33" y="380"/>
                        </a:cubicBezTo>
                        <a:cubicBezTo>
                          <a:pt x="49" y="369"/>
                          <a:pt x="48" y="362"/>
                          <a:pt x="53" y="344"/>
                        </a:cubicBezTo>
                        <a:cubicBezTo>
                          <a:pt x="47" y="327"/>
                          <a:pt x="49" y="308"/>
                          <a:pt x="33" y="332"/>
                        </a:cubicBezTo>
                        <a:cubicBezTo>
                          <a:pt x="40" y="353"/>
                          <a:pt x="29" y="374"/>
                          <a:pt x="17" y="392"/>
                        </a:cubicBezTo>
                        <a:cubicBezTo>
                          <a:pt x="6" y="360"/>
                          <a:pt x="10" y="340"/>
                          <a:pt x="13" y="304"/>
                        </a:cubicBezTo>
                        <a:cubicBezTo>
                          <a:pt x="44" y="314"/>
                          <a:pt x="54" y="289"/>
                          <a:pt x="81" y="280"/>
                        </a:cubicBezTo>
                        <a:cubicBezTo>
                          <a:pt x="94" y="261"/>
                          <a:pt x="85" y="242"/>
                          <a:pt x="105" y="228"/>
                        </a:cubicBezTo>
                        <a:cubicBezTo>
                          <a:pt x="108" y="220"/>
                          <a:pt x="110" y="212"/>
                          <a:pt x="113" y="204"/>
                        </a:cubicBezTo>
                        <a:cubicBezTo>
                          <a:pt x="116" y="196"/>
                          <a:pt x="89" y="196"/>
                          <a:pt x="89" y="196"/>
                        </a:cubicBezTo>
                        <a:cubicBezTo>
                          <a:pt x="81" y="221"/>
                          <a:pt x="58" y="211"/>
                          <a:pt x="37" y="204"/>
                        </a:cubicBezTo>
                        <a:cubicBezTo>
                          <a:pt x="33" y="207"/>
                          <a:pt x="30" y="213"/>
                          <a:pt x="25" y="212"/>
                        </a:cubicBezTo>
                        <a:cubicBezTo>
                          <a:pt x="16" y="210"/>
                          <a:pt x="1" y="196"/>
                          <a:pt x="1" y="196"/>
                        </a:cubicBezTo>
                        <a:cubicBezTo>
                          <a:pt x="4" y="186"/>
                          <a:pt x="4" y="174"/>
                          <a:pt x="9" y="164"/>
                        </a:cubicBezTo>
                        <a:cubicBezTo>
                          <a:pt x="13" y="155"/>
                          <a:pt x="25" y="140"/>
                          <a:pt x="25" y="140"/>
                        </a:cubicBezTo>
                        <a:cubicBezTo>
                          <a:pt x="0" y="132"/>
                          <a:pt x="25" y="128"/>
                          <a:pt x="37" y="124"/>
                        </a:cubicBezTo>
                        <a:cubicBezTo>
                          <a:pt x="58" y="131"/>
                          <a:pt x="75" y="116"/>
                          <a:pt x="97" y="112"/>
                        </a:cubicBezTo>
                        <a:cubicBezTo>
                          <a:pt x="135" y="87"/>
                          <a:pt x="159" y="122"/>
                          <a:pt x="197" y="132"/>
                        </a:cubicBezTo>
                        <a:cubicBezTo>
                          <a:pt x="205" y="129"/>
                          <a:pt x="213" y="127"/>
                          <a:pt x="221" y="124"/>
                        </a:cubicBezTo>
                        <a:cubicBezTo>
                          <a:pt x="225" y="123"/>
                          <a:pt x="226" y="147"/>
                          <a:pt x="233" y="120"/>
                        </a:cubicBezTo>
                        <a:lnTo>
                          <a:pt x="229" y="64"/>
                        </a:lnTo>
                        <a:lnTo>
                          <a:pt x="209" y="40"/>
                        </a:lnTo>
                        <a:cubicBezTo>
                          <a:pt x="243" y="21"/>
                          <a:pt x="240" y="21"/>
                          <a:pt x="261" y="0"/>
                        </a:cubicBezTo>
                        <a:cubicBezTo>
                          <a:pt x="297" y="16"/>
                          <a:pt x="333" y="32"/>
                          <a:pt x="369" y="48"/>
                        </a:cubicBezTo>
                        <a:cubicBezTo>
                          <a:pt x="373" y="50"/>
                          <a:pt x="361" y="44"/>
                          <a:pt x="357" y="44"/>
                        </a:cubicBezTo>
                        <a:cubicBezTo>
                          <a:pt x="349" y="45"/>
                          <a:pt x="333" y="52"/>
                          <a:pt x="333" y="52"/>
                        </a:cubicBezTo>
                        <a:cubicBezTo>
                          <a:pt x="322" y="68"/>
                          <a:pt x="318" y="71"/>
                          <a:pt x="329" y="88"/>
                        </a:cubicBezTo>
                        <a:cubicBezTo>
                          <a:pt x="308" y="119"/>
                          <a:pt x="323" y="118"/>
                          <a:pt x="333" y="148"/>
                        </a:cubicBezTo>
                        <a:cubicBezTo>
                          <a:pt x="320" y="157"/>
                          <a:pt x="314" y="167"/>
                          <a:pt x="301" y="176"/>
                        </a:cubicBezTo>
                        <a:cubicBezTo>
                          <a:pt x="306" y="213"/>
                          <a:pt x="303" y="213"/>
                          <a:pt x="337" y="220"/>
                        </a:cubicBezTo>
                        <a:cubicBezTo>
                          <a:pt x="358" y="216"/>
                          <a:pt x="368" y="214"/>
                          <a:pt x="361" y="192"/>
                        </a:cubicBezTo>
                        <a:cubicBezTo>
                          <a:pt x="362" y="177"/>
                          <a:pt x="362" y="162"/>
                          <a:pt x="365" y="148"/>
                        </a:cubicBezTo>
                        <a:cubicBezTo>
                          <a:pt x="366" y="143"/>
                          <a:pt x="369" y="133"/>
                          <a:pt x="373" y="136"/>
                        </a:cubicBezTo>
                        <a:cubicBezTo>
                          <a:pt x="379" y="140"/>
                          <a:pt x="376" y="149"/>
                          <a:pt x="377" y="156"/>
                        </a:cubicBezTo>
                        <a:cubicBezTo>
                          <a:pt x="404" y="147"/>
                          <a:pt x="409" y="116"/>
                          <a:pt x="417" y="92"/>
                        </a:cubicBezTo>
                        <a:cubicBezTo>
                          <a:pt x="422" y="76"/>
                          <a:pt x="453" y="74"/>
                          <a:pt x="465" y="72"/>
                        </a:cubicBezTo>
                        <a:cubicBezTo>
                          <a:pt x="472" y="92"/>
                          <a:pt x="477" y="93"/>
                          <a:pt x="497" y="88"/>
                        </a:cubicBezTo>
                        <a:cubicBezTo>
                          <a:pt x="512" y="78"/>
                          <a:pt x="515" y="74"/>
                          <a:pt x="509" y="56"/>
                        </a:cubicBezTo>
                        <a:cubicBezTo>
                          <a:pt x="523" y="46"/>
                          <a:pt x="517" y="46"/>
                          <a:pt x="529" y="52"/>
                        </a:cubicBezTo>
                        <a:lnTo>
                          <a:pt x="693" y="72"/>
                        </a:lnTo>
                        <a:lnTo>
                          <a:pt x="541" y="460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206" name="Freeform 62"/>
                  <p:cNvSpPr>
                    <a:spLocks/>
                  </p:cNvSpPr>
                  <p:nvPr/>
                </p:nvSpPr>
                <p:spPr bwMode="ltGray">
                  <a:xfrm>
                    <a:off x="1173" y="247"/>
                    <a:ext cx="591" cy="95"/>
                  </a:xfrm>
                  <a:custGeom>
                    <a:avLst/>
                    <a:gdLst/>
                    <a:ahLst/>
                    <a:cxnLst>
                      <a:cxn ang="0">
                        <a:pos x="825" y="0"/>
                      </a:cxn>
                      <a:cxn ang="0">
                        <a:pos x="143" y="29"/>
                      </a:cxn>
                      <a:cxn ang="0">
                        <a:pos x="91" y="42"/>
                      </a:cxn>
                      <a:cxn ang="0">
                        <a:pos x="62" y="42"/>
                      </a:cxn>
                      <a:cxn ang="0">
                        <a:pos x="22" y="77"/>
                      </a:cxn>
                      <a:cxn ang="0">
                        <a:pos x="0" y="105"/>
                      </a:cxn>
                      <a:cxn ang="0">
                        <a:pos x="59" y="115"/>
                      </a:cxn>
                      <a:cxn ang="0">
                        <a:pos x="97" y="96"/>
                      </a:cxn>
                      <a:cxn ang="0">
                        <a:pos x="108" y="84"/>
                      </a:cxn>
                      <a:cxn ang="0">
                        <a:pos x="167" y="52"/>
                      </a:cxn>
                      <a:cxn ang="0">
                        <a:pos x="215" y="46"/>
                      </a:cxn>
                      <a:cxn ang="0">
                        <a:pos x="237" y="94"/>
                      </a:cxn>
                      <a:cxn ang="0">
                        <a:pos x="188" y="109"/>
                      </a:cxn>
                      <a:cxn ang="0">
                        <a:pos x="231" y="113"/>
                      </a:cxn>
                      <a:cxn ang="0">
                        <a:pos x="250" y="90"/>
                      </a:cxn>
                      <a:cxn ang="0">
                        <a:pos x="266" y="92"/>
                      </a:cxn>
                      <a:cxn ang="0">
                        <a:pos x="253" y="54"/>
                      </a:cxn>
                      <a:cxn ang="0">
                        <a:pos x="266" y="44"/>
                      </a:cxn>
                      <a:cxn ang="0">
                        <a:pos x="277" y="88"/>
                      </a:cxn>
                      <a:cxn ang="0">
                        <a:pos x="266" y="113"/>
                      </a:cxn>
                      <a:cxn ang="0">
                        <a:pos x="296" y="130"/>
                      </a:cxn>
                      <a:cxn ang="0">
                        <a:pos x="299" y="92"/>
                      </a:cxn>
                      <a:cxn ang="0">
                        <a:pos x="331" y="103"/>
                      </a:cxn>
                      <a:cxn ang="0">
                        <a:pos x="382" y="73"/>
                      </a:cxn>
                      <a:cxn ang="0">
                        <a:pos x="409" y="50"/>
                      </a:cxn>
                      <a:cxn ang="0">
                        <a:pos x="439" y="56"/>
                      </a:cxn>
                      <a:cxn ang="0">
                        <a:pos x="455" y="50"/>
                      </a:cxn>
                      <a:cxn ang="0">
                        <a:pos x="431" y="44"/>
                      </a:cxn>
                      <a:cxn ang="0">
                        <a:pos x="474" y="35"/>
                      </a:cxn>
                      <a:cxn ang="0">
                        <a:pos x="544" y="54"/>
                      </a:cxn>
                      <a:cxn ang="0">
                        <a:pos x="581" y="42"/>
                      </a:cxn>
                      <a:cxn ang="0">
                        <a:pos x="584" y="63"/>
                      </a:cxn>
                      <a:cxn ang="0">
                        <a:pos x="568" y="101"/>
                      </a:cxn>
                      <a:cxn ang="0">
                        <a:pos x="611" y="88"/>
                      </a:cxn>
                      <a:cxn ang="0">
                        <a:pos x="624" y="80"/>
                      </a:cxn>
                      <a:cxn ang="0">
                        <a:pos x="648" y="61"/>
                      </a:cxn>
                      <a:cxn ang="0">
                        <a:pos x="794" y="84"/>
                      </a:cxn>
                    </a:cxnLst>
                    <a:rect l="0" t="0" r="r" b="b"/>
                    <a:pathLst>
                      <a:path w="931" h="149">
                        <a:moveTo>
                          <a:pt x="794" y="84"/>
                        </a:moveTo>
                        <a:cubicBezTo>
                          <a:pt x="813" y="72"/>
                          <a:pt x="931" y="14"/>
                          <a:pt x="825" y="0"/>
                        </a:cubicBezTo>
                        <a:lnTo>
                          <a:pt x="159" y="0"/>
                        </a:lnTo>
                        <a:cubicBezTo>
                          <a:pt x="149" y="12"/>
                          <a:pt x="162" y="18"/>
                          <a:pt x="143" y="29"/>
                        </a:cubicBezTo>
                        <a:cubicBezTo>
                          <a:pt x="130" y="44"/>
                          <a:pt x="133" y="39"/>
                          <a:pt x="116" y="48"/>
                        </a:cubicBezTo>
                        <a:cubicBezTo>
                          <a:pt x="108" y="46"/>
                          <a:pt x="100" y="44"/>
                          <a:pt x="91" y="42"/>
                        </a:cubicBezTo>
                        <a:cubicBezTo>
                          <a:pt x="89" y="41"/>
                          <a:pt x="83" y="40"/>
                          <a:pt x="83" y="40"/>
                        </a:cubicBezTo>
                        <a:cubicBezTo>
                          <a:pt x="76" y="40"/>
                          <a:pt x="68" y="39"/>
                          <a:pt x="62" y="42"/>
                        </a:cubicBezTo>
                        <a:cubicBezTo>
                          <a:pt x="54" y="45"/>
                          <a:pt x="46" y="61"/>
                          <a:pt x="38" y="67"/>
                        </a:cubicBezTo>
                        <a:cubicBezTo>
                          <a:pt x="32" y="71"/>
                          <a:pt x="27" y="74"/>
                          <a:pt x="22" y="77"/>
                        </a:cubicBezTo>
                        <a:cubicBezTo>
                          <a:pt x="16" y="81"/>
                          <a:pt x="5" y="86"/>
                          <a:pt x="5" y="86"/>
                        </a:cubicBezTo>
                        <a:cubicBezTo>
                          <a:pt x="9" y="95"/>
                          <a:pt x="7" y="97"/>
                          <a:pt x="0" y="105"/>
                        </a:cubicBezTo>
                        <a:cubicBezTo>
                          <a:pt x="17" y="107"/>
                          <a:pt x="22" y="107"/>
                          <a:pt x="16" y="120"/>
                        </a:cubicBezTo>
                        <a:cubicBezTo>
                          <a:pt x="27" y="122"/>
                          <a:pt x="48" y="116"/>
                          <a:pt x="59" y="115"/>
                        </a:cubicBezTo>
                        <a:cubicBezTo>
                          <a:pt x="71" y="112"/>
                          <a:pt x="73" y="117"/>
                          <a:pt x="83" y="111"/>
                        </a:cubicBezTo>
                        <a:cubicBezTo>
                          <a:pt x="89" y="96"/>
                          <a:pt x="83" y="100"/>
                          <a:pt x="97" y="96"/>
                        </a:cubicBezTo>
                        <a:cubicBezTo>
                          <a:pt x="100" y="94"/>
                          <a:pt x="103" y="93"/>
                          <a:pt x="105" y="90"/>
                        </a:cubicBezTo>
                        <a:cubicBezTo>
                          <a:pt x="106" y="88"/>
                          <a:pt x="106" y="85"/>
                          <a:pt x="108" y="84"/>
                        </a:cubicBezTo>
                        <a:cubicBezTo>
                          <a:pt x="112" y="80"/>
                          <a:pt x="140" y="69"/>
                          <a:pt x="148" y="67"/>
                        </a:cubicBezTo>
                        <a:cubicBezTo>
                          <a:pt x="160" y="52"/>
                          <a:pt x="153" y="56"/>
                          <a:pt x="167" y="52"/>
                        </a:cubicBezTo>
                        <a:cubicBezTo>
                          <a:pt x="178" y="55"/>
                          <a:pt x="179" y="62"/>
                          <a:pt x="191" y="58"/>
                        </a:cubicBezTo>
                        <a:cubicBezTo>
                          <a:pt x="199" y="52"/>
                          <a:pt x="206" y="51"/>
                          <a:pt x="215" y="46"/>
                        </a:cubicBezTo>
                        <a:cubicBezTo>
                          <a:pt x="226" y="58"/>
                          <a:pt x="217" y="46"/>
                          <a:pt x="223" y="69"/>
                        </a:cubicBezTo>
                        <a:cubicBezTo>
                          <a:pt x="226" y="79"/>
                          <a:pt x="233" y="85"/>
                          <a:pt x="237" y="94"/>
                        </a:cubicBezTo>
                        <a:cubicBezTo>
                          <a:pt x="227" y="100"/>
                          <a:pt x="229" y="104"/>
                          <a:pt x="218" y="107"/>
                        </a:cubicBezTo>
                        <a:cubicBezTo>
                          <a:pt x="207" y="120"/>
                          <a:pt x="203" y="113"/>
                          <a:pt x="188" y="109"/>
                        </a:cubicBezTo>
                        <a:cubicBezTo>
                          <a:pt x="191" y="117"/>
                          <a:pt x="200" y="127"/>
                          <a:pt x="210" y="132"/>
                        </a:cubicBezTo>
                        <a:cubicBezTo>
                          <a:pt x="218" y="114"/>
                          <a:pt x="211" y="122"/>
                          <a:pt x="231" y="113"/>
                        </a:cubicBezTo>
                        <a:cubicBezTo>
                          <a:pt x="237" y="111"/>
                          <a:pt x="248" y="105"/>
                          <a:pt x="248" y="105"/>
                        </a:cubicBezTo>
                        <a:cubicBezTo>
                          <a:pt x="248" y="100"/>
                          <a:pt x="246" y="94"/>
                          <a:pt x="250" y="90"/>
                        </a:cubicBezTo>
                        <a:cubicBezTo>
                          <a:pt x="253" y="88"/>
                          <a:pt x="254" y="96"/>
                          <a:pt x="258" y="96"/>
                        </a:cubicBezTo>
                        <a:cubicBezTo>
                          <a:pt x="262" y="97"/>
                          <a:pt x="264" y="94"/>
                          <a:pt x="266" y="92"/>
                        </a:cubicBezTo>
                        <a:cubicBezTo>
                          <a:pt x="262" y="82"/>
                          <a:pt x="252" y="77"/>
                          <a:pt x="248" y="67"/>
                        </a:cubicBezTo>
                        <a:cubicBezTo>
                          <a:pt x="250" y="63"/>
                          <a:pt x="255" y="58"/>
                          <a:pt x="253" y="54"/>
                        </a:cubicBezTo>
                        <a:cubicBezTo>
                          <a:pt x="251" y="50"/>
                          <a:pt x="248" y="42"/>
                          <a:pt x="248" y="42"/>
                        </a:cubicBezTo>
                        <a:cubicBezTo>
                          <a:pt x="256" y="32"/>
                          <a:pt x="259" y="35"/>
                          <a:pt x="266" y="44"/>
                        </a:cubicBezTo>
                        <a:cubicBezTo>
                          <a:pt x="270" y="56"/>
                          <a:pt x="276" y="61"/>
                          <a:pt x="285" y="71"/>
                        </a:cubicBezTo>
                        <a:cubicBezTo>
                          <a:pt x="281" y="81"/>
                          <a:pt x="289" y="82"/>
                          <a:pt x="277" y="88"/>
                        </a:cubicBezTo>
                        <a:cubicBezTo>
                          <a:pt x="262" y="106"/>
                          <a:pt x="278" y="83"/>
                          <a:pt x="274" y="101"/>
                        </a:cubicBezTo>
                        <a:cubicBezTo>
                          <a:pt x="274" y="105"/>
                          <a:pt x="268" y="109"/>
                          <a:pt x="266" y="113"/>
                        </a:cubicBezTo>
                        <a:cubicBezTo>
                          <a:pt x="270" y="122"/>
                          <a:pt x="268" y="125"/>
                          <a:pt x="261" y="132"/>
                        </a:cubicBezTo>
                        <a:cubicBezTo>
                          <a:pt x="268" y="149"/>
                          <a:pt x="282" y="134"/>
                          <a:pt x="296" y="130"/>
                        </a:cubicBezTo>
                        <a:cubicBezTo>
                          <a:pt x="299" y="122"/>
                          <a:pt x="295" y="119"/>
                          <a:pt x="299" y="111"/>
                        </a:cubicBezTo>
                        <a:cubicBezTo>
                          <a:pt x="296" y="105"/>
                          <a:pt x="288" y="97"/>
                          <a:pt x="299" y="92"/>
                        </a:cubicBezTo>
                        <a:cubicBezTo>
                          <a:pt x="303" y="90"/>
                          <a:pt x="315" y="88"/>
                          <a:pt x="315" y="88"/>
                        </a:cubicBezTo>
                        <a:cubicBezTo>
                          <a:pt x="326" y="91"/>
                          <a:pt x="325" y="95"/>
                          <a:pt x="331" y="103"/>
                        </a:cubicBezTo>
                        <a:cubicBezTo>
                          <a:pt x="339" y="84"/>
                          <a:pt x="331" y="90"/>
                          <a:pt x="361" y="92"/>
                        </a:cubicBezTo>
                        <a:cubicBezTo>
                          <a:pt x="355" y="76"/>
                          <a:pt x="365" y="76"/>
                          <a:pt x="382" y="73"/>
                        </a:cubicBezTo>
                        <a:cubicBezTo>
                          <a:pt x="383" y="71"/>
                          <a:pt x="387" y="57"/>
                          <a:pt x="393" y="54"/>
                        </a:cubicBezTo>
                        <a:cubicBezTo>
                          <a:pt x="398" y="52"/>
                          <a:pt x="409" y="50"/>
                          <a:pt x="409" y="50"/>
                        </a:cubicBezTo>
                        <a:cubicBezTo>
                          <a:pt x="430" y="54"/>
                          <a:pt x="413" y="58"/>
                          <a:pt x="431" y="63"/>
                        </a:cubicBezTo>
                        <a:cubicBezTo>
                          <a:pt x="433" y="61"/>
                          <a:pt x="435" y="57"/>
                          <a:pt x="439" y="56"/>
                        </a:cubicBezTo>
                        <a:cubicBezTo>
                          <a:pt x="445" y="55"/>
                          <a:pt x="452" y="61"/>
                          <a:pt x="457" y="58"/>
                        </a:cubicBezTo>
                        <a:cubicBezTo>
                          <a:pt x="461" y="57"/>
                          <a:pt x="457" y="52"/>
                          <a:pt x="455" y="50"/>
                        </a:cubicBezTo>
                        <a:cubicBezTo>
                          <a:pt x="451" y="47"/>
                          <a:pt x="444" y="47"/>
                          <a:pt x="439" y="46"/>
                        </a:cubicBezTo>
                        <a:cubicBezTo>
                          <a:pt x="436" y="45"/>
                          <a:pt x="431" y="44"/>
                          <a:pt x="431" y="44"/>
                        </a:cubicBezTo>
                        <a:cubicBezTo>
                          <a:pt x="440" y="38"/>
                          <a:pt x="443" y="36"/>
                          <a:pt x="455" y="40"/>
                        </a:cubicBezTo>
                        <a:cubicBezTo>
                          <a:pt x="461" y="38"/>
                          <a:pt x="467" y="35"/>
                          <a:pt x="474" y="35"/>
                        </a:cubicBezTo>
                        <a:cubicBezTo>
                          <a:pt x="483" y="36"/>
                          <a:pt x="511" y="43"/>
                          <a:pt x="519" y="46"/>
                        </a:cubicBezTo>
                        <a:cubicBezTo>
                          <a:pt x="527" y="49"/>
                          <a:pt x="544" y="54"/>
                          <a:pt x="544" y="54"/>
                        </a:cubicBezTo>
                        <a:cubicBezTo>
                          <a:pt x="548" y="54"/>
                          <a:pt x="560" y="52"/>
                          <a:pt x="565" y="50"/>
                        </a:cubicBezTo>
                        <a:cubicBezTo>
                          <a:pt x="570" y="47"/>
                          <a:pt x="581" y="42"/>
                          <a:pt x="581" y="42"/>
                        </a:cubicBezTo>
                        <a:cubicBezTo>
                          <a:pt x="585" y="42"/>
                          <a:pt x="598" y="44"/>
                          <a:pt x="600" y="48"/>
                        </a:cubicBezTo>
                        <a:cubicBezTo>
                          <a:pt x="603" y="55"/>
                          <a:pt x="589" y="61"/>
                          <a:pt x="584" y="63"/>
                        </a:cubicBezTo>
                        <a:cubicBezTo>
                          <a:pt x="576" y="69"/>
                          <a:pt x="568" y="69"/>
                          <a:pt x="565" y="77"/>
                        </a:cubicBezTo>
                        <a:cubicBezTo>
                          <a:pt x="568" y="86"/>
                          <a:pt x="564" y="92"/>
                          <a:pt x="568" y="101"/>
                        </a:cubicBezTo>
                        <a:cubicBezTo>
                          <a:pt x="574" y="93"/>
                          <a:pt x="577" y="91"/>
                          <a:pt x="589" y="94"/>
                        </a:cubicBezTo>
                        <a:cubicBezTo>
                          <a:pt x="595" y="108"/>
                          <a:pt x="602" y="93"/>
                          <a:pt x="611" y="88"/>
                        </a:cubicBezTo>
                        <a:cubicBezTo>
                          <a:pt x="613" y="86"/>
                          <a:pt x="613" y="83"/>
                          <a:pt x="616" y="82"/>
                        </a:cubicBezTo>
                        <a:cubicBezTo>
                          <a:pt x="618" y="80"/>
                          <a:pt x="622" y="81"/>
                          <a:pt x="624" y="80"/>
                        </a:cubicBezTo>
                        <a:cubicBezTo>
                          <a:pt x="626" y="78"/>
                          <a:pt x="626" y="75"/>
                          <a:pt x="627" y="73"/>
                        </a:cubicBezTo>
                        <a:cubicBezTo>
                          <a:pt x="632" y="65"/>
                          <a:pt x="638" y="63"/>
                          <a:pt x="648" y="61"/>
                        </a:cubicBezTo>
                        <a:cubicBezTo>
                          <a:pt x="664" y="62"/>
                          <a:pt x="684" y="69"/>
                          <a:pt x="700" y="69"/>
                        </a:cubicBezTo>
                        <a:lnTo>
                          <a:pt x="794" y="84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207" name="Freeform 63"/>
                  <p:cNvSpPr>
                    <a:spLocks/>
                  </p:cNvSpPr>
                  <p:nvPr/>
                </p:nvSpPr>
                <p:spPr bwMode="ltGray">
                  <a:xfrm>
                    <a:off x="1293" y="282"/>
                    <a:ext cx="13" cy="10"/>
                  </a:xfrm>
                  <a:custGeom>
                    <a:avLst/>
                    <a:gdLst/>
                    <a:ahLst/>
                    <a:cxnLst>
                      <a:cxn ang="0">
                        <a:pos x="3" y="28"/>
                      </a:cxn>
                      <a:cxn ang="0">
                        <a:pos x="31" y="0"/>
                      </a:cxn>
                      <a:cxn ang="0">
                        <a:pos x="19" y="24"/>
                      </a:cxn>
                      <a:cxn ang="0">
                        <a:pos x="3" y="28"/>
                      </a:cxn>
                    </a:cxnLst>
                    <a:rect l="0" t="0" r="r" b="b"/>
                    <a:pathLst>
                      <a:path w="31" h="30">
                        <a:moveTo>
                          <a:pt x="3" y="28"/>
                        </a:moveTo>
                        <a:cubicBezTo>
                          <a:pt x="8" y="8"/>
                          <a:pt x="12" y="6"/>
                          <a:pt x="31" y="0"/>
                        </a:cubicBezTo>
                        <a:cubicBezTo>
                          <a:pt x="29" y="5"/>
                          <a:pt x="25" y="22"/>
                          <a:pt x="19" y="24"/>
                        </a:cubicBezTo>
                        <a:cubicBezTo>
                          <a:pt x="0" y="30"/>
                          <a:pt x="3" y="9"/>
                          <a:pt x="3" y="2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208" name="Freeform 64"/>
                  <p:cNvSpPr>
                    <a:spLocks/>
                  </p:cNvSpPr>
                  <p:nvPr/>
                </p:nvSpPr>
                <p:spPr bwMode="ltGray">
                  <a:xfrm>
                    <a:off x="1278" y="296"/>
                    <a:ext cx="19" cy="11"/>
                  </a:xfrm>
                  <a:custGeom>
                    <a:avLst/>
                    <a:gdLst/>
                    <a:ahLst/>
                    <a:cxnLst>
                      <a:cxn ang="0">
                        <a:pos x="6" y="32"/>
                      </a:cxn>
                      <a:cxn ang="0">
                        <a:pos x="22" y="0"/>
                      </a:cxn>
                      <a:cxn ang="0">
                        <a:pos x="38" y="4"/>
                      </a:cxn>
                      <a:cxn ang="0">
                        <a:pos x="6" y="32"/>
                      </a:cxn>
                    </a:cxnLst>
                    <a:rect l="0" t="0" r="r" b="b"/>
                    <a:pathLst>
                      <a:path w="44" h="32">
                        <a:moveTo>
                          <a:pt x="6" y="32"/>
                        </a:moveTo>
                        <a:cubicBezTo>
                          <a:pt x="0" y="14"/>
                          <a:pt x="7" y="10"/>
                          <a:pt x="22" y="0"/>
                        </a:cubicBezTo>
                        <a:cubicBezTo>
                          <a:pt x="27" y="1"/>
                          <a:pt x="35" y="0"/>
                          <a:pt x="38" y="4"/>
                        </a:cubicBezTo>
                        <a:cubicBezTo>
                          <a:pt x="44" y="13"/>
                          <a:pt x="16" y="32"/>
                          <a:pt x="6" y="32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209" name="Freeform 65"/>
                  <p:cNvSpPr>
                    <a:spLocks/>
                  </p:cNvSpPr>
                  <p:nvPr/>
                </p:nvSpPr>
                <p:spPr bwMode="ltGray">
                  <a:xfrm>
                    <a:off x="1340" y="337"/>
                    <a:ext cx="32" cy="6"/>
                  </a:xfrm>
                  <a:custGeom>
                    <a:avLst/>
                    <a:gdLst/>
                    <a:ahLst/>
                    <a:cxnLst>
                      <a:cxn ang="0">
                        <a:pos x="37" y="18"/>
                      </a:cxn>
                      <a:cxn ang="0">
                        <a:pos x="25" y="2"/>
                      </a:cxn>
                      <a:cxn ang="0">
                        <a:pos x="37" y="18"/>
                      </a:cxn>
                    </a:cxnLst>
                    <a:rect l="0" t="0" r="r" b="b"/>
                    <a:pathLst>
                      <a:path w="76" h="18">
                        <a:moveTo>
                          <a:pt x="37" y="18"/>
                        </a:moveTo>
                        <a:cubicBezTo>
                          <a:pt x="25" y="14"/>
                          <a:pt x="0" y="10"/>
                          <a:pt x="25" y="2"/>
                        </a:cubicBezTo>
                        <a:cubicBezTo>
                          <a:pt x="76" y="9"/>
                          <a:pt x="46" y="0"/>
                          <a:pt x="37" y="1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210" name="Freeform 66"/>
                  <p:cNvSpPr>
                    <a:spLocks/>
                  </p:cNvSpPr>
                  <p:nvPr/>
                </p:nvSpPr>
                <p:spPr bwMode="ltGray">
                  <a:xfrm>
                    <a:off x="1395" y="336"/>
                    <a:ext cx="18" cy="15"/>
                  </a:xfrm>
                  <a:custGeom>
                    <a:avLst/>
                    <a:gdLst/>
                    <a:ahLst/>
                    <a:cxnLst>
                      <a:cxn ang="0">
                        <a:pos x="0" y="21"/>
                      </a:cxn>
                      <a:cxn ang="0">
                        <a:pos x="12" y="9"/>
                      </a:cxn>
                      <a:cxn ang="0">
                        <a:pos x="0" y="21"/>
                      </a:cxn>
                    </a:cxnLst>
                    <a:rect l="0" t="0" r="r" b="b"/>
                    <a:pathLst>
                      <a:path w="42" h="44">
                        <a:moveTo>
                          <a:pt x="0" y="21"/>
                        </a:moveTo>
                        <a:cubicBezTo>
                          <a:pt x="4" y="17"/>
                          <a:pt x="7" y="11"/>
                          <a:pt x="12" y="9"/>
                        </a:cubicBezTo>
                        <a:cubicBezTo>
                          <a:pt x="42" y="0"/>
                          <a:pt x="23" y="44"/>
                          <a:pt x="0" y="21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211" name="Freeform 67"/>
                  <p:cNvSpPr>
                    <a:spLocks/>
                  </p:cNvSpPr>
                  <p:nvPr/>
                </p:nvSpPr>
                <p:spPr bwMode="ltGray">
                  <a:xfrm>
                    <a:off x="1248" y="295"/>
                    <a:ext cx="14" cy="10"/>
                  </a:xfrm>
                  <a:custGeom>
                    <a:avLst/>
                    <a:gdLst/>
                    <a:ahLst/>
                    <a:cxnLst>
                      <a:cxn ang="0">
                        <a:pos x="7" y="22"/>
                      </a:cxn>
                      <a:cxn ang="0">
                        <a:pos x="31" y="10"/>
                      </a:cxn>
                      <a:cxn ang="0">
                        <a:pos x="7" y="22"/>
                      </a:cxn>
                    </a:cxnLst>
                    <a:rect l="0" t="0" r="r" b="b"/>
                    <a:pathLst>
                      <a:path w="31" h="30">
                        <a:moveTo>
                          <a:pt x="7" y="22"/>
                        </a:moveTo>
                        <a:cubicBezTo>
                          <a:pt x="0" y="0"/>
                          <a:pt x="15" y="6"/>
                          <a:pt x="31" y="10"/>
                        </a:cubicBezTo>
                        <a:cubicBezTo>
                          <a:pt x="14" y="16"/>
                          <a:pt x="15" y="30"/>
                          <a:pt x="7" y="22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</p:grpSp>
            <p:grpSp>
              <p:nvGrpSpPr>
                <p:cNvPr id="6" name="Group 68"/>
                <p:cNvGrpSpPr>
                  <a:grpSpLocks/>
                </p:cNvGrpSpPr>
                <p:nvPr/>
              </p:nvGrpSpPr>
              <p:grpSpPr bwMode="auto">
                <a:xfrm>
                  <a:off x="3709" y="240"/>
                  <a:ext cx="1139" cy="429"/>
                  <a:chOff x="3709" y="240"/>
                  <a:chExt cx="1139" cy="429"/>
                </a:xfrm>
              </p:grpSpPr>
              <p:sp>
                <p:nvSpPr>
                  <p:cNvPr id="1030213" name="Freeform 69"/>
                  <p:cNvSpPr>
                    <a:spLocks/>
                  </p:cNvSpPr>
                  <p:nvPr/>
                </p:nvSpPr>
                <p:spPr bwMode="ltGray">
                  <a:xfrm>
                    <a:off x="4808" y="616"/>
                    <a:ext cx="13" cy="14"/>
                  </a:xfrm>
                  <a:custGeom>
                    <a:avLst/>
                    <a:gdLst/>
                    <a:ahLst/>
                    <a:cxnLst>
                      <a:cxn ang="0">
                        <a:pos x="16" y="33"/>
                      </a:cxn>
                      <a:cxn ang="0">
                        <a:pos x="8" y="21"/>
                      </a:cxn>
                      <a:cxn ang="0">
                        <a:pos x="0" y="9"/>
                      </a:cxn>
                      <a:cxn ang="0">
                        <a:pos x="16" y="3"/>
                      </a:cxn>
                      <a:cxn ang="0">
                        <a:pos x="30" y="23"/>
                      </a:cxn>
                      <a:cxn ang="0">
                        <a:pos x="28" y="31"/>
                      </a:cxn>
                      <a:cxn ang="0">
                        <a:pos x="16" y="33"/>
                      </a:cxn>
                    </a:cxnLst>
                    <a:rect l="0" t="0" r="r" b="b"/>
                    <a:pathLst>
                      <a:path w="30" h="42">
                        <a:moveTo>
                          <a:pt x="16" y="33"/>
                        </a:moveTo>
                        <a:cubicBezTo>
                          <a:pt x="3" y="20"/>
                          <a:pt x="15" y="34"/>
                          <a:pt x="8" y="21"/>
                        </a:cubicBezTo>
                        <a:cubicBezTo>
                          <a:pt x="6" y="17"/>
                          <a:pt x="0" y="9"/>
                          <a:pt x="0" y="9"/>
                        </a:cubicBezTo>
                        <a:cubicBezTo>
                          <a:pt x="5" y="1"/>
                          <a:pt x="7" y="0"/>
                          <a:pt x="16" y="3"/>
                        </a:cubicBezTo>
                        <a:cubicBezTo>
                          <a:pt x="25" y="16"/>
                          <a:pt x="10" y="16"/>
                          <a:pt x="30" y="23"/>
                        </a:cubicBezTo>
                        <a:cubicBezTo>
                          <a:pt x="29" y="26"/>
                          <a:pt x="30" y="29"/>
                          <a:pt x="28" y="31"/>
                        </a:cubicBezTo>
                        <a:cubicBezTo>
                          <a:pt x="15" y="42"/>
                          <a:pt x="16" y="38"/>
                          <a:pt x="16" y="33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214" name="Freeform 70"/>
                  <p:cNvSpPr>
                    <a:spLocks/>
                  </p:cNvSpPr>
                  <p:nvPr/>
                </p:nvSpPr>
                <p:spPr bwMode="ltGray">
                  <a:xfrm>
                    <a:off x="4655" y="629"/>
                    <a:ext cx="11" cy="5"/>
                  </a:xfrm>
                  <a:custGeom>
                    <a:avLst/>
                    <a:gdLst/>
                    <a:ahLst/>
                    <a:cxnLst>
                      <a:cxn ang="0">
                        <a:pos x="15" y="16"/>
                      </a:cxn>
                      <a:cxn ang="0">
                        <a:pos x="3" y="8"/>
                      </a:cxn>
                      <a:cxn ang="0">
                        <a:pos x="15" y="0"/>
                      </a:cxn>
                      <a:cxn ang="0">
                        <a:pos x="15" y="16"/>
                      </a:cxn>
                    </a:cxnLst>
                    <a:rect l="0" t="0" r="r" b="b"/>
                    <a:pathLst>
                      <a:path w="25" h="16">
                        <a:moveTo>
                          <a:pt x="15" y="16"/>
                        </a:moveTo>
                        <a:cubicBezTo>
                          <a:pt x="10" y="15"/>
                          <a:pt x="0" y="12"/>
                          <a:pt x="3" y="8"/>
                        </a:cubicBezTo>
                        <a:cubicBezTo>
                          <a:pt x="6" y="4"/>
                          <a:pt x="15" y="0"/>
                          <a:pt x="15" y="0"/>
                        </a:cubicBezTo>
                        <a:cubicBezTo>
                          <a:pt x="17" y="3"/>
                          <a:pt x="25" y="16"/>
                          <a:pt x="15" y="16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215" name="Freeform 71"/>
                  <p:cNvSpPr>
                    <a:spLocks/>
                  </p:cNvSpPr>
                  <p:nvPr/>
                </p:nvSpPr>
                <p:spPr bwMode="ltGray">
                  <a:xfrm>
                    <a:off x="4609" y="635"/>
                    <a:ext cx="28" cy="16"/>
                  </a:xfrm>
                  <a:custGeom>
                    <a:avLst/>
                    <a:gdLst/>
                    <a:ahLst/>
                    <a:cxnLst>
                      <a:cxn ang="0">
                        <a:pos x="14" y="24"/>
                      </a:cxn>
                      <a:cxn ang="0">
                        <a:pos x="30" y="4"/>
                      </a:cxn>
                      <a:cxn ang="0">
                        <a:pos x="42" y="0"/>
                      </a:cxn>
                      <a:cxn ang="0">
                        <a:pos x="58" y="12"/>
                      </a:cxn>
                      <a:cxn ang="0">
                        <a:pos x="32" y="26"/>
                      </a:cxn>
                      <a:cxn ang="0">
                        <a:pos x="12" y="46"/>
                      </a:cxn>
                      <a:cxn ang="0">
                        <a:pos x="8" y="20"/>
                      </a:cxn>
                      <a:cxn ang="0">
                        <a:pos x="12" y="14"/>
                      </a:cxn>
                      <a:cxn ang="0">
                        <a:pos x="14" y="24"/>
                      </a:cxn>
                    </a:cxnLst>
                    <a:rect l="0" t="0" r="r" b="b"/>
                    <a:pathLst>
                      <a:path w="65" h="46">
                        <a:moveTo>
                          <a:pt x="14" y="24"/>
                        </a:moveTo>
                        <a:cubicBezTo>
                          <a:pt x="18" y="13"/>
                          <a:pt x="16" y="9"/>
                          <a:pt x="30" y="4"/>
                        </a:cubicBezTo>
                        <a:cubicBezTo>
                          <a:pt x="34" y="3"/>
                          <a:pt x="42" y="0"/>
                          <a:pt x="42" y="0"/>
                        </a:cubicBezTo>
                        <a:cubicBezTo>
                          <a:pt x="50" y="1"/>
                          <a:pt x="65" y="0"/>
                          <a:pt x="58" y="12"/>
                        </a:cubicBezTo>
                        <a:cubicBezTo>
                          <a:pt x="53" y="21"/>
                          <a:pt x="40" y="21"/>
                          <a:pt x="32" y="26"/>
                        </a:cubicBezTo>
                        <a:cubicBezTo>
                          <a:pt x="26" y="35"/>
                          <a:pt x="23" y="42"/>
                          <a:pt x="12" y="46"/>
                        </a:cubicBezTo>
                        <a:cubicBezTo>
                          <a:pt x="0" y="42"/>
                          <a:pt x="5" y="30"/>
                          <a:pt x="8" y="20"/>
                        </a:cubicBezTo>
                        <a:cubicBezTo>
                          <a:pt x="9" y="18"/>
                          <a:pt x="10" y="13"/>
                          <a:pt x="12" y="14"/>
                        </a:cubicBezTo>
                        <a:cubicBezTo>
                          <a:pt x="15" y="16"/>
                          <a:pt x="13" y="21"/>
                          <a:pt x="14" y="24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216" name="Freeform 72"/>
                  <p:cNvSpPr>
                    <a:spLocks/>
                  </p:cNvSpPr>
                  <p:nvPr/>
                </p:nvSpPr>
                <p:spPr bwMode="ltGray">
                  <a:xfrm>
                    <a:off x="4580" y="634"/>
                    <a:ext cx="29" cy="16"/>
                  </a:xfrm>
                  <a:custGeom>
                    <a:avLst/>
                    <a:gdLst/>
                    <a:ahLst/>
                    <a:cxnLst>
                      <a:cxn ang="0">
                        <a:pos x="0" y="31"/>
                      </a:cxn>
                      <a:cxn ang="0">
                        <a:pos x="18" y="25"/>
                      </a:cxn>
                      <a:cxn ang="0">
                        <a:pos x="52" y="1"/>
                      </a:cxn>
                      <a:cxn ang="0">
                        <a:pos x="64" y="3"/>
                      </a:cxn>
                      <a:cxn ang="0">
                        <a:pos x="50" y="19"/>
                      </a:cxn>
                      <a:cxn ang="0">
                        <a:pos x="28" y="33"/>
                      </a:cxn>
                      <a:cxn ang="0">
                        <a:pos x="22" y="47"/>
                      </a:cxn>
                      <a:cxn ang="0">
                        <a:pos x="16" y="45"/>
                      </a:cxn>
                      <a:cxn ang="0">
                        <a:pos x="12" y="39"/>
                      </a:cxn>
                      <a:cxn ang="0">
                        <a:pos x="0" y="35"/>
                      </a:cxn>
                      <a:cxn ang="0">
                        <a:pos x="0" y="31"/>
                      </a:cxn>
                    </a:cxnLst>
                    <a:rect l="0" t="0" r="r" b="b"/>
                    <a:pathLst>
                      <a:path w="69" h="47">
                        <a:moveTo>
                          <a:pt x="0" y="31"/>
                        </a:moveTo>
                        <a:cubicBezTo>
                          <a:pt x="7" y="24"/>
                          <a:pt x="9" y="22"/>
                          <a:pt x="18" y="25"/>
                        </a:cubicBezTo>
                        <a:cubicBezTo>
                          <a:pt x="25" y="4"/>
                          <a:pt x="36" y="12"/>
                          <a:pt x="52" y="1"/>
                        </a:cubicBezTo>
                        <a:cubicBezTo>
                          <a:pt x="56" y="2"/>
                          <a:pt x="61" y="0"/>
                          <a:pt x="64" y="3"/>
                        </a:cubicBezTo>
                        <a:cubicBezTo>
                          <a:pt x="69" y="8"/>
                          <a:pt x="50" y="19"/>
                          <a:pt x="50" y="19"/>
                        </a:cubicBezTo>
                        <a:cubicBezTo>
                          <a:pt x="46" y="31"/>
                          <a:pt x="35" y="22"/>
                          <a:pt x="28" y="33"/>
                        </a:cubicBezTo>
                        <a:cubicBezTo>
                          <a:pt x="31" y="41"/>
                          <a:pt x="31" y="44"/>
                          <a:pt x="22" y="47"/>
                        </a:cubicBezTo>
                        <a:cubicBezTo>
                          <a:pt x="20" y="46"/>
                          <a:pt x="18" y="46"/>
                          <a:pt x="16" y="45"/>
                        </a:cubicBezTo>
                        <a:cubicBezTo>
                          <a:pt x="14" y="43"/>
                          <a:pt x="14" y="40"/>
                          <a:pt x="12" y="39"/>
                        </a:cubicBezTo>
                        <a:cubicBezTo>
                          <a:pt x="8" y="37"/>
                          <a:pt x="0" y="35"/>
                          <a:pt x="0" y="35"/>
                        </a:cubicBezTo>
                        <a:cubicBezTo>
                          <a:pt x="2" y="26"/>
                          <a:pt x="3" y="25"/>
                          <a:pt x="0" y="31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217" name="Freeform 73"/>
                  <p:cNvSpPr>
                    <a:spLocks/>
                  </p:cNvSpPr>
                  <p:nvPr/>
                </p:nvSpPr>
                <p:spPr bwMode="ltGray">
                  <a:xfrm>
                    <a:off x="4423" y="547"/>
                    <a:ext cx="151" cy="93"/>
                  </a:xfrm>
                  <a:custGeom>
                    <a:avLst/>
                    <a:gdLst/>
                    <a:ahLst/>
                    <a:cxnLst>
                      <a:cxn ang="0">
                        <a:pos x="10" y="4"/>
                      </a:cxn>
                      <a:cxn ang="0">
                        <a:pos x="36" y="18"/>
                      </a:cxn>
                      <a:cxn ang="0">
                        <a:pos x="46" y="30"/>
                      </a:cxn>
                      <a:cxn ang="0">
                        <a:pos x="76" y="52"/>
                      </a:cxn>
                      <a:cxn ang="0">
                        <a:pos x="92" y="66"/>
                      </a:cxn>
                      <a:cxn ang="0">
                        <a:pos x="122" y="98"/>
                      </a:cxn>
                      <a:cxn ang="0">
                        <a:pos x="136" y="128"/>
                      </a:cxn>
                      <a:cxn ang="0">
                        <a:pos x="148" y="132"/>
                      </a:cxn>
                      <a:cxn ang="0">
                        <a:pos x="154" y="150"/>
                      </a:cxn>
                      <a:cxn ang="0">
                        <a:pos x="176" y="152"/>
                      </a:cxn>
                      <a:cxn ang="0">
                        <a:pos x="170" y="196"/>
                      </a:cxn>
                      <a:cxn ang="0">
                        <a:pos x="180" y="224"/>
                      </a:cxn>
                      <a:cxn ang="0">
                        <a:pos x="198" y="232"/>
                      </a:cxn>
                      <a:cxn ang="0">
                        <a:pos x="216" y="234"/>
                      </a:cxn>
                      <a:cxn ang="0">
                        <a:pos x="236" y="242"/>
                      </a:cxn>
                      <a:cxn ang="0">
                        <a:pos x="254" y="236"/>
                      </a:cxn>
                      <a:cxn ang="0">
                        <a:pos x="272" y="248"/>
                      </a:cxn>
                      <a:cxn ang="0">
                        <a:pos x="296" y="256"/>
                      </a:cxn>
                      <a:cxn ang="0">
                        <a:pos x="314" y="264"/>
                      </a:cxn>
                      <a:cxn ang="0">
                        <a:pos x="352" y="266"/>
                      </a:cxn>
                      <a:cxn ang="0">
                        <a:pos x="342" y="274"/>
                      </a:cxn>
                      <a:cxn ang="0">
                        <a:pos x="322" y="272"/>
                      </a:cxn>
                      <a:cxn ang="0">
                        <a:pos x="300" y="270"/>
                      </a:cxn>
                      <a:cxn ang="0">
                        <a:pos x="288" y="266"/>
                      </a:cxn>
                      <a:cxn ang="0">
                        <a:pos x="252" y="264"/>
                      </a:cxn>
                      <a:cxn ang="0">
                        <a:pos x="234" y="260"/>
                      </a:cxn>
                      <a:cxn ang="0">
                        <a:pos x="172" y="242"/>
                      </a:cxn>
                      <a:cxn ang="0">
                        <a:pos x="160" y="216"/>
                      </a:cxn>
                      <a:cxn ang="0">
                        <a:pos x="126" y="200"/>
                      </a:cxn>
                      <a:cxn ang="0">
                        <a:pos x="108" y="186"/>
                      </a:cxn>
                      <a:cxn ang="0">
                        <a:pos x="94" y="158"/>
                      </a:cxn>
                      <a:cxn ang="0">
                        <a:pos x="68" y="108"/>
                      </a:cxn>
                      <a:cxn ang="0">
                        <a:pos x="64" y="102"/>
                      </a:cxn>
                      <a:cxn ang="0">
                        <a:pos x="58" y="100"/>
                      </a:cxn>
                      <a:cxn ang="0">
                        <a:pos x="54" y="88"/>
                      </a:cxn>
                      <a:cxn ang="0">
                        <a:pos x="38" y="58"/>
                      </a:cxn>
                      <a:cxn ang="0">
                        <a:pos x="20" y="40"/>
                      </a:cxn>
                      <a:cxn ang="0">
                        <a:pos x="4" y="22"/>
                      </a:cxn>
                      <a:cxn ang="0">
                        <a:pos x="10" y="2"/>
                      </a:cxn>
                      <a:cxn ang="0">
                        <a:pos x="10" y="4"/>
                      </a:cxn>
                    </a:cxnLst>
                    <a:rect l="0" t="0" r="r" b="b"/>
                    <a:pathLst>
                      <a:path w="355" h="277">
                        <a:moveTo>
                          <a:pt x="10" y="4"/>
                        </a:moveTo>
                        <a:cubicBezTo>
                          <a:pt x="22" y="0"/>
                          <a:pt x="24" y="14"/>
                          <a:pt x="36" y="18"/>
                        </a:cubicBezTo>
                        <a:cubicBezTo>
                          <a:pt x="37" y="19"/>
                          <a:pt x="45" y="29"/>
                          <a:pt x="46" y="30"/>
                        </a:cubicBezTo>
                        <a:cubicBezTo>
                          <a:pt x="56" y="40"/>
                          <a:pt x="67" y="38"/>
                          <a:pt x="76" y="52"/>
                        </a:cubicBezTo>
                        <a:cubicBezTo>
                          <a:pt x="80" y="58"/>
                          <a:pt x="92" y="66"/>
                          <a:pt x="92" y="66"/>
                        </a:cubicBezTo>
                        <a:cubicBezTo>
                          <a:pt x="96" y="79"/>
                          <a:pt x="112" y="88"/>
                          <a:pt x="122" y="98"/>
                        </a:cubicBezTo>
                        <a:cubicBezTo>
                          <a:pt x="124" y="105"/>
                          <a:pt x="130" y="124"/>
                          <a:pt x="136" y="128"/>
                        </a:cubicBezTo>
                        <a:cubicBezTo>
                          <a:pt x="140" y="130"/>
                          <a:pt x="148" y="132"/>
                          <a:pt x="148" y="132"/>
                        </a:cubicBezTo>
                        <a:cubicBezTo>
                          <a:pt x="150" y="138"/>
                          <a:pt x="154" y="150"/>
                          <a:pt x="154" y="150"/>
                        </a:cubicBezTo>
                        <a:cubicBezTo>
                          <a:pt x="161" y="139"/>
                          <a:pt x="168" y="144"/>
                          <a:pt x="176" y="152"/>
                        </a:cubicBezTo>
                        <a:cubicBezTo>
                          <a:pt x="174" y="167"/>
                          <a:pt x="173" y="181"/>
                          <a:pt x="170" y="196"/>
                        </a:cubicBezTo>
                        <a:cubicBezTo>
                          <a:pt x="171" y="202"/>
                          <a:pt x="174" y="220"/>
                          <a:pt x="180" y="224"/>
                        </a:cubicBezTo>
                        <a:cubicBezTo>
                          <a:pt x="185" y="228"/>
                          <a:pt x="193" y="228"/>
                          <a:pt x="198" y="232"/>
                        </a:cubicBezTo>
                        <a:cubicBezTo>
                          <a:pt x="204" y="230"/>
                          <a:pt x="216" y="234"/>
                          <a:pt x="216" y="234"/>
                        </a:cubicBezTo>
                        <a:cubicBezTo>
                          <a:pt x="223" y="241"/>
                          <a:pt x="225" y="245"/>
                          <a:pt x="236" y="242"/>
                        </a:cubicBezTo>
                        <a:cubicBezTo>
                          <a:pt x="242" y="240"/>
                          <a:pt x="254" y="236"/>
                          <a:pt x="254" y="236"/>
                        </a:cubicBezTo>
                        <a:cubicBezTo>
                          <a:pt x="260" y="240"/>
                          <a:pt x="265" y="246"/>
                          <a:pt x="272" y="248"/>
                        </a:cubicBezTo>
                        <a:cubicBezTo>
                          <a:pt x="277" y="250"/>
                          <a:pt x="291" y="252"/>
                          <a:pt x="296" y="256"/>
                        </a:cubicBezTo>
                        <a:cubicBezTo>
                          <a:pt x="301" y="260"/>
                          <a:pt x="314" y="264"/>
                          <a:pt x="314" y="264"/>
                        </a:cubicBezTo>
                        <a:cubicBezTo>
                          <a:pt x="330" y="263"/>
                          <a:pt x="338" y="261"/>
                          <a:pt x="352" y="266"/>
                        </a:cubicBezTo>
                        <a:cubicBezTo>
                          <a:pt x="355" y="275"/>
                          <a:pt x="350" y="277"/>
                          <a:pt x="342" y="274"/>
                        </a:cubicBezTo>
                        <a:cubicBezTo>
                          <a:pt x="336" y="276"/>
                          <a:pt x="322" y="272"/>
                          <a:pt x="322" y="272"/>
                        </a:cubicBezTo>
                        <a:cubicBezTo>
                          <a:pt x="314" y="275"/>
                          <a:pt x="308" y="272"/>
                          <a:pt x="300" y="270"/>
                        </a:cubicBezTo>
                        <a:cubicBezTo>
                          <a:pt x="296" y="269"/>
                          <a:pt x="288" y="266"/>
                          <a:pt x="288" y="266"/>
                        </a:cubicBezTo>
                        <a:cubicBezTo>
                          <a:pt x="276" y="270"/>
                          <a:pt x="264" y="266"/>
                          <a:pt x="252" y="264"/>
                        </a:cubicBezTo>
                        <a:cubicBezTo>
                          <a:pt x="245" y="259"/>
                          <a:pt x="242" y="257"/>
                          <a:pt x="234" y="260"/>
                        </a:cubicBezTo>
                        <a:cubicBezTo>
                          <a:pt x="211" y="252"/>
                          <a:pt x="192" y="256"/>
                          <a:pt x="172" y="242"/>
                        </a:cubicBezTo>
                        <a:cubicBezTo>
                          <a:pt x="165" y="231"/>
                          <a:pt x="176" y="221"/>
                          <a:pt x="160" y="216"/>
                        </a:cubicBezTo>
                        <a:cubicBezTo>
                          <a:pt x="154" y="233"/>
                          <a:pt x="136" y="203"/>
                          <a:pt x="126" y="200"/>
                        </a:cubicBezTo>
                        <a:cubicBezTo>
                          <a:pt x="120" y="196"/>
                          <a:pt x="114" y="190"/>
                          <a:pt x="108" y="186"/>
                        </a:cubicBezTo>
                        <a:cubicBezTo>
                          <a:pt x="104" y="175"/>
                          <a:pt x="104" y="165"/>
                          <a:pt x="94" y="158"/>
                        </a:cubicBezTo>
                        <a:cubicBezTo>
                          <a:pt x="83" y="142"/>
                          <a:pt x="85" y="119"/>
                          <a:pt x="68" y="108"/>
                        </a:cubicBezTo>
                        <a:cubicBezTo>
                          <a:pt x="67" y="106"/>
                          <a:pt x="66" y="104"/>
                          <a:pt x="64" y="102"/>
                        </a:cubicBezTo>
                        <a:cubicBezTo>
                          <a:pt x="62" y="101"/>
                          <a:pt x="59" y="102"/>
                          <a:pt x="58" y="100"/>
                        </a:cubicBezTo>
                        <a:cubicBezTo>
                          <a:pt x="56" y="97"/>
                          <a:pt x="54" y="88"/>
                          <a:pt x="54" y="88"/>
                        </a:cubicBezTo>
                        <a:cubicBezTo>
                          <a:pt x="59" y="73"/>
                          <a:pt x="52" y="61"/>
                          <a:pt x="38" y="58"/>
                        </a:cubicBezTo>
                        <a:cubicBezTo>
                          <a:pt x="32" y="49"/>
                          <a:pt x="31" y="44"/>
                          <a:pt x="20" y="40"/>
                        </a:cubicBezTo>
                        <a:cubicBezTo>
                          <a:pt x="16" y="27"/>
                          <a:pt x="16" y="26"/>
                          <a:pt x="4" y="22"/>
                        </a:cubicBezTo>
                        <a:cubicBezTo>
                          <a:pt x="1" y="13"/>
                          <a:pt x="0" y="5"/>
                          <a:pt x="10" y="2"/>
                        </a:cubicBezTo>
                        <a:cubicBezTo>
                          <a:pt x="18" y="5"/>
                          <a:pt x="18" y="4"/>
                          <a:pt x="10" y="4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218" name="Freeform 74"/>
                  <p:cNvSpPr>
                    <a:spLocks/>
                  </p:cNvSpPr>
                  <p:nvPr/>
                </p:nvSpPr>
                <p:spPr bwMode="ltGray">
                  <a:xfrm>
                    <a:off x="4515" y="541"/>
                    <a:ext cx="67" cy="68"/>
                  </a:xfrm>
                  <a:custGeom>
                    <a:avLst/>
                    <a:gdLst/>
                    <a:ahLst/>
                    <a:cxnLst>
                      <a:cxn ang="0">
                        <a:pos x="54" y="66"/>
                      </a:cxn>
                      <a:cxn ang="0">
                        <a:pos x="66" y="58"/>
                      </a:cxn>
                      <a:cxn ang="0">
                        <a:pos x="68" y="52"/>
                      </a:cxn>
                      <a:cxn ang="0">
                        <a:pos x="80" y="44"/>
                      </a:cxn>
                      <a:cxn ang="0">
                        <a:pos x="106" y="22"/>
                      </a:cxn>
                      <a:cxn ang="0">
                        <a:pos x="112" y="4"/>
                      </a:cxn>
                      <a:cxn ang="0">
                        <a:pos x="124" y="0"/>
                      </a:cxn>
                      <a:cxn ang="0">
                        <a:pos x="150" y="28"/>
                      </a:cxn>
                      <a:cxn ang="0">
                        <a:pos x="146" y="44"/>
                      </a:cxn>
                      <a:cxn ang="0">
                        <a:pos x="126" y="64"/>
                      </a:cxn>
                      <a:cxn ang="0">
                        <a:pos x="132" y="94"/>
                      </a:cxn>
                      <a:cxn ang="0">
                        <a:pos x="142" y="110"/>
                      </a:cxn>
                      <a:cxn ang="0">
                        <a:pos x="146" y="128"/>
                      </a:cxn>
                      <a:cxn ang="0">
                        <a:pos x="128" y="128"/>
                      </a:cxn>
                      <a:cxn ang="0">
                        <a:pos x="116" y="146"/>
                      </a:cxn>
                      <a:cxn ang="0">
                        <a:pos x="104" y="156"/>
                      </a:cxn>
                      <a:cxn ang="0">
                        <a:pos x="100" y="198"/>
                      </a:cxn>
                      <a:cxn ang="0">
                        <a:pos x="88" y="202"/>
                      </a:cxn>
                      <a:cxn ang="0">
                        <a:pos x="82" y="206"/>
                      </a:cxn>
                      <a:cxn ang="0">
                        <a:pos x="76" y="202"/>
                      </a:cxn>
                      <a:cxn ang="0">
                        <a:pos x="72" y="190"/>
                      </a:cxn>
                      <a:cxn ang="0">
                        <a:pos x="60" y="186"/>
                      </a:cxn>
                      <a:cxn ang="0">
                        <a:pos x="42" y="194"/>
                      </a:cxn>
                      <a:cxn ang="0">
                        <a:pos x="28" y="186"/>
                      </a:cxn>
                      <a:cxn ang="0">
                        <a:pos x="10" y="148"/>
                      </a:cxn>
                      <a:cxn ang="0">
                        <a:pos x="4" y="130"/>
                      </a:cxn>
                      <a:cxn ang="0">
                        <a:pos x="0" y="118"/>
                      </a:cxn>
                      <a:cxn ang="0">
                        <a:pos x="20" y="96"/>
                      </a:cxn>
                      <a:cxn ang="0">
                        <a:pos x="32" y="104"/>
                      </a:cxn>
                      <a:cxn ang="0">
                        <a:pos x="34" y="80"/>
                      </a:cxn>
                      <a:cxn ang="0">
                        <a:pos x="52" y="70"/>
                      </a:cxn>
                      <a:cxn ang="0">
                        <a:pos x="54" y="66"/>
                      </a:cxn>
                    </a:cxnLst>
                    <a:rect l="0" t="0" r="r" b="b"/>
                    <a:pathLst>
                      <a:path w="156" h="206">
                        <a:moveTo>
                          <a:pt x="54" y="66"/>
                        </a:moveTo>
                        <a:cubicBezTo>
                          <a:pt x="58" y="63"/>
                          <a:pt x="64" y="63"/>
                          <a:pt x="66" y="58"/>
                        </a:cubicBezTo>
                        <a:cubicBezTo>
                          <a:pt x="67" y="56"/>
                          <a:pt x="67" y="53"/>
                          <a:pt x="68" y="52"/>
                        </a:cubicBezTo>
                        <a:cubicBezTo>
                          <a:pt x="71" y="49"/>
                          <a:pt x="80" y="44"/>
                          <a:pt x="80" y="44"/>
                        </a:cubicBezTo>
                        <a:cubicBezTo>
                          <a:pt x="113" y="55"/>
                          <a:pt x="85" y="29"/>
                          <a:pt x="106" y="22"/>
                        </a:cubicBezTo>
                        <a:cubicBezTo>
                          <a:pt x="110" y="17"/>
                          <a:pt x="108" y="9"/>
                          <a:pt x="112" y="4"/>
                        </a:cubicBezTo>
                        <a:cubicBezTo>
                          <a:pt x="115" y="1"/>
                          <a:pt x="124" y="0"/>
                          <a:pt x="124" y="0"/>
                        </a:cubicBezTo>
                        <a:cubicBezTo>
                          <a:pt x="138" y="14"/>
                          <a:pt x="126" y="23"/>
                          <a:pt x="150" y="28"/>
                        </a:cubicBezTo>
                        <a:cubicBezTo>
                          <a:pt x="156" y="36"/>
                          <a:pt x="154" y="39"/>
                          <a:pt x="146" y="44"/>
                        </a:cubicBezTo>
                        <a:cubicBezTo>
                          <a:pt x="141" y="52"/>
                          <a:pt x="135" y="61"/>
                          <a:pt x="126" y="64"/>
                        </a:cubicBezTo>
                        <a:cubicBezTo>
                          <a:pt x="118" y="75"/>
                          <a:pt x="128" y="83"/>
                          <a:pt x="132" y="94"/>
                        </a:cubicBezTo>
                        <a:cubicBezTo>
                          <a:pt x="129" y="103"/>
                          <a:pt x="135" y="105"/>
                          <a:pt x="142" y="110"/>
                        </a:cubicBezTo>
                        <a:cubicBezTo>
                          <a:pt x="145" y="119"/>
                          <a:pt x="141" y="120"/>
                          <a:pt x="146" y="128"/>
                        </a:cubicBezTo>
                        <a:cubicBezTo>
                          <a:pt x="142" y="139"/>
                          <a:pt x="135" y="133"/>
                          <a:pt x="128" y="128"/>
                        </a:cubicBezTo>
                        <a:cubicBezTo>
                          <a:pt x="116" y="132"/>
                          <a:pt x="122" y="136"/>
                          <a:pt x="116" y="146"/>
                        </a:cubicBezTo>
                        <a:cubicBezTo>
                          <a:pt x="113" y="151"/>
                          <a:pt x="108" y="152"/>
                          <a:pt x="104" y="156"/>
                        </a:cubicBezTo>
                        <a:cubicBezTo>
                          <a:pt x="107" y="167"/>
                          <a:pt x="112" y="191"/>
                          <a:pt x="100" y="198"/>
                        </a:cubicBezTo>
                        <a:cubicBezTo>
                          <a:pt x="96" y="200"/>
                          <a:pt x="92" y="200"/>
                          <a:pt x="88" y="202"/>
                        </a:cubicBezTo>
                        <a:cubicBezTo>
                          <a:pt x="86" y="203"/>
                          <a:pt x="84" y="205"/>
                          <a:pt x="82" y="206"/>
                        </a:cubicBezTo>
                        <a:cubicBezTo>
                          <a:pt x="80" y="205"/>
                          <a:pt x="77" y="204"/>
                          <a:pt x="76" y="202"/>
                        </a:cubicBezTo>
                        <a:cubicBezTo>
                          <a:pt x="74" y="198"/>
                          <a:pt x="76" y="191"/>
                          <a:pt x="72" y="190"/>
                        </a:cubicBezTo>
                        <a:cubicBezTo>
                          <a:pt x="68" y="189"/>
                          <a:pt x="60" y="186"/>
                          <a:pt x="60" y="186"/>
                        </a:cubicBezTo>
                        <a:cubicBezTo>
                          <a:pt x="53" y="188"/>
                          <a:pt x="49" y="192"/>
                          <a:pt x="42" y="194"/>
                        </a:cubicBezTo>
                        <a:cubicBezTo>
                          <a:pt x="34" y="189"/>
                          <a:pt x="37" y="183"/>
                          <a:pt x="28" y="186"/>
                        </a:cubicBezTo>
                        <a:cubicBezTo>
                          <a:pt x="12" y="181"/>
                          <a:pt x="19" y="161"/>
                          <a:pt x="10" y="148"/>
                        </a:cubicBezTo>
                        <a:cubicBezTo>
                          <a:pt x="5" y="121"/>
                          <a:pt x="11" y="147"/>
                          <a:pt x="4" y="130"/>
                        </a:cubicBezTo>
                        <a:cubicBezTo>
                          <a:pt x="2" y="126"/>
                          <a:pt x="0" y="118"/>
                          <a:pt x="0" y="118"/>
                        </a:cubicBezTo>
                        <a:cubicBezTo>
                          <a:pt x="2" y="95"/>
                          <a:pt x="0" y="83"/>
                          <a:pt x="20" y="96"/>
                        </a:cubicBezTo>
                        <a:cubicBezTo>
                          <a:pt x="23" y="105"/>
                          <a:pt x="23" y="110"/>
                          <a:pt x="32" y="104"/>
                        </a:cubicBezTo>
                        <a:cubicBezTo>
                          <a:pt x="35" y="95"/>
                          <a:pt x="29" y="88"/>
                          <a:pt x="34" y="80"/>
                        </a:cubicBezTo>
                        <a:cubicBezTo>
                          <a:pt x="36" y="76"/>
                          <a:pt x="48" y="73"/>
                          <a:pt x="52" y="70"/>
                        </a:cubicBezTo>
                        <a:cubicBezTo>
                          <a:pt x="57" y="63"/>
                          <a:pt x="58" y="62"/>
                          <a:pt x="54" y="66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219" name="Freeform 75"/>
                  <p:cNvSpPr>
                    <a:spLocks/>
                  </p:cNvSpPr>
                  <p:nvPr/>
                </p:nvSpPr>
                <p:spPr bwMode="ltGray">
                  <a:xfrm>
                    <a:off x="4580" y="572"/>
                    <a:ext cx="47" cy="13"/>
                  </a:xfrm>
                  <a:custGeom>
                    <a:avLst/>
                    <a:gdLst/>
                    <a:ahLst/>
                    <a:cxnLst>
                      <a:cxn ang="0">
                        <a:pos x="4" y="32"/>
                      </a:cxn>
                      <a:cxn ang="0">
                        <a:pos x="18" y="10"/>
                      </a:cxn>
                      <a:cxn ang="0">
                        <a:pos x="46" y="20"/>
                      </a:cxn>
                      <a:cxn ang="0">
                        <a:pos x="72" y="14"/>
                      </a:cxn>
                      <a:cxn ang="0">
                        <a:pos x="90" y="0"/>
                      </a:cxn>
                      <a:cxn ang="0">
                        <a:pos x="76" y="26"/>
                      </a:cxn>
                      <a:cxn ang="0">
                        <a:pos x="60" y="38"/>
                      </a:cxn>
                      <a:cxn ang="0">
                        <a:pos x="42" y="32"/>
                      </a:cxn>
                      <a:cxn ang="0">
                        <a:pos x="14" y="30"/>
                      </a:cxn>
                      <a:cxn ang="0">
                        <a:pos x="4" y="32"/>
                      </a:cxn>
                    </a:cxnLst>
                    <a:rect l="0" t="0" r="r" b="b"/>
                    <a:pathLst>
                      <a:path w="109" h="38">
                        <a:moveTo>
                          <a:pt x="4" y="32"/>
                        </a:moveTo>
                        <a:cubicBezTo>
                          <a:pt x="7" y="22"/>
                          <a:pt x="7" y="14"/>
                          <a:pt x="18" y="10"/>
                        </a:cubicBezTo>
                        <a:cubicBezTo>
                          <a:pt x="28" y="12"/>
                          <a:pt x="37" y="14"/>
                          <a:pt x="46" y="20"/>
                        </a:cubicBezTo>
                        <a:cubicBezTo>
                          <a:pt x="62" y="15"/>
                          <a:pt x="54" y="17"/>
                          <a:pt x="72" y="14"/>
                        </a:cubicBezTo>
                        <a:cubicBezTo>
                          <a:pt x="77" y="9"/>
                          <a:pt x="90" y="0"/>
                          <a:pt x="90" y="0"/>
                        </a:cubicBezTo>
                        <a:cubicBezTo>
                          <a:pt x="109" y="6"/>
                          <a:pt x="85" y="23"/>
                          <a:pt x="76" y="26"/>
                        </a:cubicBezTo>
                        <a:cubicBezTo>
                          <a:pt x="71" y="33"/>
                          <a:pt x="68" y="35"/>
                          <a:pt x="60" y="38"/>
                        </a:cubicBezTo>
                        <a:cubicBezTo>
                          <a:pt x="54" y="36"/>
                          <a:pt x="42" y="32"/>
                          <a:pt x="42" y="32"/>
                        </a:cubicBezTo>
                        <a:cubicBezTo>
                          <a:pt x="33" y="23"/>
                          <a:pt x="26" y="26"/>
                          <a:pt x="14" y="30"/>
                        </a:cubicBezTo>
                        <a:cubicBezTo>
                          <a:pt x="1" y="28"/>
                          <a:pt x="0" y="24"/>
                          <a:pt x="4" y="32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220" name="Freeform 76"/>
                  <p:cNvSpPr>
                    <a:spLocks/>
                  </p:cNvSpPr>
                  <p:nvPr/>
                </p:nvSpPr>
                <p:spPr bwMode="ltGray">
                  <a:xfrm>
                    <a:off x="4578" y="588"/>
                    <a:ext cx="32" cy="34"/>
                  </a:xfrm>
                  <a:custGeom>
                    <a:avLst/>
                    <a:gdLst/>
                    <a:ahLst/>
                    <a:cxnLst>
                      <a:cxn ang="0">
                        <a:pos x="8" y="18"/>
                      </a:cxn>
                      <a:cxn ang="0">
                        <a:pos x="18" y="0"/>
                      </a:cxn>
                      <a:cxn ang="0">
                        <a:pos x="34" y="18"/>
                      </a:cxn>
                      <a:cxn ang="0">
                        <a:pos x="62" y="4"/>
                      </a:cxn>
                      <a:cxn ang="0">
                        <a:pos x="46" y="34"/>
                      </a:cxn>
                      <a:cxn ang="0">
                        <a:pos x="54" y="48"/>
                      </a:cxn>
                      <a:cxn ang="0">
                        <a:pos x="58" y="60"/>
                      </a:cxn>
                      <a:cxn ang="0">
                        <a:pos x="46" y="74"/>
                      </a:cxn>
                      <a:cxn ang="0">
                        <a:pos x="34" y="60"/>
                      </a:cxn>
                      <a:cxn ang="0">
                        <a:pos x="22" y="48"/>
                      </a:cxn>
                      <a:cxn ang="0">
                        <a:pos x="28" y="68"/>
                      </a:cxn>
                      <a:cxn ang="0">
                        <a:pos x="30" y="74"/>
                      </a:cxn>
                      <a:cxn ang="0">
                        <a:pos x="20" y="104"/>
                      </a:cxn>
                      <a:cxn ang="0">
                        <a:pos x="12" y="102"/>
                      </a:cxn>
                      <a:cxn ang="0">
                        <a:pos x="8" y="90"/>
                      </a:cxn>
                      <a:cxn ang="0">
                        <a:pos x="0" y="54"/>
                      </a:cxn>
                      <a:cxn ang="0">
                        <a:pos x="2" y="30"/>
                      </a:cxn>
                      <a:cxn ang="0">
                        <a:pos x="8" y="18"/>
                      </a:cxn>
                    </a:cxnLst>
                    <a:rect l="0" t="0" r="r" b="b"/>
                    <a:pathLst>
                      <a:path w="76" h="104">
                        <a:moveTo>
                          <a:pt x="8" y="18"/>
                        </a:moveTo>
                        <a:cubicBezTo>
                          <a:pt x="10" y="8"/>
                          <a:pt x="9" y="3"/>
                          <a:pt x="18" y="0"/>
                        </a:cubicBezTo>
                        <a:cubicBezTo>
                          <a:pt x="28" y="3"/>
                          <a:pt x="25" y="12"/>
                          <a:pt x="34" y="18"/>
                        </a:cubicBezTo>
                        <a:cubicBezTo>
                          <a:pt x="46" y="16"/>
                          <a:pt x="51" y="8"/>
                          <a:pt x="62" y="4"/>
                        </a:cubicBezTo>
                        <a:cubicBezTo>
                          <a:pt x="76" y="9"/>
                          <a:pt x="56" y="31"/>
                          <a:pt x="46" y="34"/>
                        </a:cubicBezTo>
                        <a:cubicBezTo>
                          <a:pt x="51" y="56"/>
                          <a:pt x="43" y="29"/>
                          <a:pt x="54" y="48"/>
                        </a:cubicBezTo>
                        <a:cubicBezTo>
                          <a:pt x="56" y="52"/>
                          <a:pt x="58" y="60"/>
                          <a:pt x="58" y="60"/>
                        </a:cubicBezTo>
                        <a:cubicBezTo>
                          <a:pt x="55" y="68"/>
                          <a:pt x="54" y="71"/>
                          <a:pt x="46" y="74"/>
                        </a:cubicBezTo>
                        <a:cubicBezTo>
                          <a:pt x="38" y="71"/>
                          <a:pt x="37" y="68"/>
                          <a:pt x="34" y="60"/>
                        </a:cubicBezTo>
                        <a:cubicBezTo>
                          <a:pt x="33" y="50"/>
                          <a:pt x="32" y="33"/>
                          <a:pt x="22" y="48"/>
                        </a:cubicBezTo>
                        <a:cubicBezTo>
                          <a:pt x="25" y="60"/>
                          <a:pt x="23" y="53"/>
                          <a:pt x="28" y="68"/>
                        </a:cubicBezTo>
                        <a:cubicBezTo>
                          <a:pt x="29" y="70"/>
                          <a:pt x="30" y="74"/>
                          <a:pt x="30" y="74"/>
                        </a:cubicBezTo>
                        <a:cubicBezTo>
                          <a:pt x="24" y="84"/>
                          <a:pt x="22" y="93"/>
                          <a:pt x="20" y="104"/>
                        </a:cubicBezTo>
                        <a:cubicBezTo>
                          <a:pt x="17" y="103"/>
                          <a:pt x="14" y="104"/>
                          <a:pt x="12" y="102"/>
                        </a:cubicBezTo>
                        <a:cubicBezTo>
                          <a:pt x="9" y="99"/>
                          <a:pt x="8" y="90"/>
                          <a:pt x="8" y="90"/>
                        </a:cubicBezTo>
                        <a:cubicBezTo>
                          <a:pt x="13" y="75"/>
                          <a:pt x="14" y="64"/>
                          <a:pt x="0" y="54"/>
                        </a:cubicBezTo>
                        <a:cubicBezTo>
                          <a:pt x="1" y="46"/>
                          <a:pt x="1" y="38"/>
                          <a:pt x="2" y="30"/>
                        </a:cubicBezTo>
                        <a:cubicBezTo>
                          <a:pt x="2" y="27"/>
                          <a:pt x="13" y="2"/>
                          <a:pt x="8" y="1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221" name="Freeform 77"/>
                  <p:cNvSpPr>
                    <a:spLocks/>
                  </p:cNvSpPr>
                  <p:nvPr/>
                </p:nvSpPr>
                <p:spPr bwMode="ltGray">
                  <a:xfrm>
                    <a:off x="4632" y="569"/>
                    <a:ext cx="16" cy="20"/>
                  </a:xfrm>
                  <a:custGeom>
                    <a:avLst/>
                    <a:gdLst/>
                    <a:ahLst/>
                    <a:cxnLst>
                      <a:cxn ang="0">
                        <a:pos x="3" y="28"/>
                      </a:cxn>
                      <a:cxn ang="0">
                        <a:pos x="13" y="0"/>
                      </a:cxn>
                      <a:cxn ang="0">
                        <a:pos x="15" y="28"/>
                      </a:cxn>
                      <a:cxn ang="0">
                        <a:pos x="37" y="38"/>
                      </a:cxn>
                      <a:cxn ang="0">
                        <a:pos x="19" y="44"/>
                      </a:cxn>
                      <a:cxn ang="0">
                        <a:pos x="5" y="58"/>
                      </a:cxn>
                      <a:cxn ang="0">
                        <a:pos x="1" y="34"/>
                      </a:cxn>
                      <a:cxn ang="0">
                        <a:pos x="3" y="28"/>
                      </a:cxn>
                    </a:cxnLst>
                    <a:rect l="0" t="0" r="r" b="b"/>
                    <a:pathLst>
                      <a:path w="37" h="61">
                        <a:moveTo>
                          <a:pt x="3" y="28"/>
                        </a:moveTo>
                        <a:cubicBezTo>
                          <a:pt x="5" y="14"/>
                          <a:pt x="2" y="7"/>
                          <a:pt x="13" y="0"/>
                        </a:cubicBezTo>
                        <a:cubicBezTo>
                          <a:pt x="26" y="9"/>
                          <a:pt x="23" y="17"/>
                          <a:pt x="15" y="28"/>
                        </a:cubicBezTo>
                        <a:cubicBezTo>
                          <a:pt x="25" y="31"/>
                          <a:pt x="33" y="27"/>
                          <a:pt x="37" y="38"/>
                        </a:cubicBezTo>
                        <a:cubicBezTo>
                          <a:pt x="30" y="45"/>
                          <a:pt x="28" y="47"/>
                          <a:pt x="19" y="44"/>
                        </a:cubicBezTo>
                        <a:cubicBezTo>
                          <a:pt x="13" y="54"/>
                          <a:pt x="18" y="61"/>
                          <a:pt x="5" y="58"/>
                        </a:cubicBezTo>
                        <a:cubicBezTo>
                          <a:pt x="0" y="50"/>
                          <a:pt x="3" y="44"/>
                          <a:pt x="1" y="34"/>
                        </a:cubicBezTo>
                        <a:cubicBezTo>
                          <a:pt x="2" y="32"/>
                          <a:pt x="3" y="28"/>
                          <a:pt x="3" y="2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222" name="Freeform 78"/>
                  <p:cNvSpPr>
                    <a:spLocks/>
                  </p:cNvSpPr>
                  <p:nvPr/>
                </p:nvSpPr>
                <p:spPr bwMode="ltGray">
                  <a:xfrm>
                    <a:off x="4636" y="600"/>
                    <a:ext cx="20" cy="10"/>
                  </a:xfrm>
                  <a:custGeom>
                    <a:avLst/>
                    <a:gdLst/>
                    <a:ahLst/>
                    <a:cxnLst>
                      <a:cxn ang="0">
                        <a:pos x="7" y="0"/>
                      </a:cxn>
                      <a:cxn ang="0">
                        <a:pos x="29" y="0"/>
                      </a:cxn>
                      <a:cxn ang="0">
                        <a:pos x="49" y="16"/>
                      </a:cxn>
                      <a:cxn ang="0">
                        <a:pos x="35" y="14"/>
                      </a:cxn>
                      <a:cxn ang="0">
                        <a:pos x="3" y="16"/>
                      </a:cxn>
                      <a:cxn ang="0">
                        <a:pos x="7" y="0"/>
                      </a:cxn>
                    </a:cxnLst>
                    <a:rect l="0" t="0" r="r" b="b"/>
                    <a:pathLst>
                      <a:path w="49" h="29">
                        <a:moveTo>
                          <a:pt x="7" y="0"/>
                        </a:moveTo>
                        <a:cubicBezTo>
                          <a:pt x="15" y="6"/>
                          <a:pt x="19" y="2"/>
                          <a:pt x="29" y="0"/>
                        </a:cubicBezTo>
                        <a:cubicBezTo>
                          <a:pt x="45" y="5"/>
                          <a:pt x="40" y="3"/>
                          <a:pt x="49" y="16"/>
                        </a:cubicBezTo>
                        <a:cubicBezTo>
                          <a:pt x="46" y="29"/>
                          <a:pt x="42" y="21"/>
                          <a:pt x="35" y="14"/>
                        </a:cubicBezTo>
                        <a:cubicBezTo>
                          <a:pt x="26" y="15"/>
                          <a:pt x="12" y="19"/>
                          <a:pt x="3" y="16"/>
                        </a:cubicBezTo>
                        <a:cubicBezTo>
                          <a:pt x="0" y="6"/>
                          <a:pt x="7" y="10"/>
                          <a:pt x="7" y="0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223" name="Freeform 79"/>
                  <p:cNvSpPr>
                    <a:spLocks/>
                  </p:cNvSpPr>
                  <p:nvPr/>
                </p:nvSpPr>
                <p:spPr bwMode="ltGray">
                  <a:xfrm>
                    <a:off x="4657" y="585"/>
                    <a:ext cx="26" cy="17"/>
                  </a:xfrm>
                  <a:custGeom>
                    <a:avLst/>
                    <a:gdLst/>
                    <a:ahLst/>
                    <a:cxnLst>
                      <a:cxn ang="0">
                        <a:pos x="21" y="38"/>
                      </a:cxn>
                      <a:cxn ang="0">
                        <a:pos x="15" y="26"/>
                      </a:cxn>
                      <a:cxn ang="0">
                        <a:pos x="3" y="22"/>
                      </a:cxn>
                      <a:cxn ang="0">
                        <a:pos x="13" y="8"/>
                      </a:cxn>
                      <a:cxn ang="0">
                        <a:pos x="25" y="0"/>
                      </a:cxn>
                      <a:cxn ang="0">
                        <a:pos x="49" y="10"/>
                      </a:cxn>
                      <a:cxn ang="0">
                        <a:pos x="53" y="20"/>
                      </a:cxn>
                      <a:cxn ang="0">
                        <a:pos x="61" y="32"/>
                      </a:cxn>
                      <a:cxn ang="0">
                        <a:pos x="41" y="38"/>
                      </a:cxn>
                      <a:cxn ang="0">
                        <a:pos x="23" y="44"/>
                      </a:cxn>
                      <a:cxn ang="0">
                        <a:pos x="21" y="38"/>
                      </a:cxn>
                    </a:cxnLst>
                    <a:rect l="0" t="0" r="r" b="b"/>
                    <a:pathLst>
                      <a:path w="61" h="48">
                        <a:moveTo>
                          <a:pt x="21" y="38"/>
                        </a:moveTo>
                        <a:cubicBezTo>
                          <a:pt x="19" y="34"/>
                          <a:pt x="19" y="29"/>
                          <a:pt x="15" y="26"/>
                        </a:cubicBezTo>
                        <a:cubicBezTo>
                          <a:pt x="12" y="24"/>
                          <a:pt x="3" y="22"/>
                          <a:pt x="3" y="22"/>
                        </a:cubicBezTo>
                        <a:cubicBezTo>
                          <a:pt x="0" y="12"/>
                          <a:pt x="5" y="12"/>
                          <a:pt x="13" y="8"/>
                        </a:cubicBezTo>
                        <a:cubicBezTo>
                          <a:pt x="17" y="6"/>
                          <a:pt x="25" y="0"/>
                          <a:pt x="25" y="0"/>
                        </a:cubicBezTo>
                        <a:cubicBezTo>
                          <a:pt x="37" y="2"/>
                          <a:pt x="41" y="2"/>
                          <a:pt x="49" y="10"/>
                        </a:cubicBezTo>
                        <a:cubicBezTo>
                          <a:pt x="45" y="21"/>
                          <a:pt x="46" y="12"/>
                          <a:pt x="53" y="20"/>
                        </a:cubicBezTo>
                        <a:cubicBezTo>
                          <a:pt x="56" y="24"/>
                          <a:pt x="61" y="32"/>
                          <a:pt x="61" y="32"/>
                        </a:cubicBezTo>
                        <a:cubicBezTo>
                          <a:pt x="56" y="47"/>
                          <a:pt x="53" y="42"/>
                          <a:pt x="41" y="38"/>
                        </a:cubicBezTo>
                        <a:cubicBezTo>
                          <a:pt x="27" y="47"/>
                          <a:pt x="34" y="48"/>
                          <a:pt x="23" y="44"/>
                        </a:cubicBezTo>
                        <a:cubicBezTo>
                          <a:pt x="22" y="42"/>
                          <a:pt x="21" y="38"/>
                          <a:pt x="21" y="3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224" name="Freeform 80"/>
                  <p:cNvSpPr>
                    <a:spLocks/>
                  </p:cNvSpPr>
                  <p:nvPr/>
                </p:nvSpPr>
                <p:spPr bwMode="ltGray">
                  <a:xfrm>
                    <a:off x="4664" y="593"/>
                    <a:ext cx="122" cy="61"/>
                  </a:xfrm>
                  <a:custGeom>
                    <a:avLst/>
                    <a:gdLst/>
                    <a:ahLst/>
                    <a:cxnLst>
                      <a:cxn ang="0">
                        <a:pos x="46" y="28"/>
                      </a:cxn>
                      <a:cxn ang="0">
                        <a:pos x="36" y="14"/>
                      </a:cxn>
                      <a:cxn ang="0">
                        <a:pos x="26" y="30"/>
                      </a:cxn>
                      <a:cxn ang="0">
                        <a:pos x="0" y="24"/>
                      </a:cxn>
                      <a:cxn ang="0">
                        <a:pos x="10" y="42"/>
                      </a:cxn>
                      <a:cxn ang="0">
                        <a:pos x="16" y="62"/>
                      </a:cxn>
                      <a:cxn ang="0">
                        <a:pos x="24" y="48"/>
                      </a:cxn>
                      <a:cxn ang="0">
                        <a:pos x="30" y="44"/>
                      </a:cxn>
                      <a:cxn ang="0">
                        <a:pos x="48" y="56"/>
                      </a:cxn>
                      <a:cxn ang="0">
                        <a:pos x="70" y="62"/>
                      </a:cxn>
                      <a:cxn ang="0">
                        <a:pos x="88" y="72"/>
                      </a:cxn>
                      <a:cxn ang="0">
                        <a:pos x="106" y="102"/>
                      </a:cxn>
                      <a:cxn ang="0">
                        <a:pos x="104" y="122"/>
                      </a:cxn>
                      <a:cxn ang="0">
                        <a:pos x="98" y="134"/>
                      </a:cxn>
                      <a:cxn ang="0">
                        <a:pos x="122" y="128"/>
                      </a:cxn>
                      <a:cxn ang="0">
                        <a:pos x="140" y="140"/>
                      </a:cxn>
                      <a:cxn ang="0">
                        <a:pos x="168" y="148"/>
                      </a:cxn>
                      <a:cxn ang="0">
                        <a:pos x="174" y="146"/>
                      </a:cxn>
                      <a:cxn ang="0">
                        <a:pos x="168" y="134"/>
                      </a:cxn>
                      <a:cxn ang="0">
                        <a:pos x="178" y="136"/>
                      </a:cxn>
                      <a:cxn ang="0">
                        <a:pos x="186" y="118"/>
                      </a:cxn>
                      <a:cxn ang="0">
                        <a:pos x="202" y="122"/>
                      </a:cxn>
                      <a:cxn ang="0">
                        <a:pos x="214" y="130"/>
                      </a:cxn>
                      <a:cxn ang="0">
                        <a:pos x="244" y="168"/>
                      </a:cxn>
                      <a:cxn ang="0">
                        <a:pos x="262" y="178"/>
                      </a:cxn>
                      <a:cxn ang="0">
                        <a:pos x="284" y="170"/>
                      </a:cxn>
                      <a:cxn ang="0">
                        <a:pos x="268" y="160"/>
                      </a:cxn>
                      <a:cxn ang="0">
                        <a:pos x="256" y="138"/>
                      </a:cxn>
                      <a:cxn ang="0">
                        <a:pos x="250" y="132"/>
                      </a:cxn>
                      <a:cxn ang="0">
                        <a:pos x="248" y="122"/>
                      </a:cxn>
                      <a:cxn ang="0">
                        <a:pos x="236" y="116"/>
                      </a:cxn>
                      <a:cxn ang="0">
                        <a:pos x="240" y="96"/>
                      </a:cxn>
                      <a:cxn ang="0">
                        <a:pos x="220" y="86"/>
                      </a:cxn>
                      <a:cxn ang="0">
                        <a:pos x="210" y="70"/>
                      </a:cxn>
                      <a:cxn ang="0">
                        <a:pos x="190" y="54"/>
                      </a:cxn>
                      <a:cxn ang="0">
                        <a:pos x="168" y="38"/>
                      </a:cxn>
                      <a:cxn ang="0">
                        <a:pos x="156" y="34"/>
                      </a:cxn>
                      <a:cxn ang="0">
                        <a:pos x="120" y="16"/>
                      </a:cxn>
                      <a:cxn ang="0">
                        <a:pos x="102" y="4"/>
                      </a:cxn>
                      <a:cxn ang="0">
                        <a:pos x="96" y="0"/>
                      </a:cxn>
                      <a:cxn ang="0">
                        <a:pos x="70" y="10"/>
                      </a:cxn>
                      <a:cxn ang="0">
                        <a:pos x="56" y="32"/>
                      </a:cxn>
                      <a:cxn ang="0">
                        <a:pos x="46" y="28"/>
                      </a:cxn>
                    </a:cxnLst>
                    <a:rect l="0" t="0" r="r" b="b"/>
                    <a:pathLst>
                      <a:path w="286" h="182">
                        <a:moveTo>
                          <a:pt x="46" y="28"/>
                        </a:moveTo>
                        <a:cubicBezTo>
                          <a:pt x="41" y="14"/>
                          <a:pt x="46" y="17"/>
                          <a:pt x="36" y="14"/>
                        </a:cubicBezTo>
                        <a:cubicBezTo>
                          <a:pt x="31" y="17"/>
                          <a:pt x="26" y="30"/>
                          <a:pt x="26" y="30"/>
                        </a:cubicBezTo>
                        <a:cubicBezTo>
                          <a:pt x="12" y="25"/>
                          <a:pt x="19" y="21"/>
                          <a:pt x="0" y="24"/>
                        </a:cubicBezTo>
                        <a:cubicBezTo>
                          <a:pt x="2" y="33"/>
                          <a:pt x="2" y="37"/>
                          <a:pt x="10" y="42"/>
                        </a:cubicBezTo>
                        <a:cubicBezTo>
                          <a:pt x="12" y="49"/>
                          <a:pt x="14" y="55"/>
                          <a:pt x="16" y="62"/>
                        </a:cubicBezTo>
                        <a:cubicBezTo>
                          <a:pt x="24" y="59"/>
                          <a:pt x="27" y="57"/>
                          <a:pt x="24" y="48"/>
                        </a:cubicBezTo>
                        <a:cubicBezTo>
                          <a:pt x="26" y="47"/>
                          <a:pt x="28" y="43"/>
                          <a:pt x="30" y="44"/>
                        </a:cubicBezTo>
                        <a:cubicBezTo>
                          <a:pt x="48" y="48"/>
                          <a:pt x="36" y="52"/>
                          <a:pt x="48" y="56"/>
                        </a:cubicBezTo>
                        <a:cubicBezTo>
                          <a:pt x="74" y="65"/>
                          <a:pt x="47" y="56"/>
                          <a:pt x="70" y="62"/>
                        </a:cubicBezTo>
                        <a:cubicBezTo>
                          <a:pt x="77" y="64"/>
                          <a:pt x="88" y="72"/>
                          <a:pt x="88" y="72"/>
                        </a:cubicBezTo>
                        <a:cubicBezTo>
                          <a:pt x="96" y="84"/>
                          <a:pt x="102" y="87"/>
                          <a:pt x="106" y="102"/>
                        </a:cubicBezTo>
                        <a:cubicBezTo>
                          <a:pt x="105" y="109"/>
                          <a:pt x="106" y="115"/>
                          <a:pt x="104" y="122"/>
                        </a:cubicBezTo>
                        <a:cubicBezTo>
                          <a:pt x="103" y="126"/>
                          <a:pt x="94" y="132"/>
                          <a:pt x="98" y="134"/>
                        </a:cubicBezTo>
                        <a:cubicBezTo>
                          <a:pt x="106" y="137"/>
                          <a:pt x="122" y="128"/>
                          <a:pt x="122" y="128"/>
                        </a:cubicBezTo>
                        <a:cubicBezTo>
                          <a:pt x="130" y="131"/>
                          <a:pt x="133" y="135"/>
                          <a:pt x="140" y="140"/>
                        </a:cubicBezTo>
                        <a:cubicBezTo>
                          <a:pt x="148" y="145"/>
                          <a:pt x="159" y="145"/>
                          <a:pt x="168" y="148"/>
                        </a:cubicBezTo>
                        <a:cubicBezTo>
                          <a:pt x="170" y="147"/>
                          <a:pt x="173" y="148"/>
                          <a:pt x="174" y="146"/>
                        </a:cubicBezTo>
                        <a:cubicBezTo>
                          <a:pt x="176" y="142"/>
                          <a:pt x="164" y="136"/>
                          <a:pt x="168" y="134"/>
                        </a:cubicBezTo>
                        <a:cubicBezTo>
                          <a:pt x="171" y="132"/>
                          <a:pt x="175" y="135"/>
                          <a:pt x="178" y="136"/>
                        </a:cubicBezTo>
                        <a:cubicBezTo>
                          <a:pt x="182" y="131"/>
                          <a:pt x="186" y="118"/>
                          <a:pt x="186" y="118"/>
                        </a:cubicBezTo>
                        <a:cubicBezTo>
                          <a:pt x="189" y="119"/>
                          <a:pt x="199" y="120"/>
                          <a:pt x="202" y="122"/>
                        </a:cubicBezTo>
                        <a:cubicBezTo>
                          <a:pt x="206" y="124"/>
                          <a:pt x="214" y="130"/>
                          <a:pt x="214" y="130"/>
                        </a:cubicBezTo>
                        <a:cubicBezTo>
                          <a:pt x="224" y="145"/>
                          <a:pt x="228" y="158"/>
                          <a:pt x="244" y="168"/>
                        </a:cubicBezTo>
                        <a:cubicBezTo>
                          <a:pt x="250" y="172"/>
                          <a:pt x="262" y="178"/>
                          <a:pt x="262" y="178"/>
                        </a:cubicBezTo>
                        <a:cubicBezTo>
                          <a:pt x="265" y="178"/>
                          <a:pt x="286" y="182"/>
                          <a:pt x="284" y="170"/>
                        </a:cubicBezTo>
                        <a:cubicBezTo>
                          <a:pt x="283" y="164"/>
                          <a:pt x="268" y="160"/>
                          <a:pt x="268" y="160"/>
                        </a:cubicBezTo>
                        <a:cubicBezTo>
                          <a:pt x="261" y="150"/>
                          <a:pt x="270" y="143"/>
                          <a:pt x="256" y="138"/>
                        </a:cubicBezTo>
                        <a:cubicBezTo>
                          <a:pt x="254" y="136"/>
                          <a:pt x="251" y="135"/>
                          <a:pt x="250" y="132"/>
                        </a:cubicBezTo>
                        <a:cubicBezTo>
                          <a:pt x="248" y="129"/>
                          <a:pt x="250" y="125"/>
                          <a:pt x="248" y="122"/>
                        </a:cubicBezTo>
                        <a:cubicBezTo>
                          <a:pt x="246" y="118"/>
                          <a:pt x="240" y="118"/>
                          <a:pt x="236" y="116"/>
                        </a:cubicBezTo>
                        <a:cubicBezTo>
                          <a:pt x="230" y="107"/>
                          <a:pt x="227" y="100"/>
                          <a:pt x="240" y="96"/>
                        </a:cubicBezTo>
                        <a:cubicBezTo>
                          <a:pt x="236" y="83"/>
                          <a:pt x="236" y="84"/>
                          <a:pt x="220" y="86"/>
                        </a:cubicBezTo>
                        <a:cubicBezTo>
                          <a:pt x="209" y="82"/>
                          <a:pt x="208" y="82"/>
                          <a:pt x="210" y="70"/>
                        </a:cubicBezTo>
                        <a:cubicBezTo>
                          <a:pt x="207" y="60"/>
                          <a:pt x="199" y="57"/>
                          <a:pt x="190" y="54"/>
                        </a:cubicBezTo>
                        <a:cubicBezTo>
                          <a:pt x="181" y="45"/>
                          <a:pt x="181" y="42"/>
                          <a:pt x="168" y="38"/>
                        </a:cubicBezTo>
                        <a:cubicBezTo>
                          <a:pt x="164" y="37"/>
                          <a:pt x="156" y="34"/>
                          <a:pt x="156" y="34"/>
                        </a:cubicBezTo>
                        <a:cubicBezTo>
                          <a:pt x="146" y="24"/>
                          <a:pt x="134" y="21"/>
                          <a:pt x="120" y="16"/>
                        </a:cubicBezTo>
                        <a:cubicBezTo>
                          <a:pt x="113" y="14"/>
                          <a:pt x="108" y="8"/>
                          <a:pt x="102" y="4"/>
                        </a:cubicBezTo>
                        <a:cubicBezTo>
                          <a:pt x="100" y="3"/>
                          <a:pt x="96" y="0"/>
                          <a:pt x="96" y="0"/>
                        </a:cubicBezTo>
                        <a:cubicBezTo>
                          <a:pt x="83" y="2"/>
                          <a:pt x="79" y="1"/>
                          <a:pt x="70" y="10"/>
                        </a:cubicBezTo>
                        <a:cubicBezTo>
                          <a:pt x="67" y="19"/>
                          <a:pt x="63" y="27"/>
                          <a:pt x="56" y="32"/>
                        </a:cubicBezTo>
                        <a:cubicBezTo>
                          <a:pt x="49" y="30"/>
                          <a:pt x="52" y="31"/>
                          <a:pt x="46" y="2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225" name="Freeform 81"/>
                  <p:cNvSpPr>
                    <a:spLocks/>
                  </p:cNvSpPr>
                  <p:nvPr/>
                </p:nvSpPr>
                <p:spPr bwMode="ltGray">
                  <a:xfrm>
                    <a:off x="4770" y="599"/>
                    <a:ext cx="33" cy="26"/>
                  </a:xfrm>
                  <a:custGeom>
                    <a:avLst/>
                    <a:gdLst/>
                    <a:ahLst/>
                    <a:cxnLst>
                      <a:cxn ang="0">
                        <a:pos x="1" y="58"/>
                      </a:cxn>
                      <a:cxn ang="0">
                        <a:pos x="27" y="60"/>
                      </a:cxn>
                      <a:cxn ang="0">
                        <a:pos x="45" y="48"/>
                      </a:cxn>
                      <a:cxn ang="0">
                        <a:pos x="57" y="30"/>
                      </a:cxn>
                      <a:cxn ang="0">
                        <a:pos x="43" y="14"/>
                      </a:cxn>
                      <a:cxn ang="0">
                        <a:pos x="43" y="4"/>
                      </a:cxn>
                      <a:cxn ang="0">
                        <a:pos x="71" y="26"/>
                      </a:cxn>
                      <a:cxn ang="0">
                        <a:pos x="67" y="54"/>
                      </a:cxn>
                      <a:cxn ang="0">
                        <a:pos x="33" y="78"/>
                      </a:cxn>
                      <a:cxn ang="0">
                        <a:pos x="9" y="66"/>
                      </a:cxn>
                      <a:cxn ang="0">
                        <a:pos x="3" y="62"/>
                      </a:cxn>
                      <a:cxn ang="0">
                        <a:pos x="1" y="58"/>
                      </a:cxn>
                    </a:cxnLst>
                    <a:rect l="0" t="0" r="r" b="b"/>
                    <a:pathLst>
                      <a:path w="78" h="78">
                        <a:moveTo>
                          <a:pt x="1" y="58"/>
                        </a:moveTo>
                        <a:cubicBezTo>
                          <a:pt x="6" y="44"/>
                          <a:pt x="18" y="57"/>
                          <a:pt x="27" y="60"/>
                        </a:cubicBezTo>
                        <a:cubicBezTo>
                          <a:pt x="35" y="57"/>
                          <a:pt x="38" y="52"/>
                          <a:pt x="45" y="48"/>
                        </a:cubicBezTo>
                        <a:cubicBezTo>
                          <a:pt x="48" y="40"/>
                          <a:pt x="51" y="36"/>
                          <a:pt x="57" y="30"/>
                        </a:cubicBezTo>
                        <a:cubicBezTo>
                          <a:pt x="55" y="23"/>
                          <a:pt x="43" y="14"/>
                          <a:pt x="43" y="14"/>
                        </a:cubicBezTo>
                        <a:cubicBezTo>
                          <a:pt x="33" y="0"/>
                          <a:pt x="30" y="1"/>
                          <a:pt x="43" y="4"/>
                        </a:cubicBezTo>
                        <a:cubicBezTo>
                          <a:pt x="54" y="11"/>
                          <a:pt x="58" y="22"/>
                          <a:pt x="71" y="26"/>
                        </a:cubicBezTo>
                        <a:cubicBezTo>
                          <a:pt x="78" y="37"/>
                          <a:pt x="78" y="46"/>
                          <a:pt x="67" y="54"/>
                        </a:cubicBezTo>
                        <a:cubicBezTo>
                          <a:pt x="51" y="49"/>
                          <a:pt x="53" y="71"/>
                          <a:pt x="33" y="78"/>
                        </a:cubicBezTo>
                        <a:cubicBezTo>
                          <a:pt x="16" y="72"/>
                          <a:pt x="25" y="76"/>
                          <a:pt x="9" y="66"/>
                        </a:cubicBezTo>
                        <a:cubicBezTo>
                          <a:pt x="7" y="65"/>
                          <a:pt x="3" y="62"/>
                          <a:pt x="3" y="62"/>
                        </a:cubicBezTo>
                        <a:cubicBezTo>
                          <a:pt x="0" y="54"/>
                          <a:pt x="13" y="42"/>
                          <a:pt x="1" y="5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226" name="Freeform 82"/>
                  <p:cNvSpPr>
                    <a:spLocks/>
                  </p:cNvSpPr>
                  <p:nvPr/>
                </p:nvSpPr>
                <p:spPr bwMode="ltGray">
                  <a:xfrm>
                    <a:off x="4840" y="544"/>
                    <a:ext cx="8" cy="6"/>
                  </a:xfrm>
                  <a:custGeom>
                    <a:avLst/>
                    <a:gdLst/>
                    <a:ahLst/>
                    <a:cxnLst>
                      <a:cxn ang="0">
                        <a:pos x="3" y="4"/>
                      </a:cxn>
                      <a:cxn ang="0">
                        <a:pos x="3" y="14"/>
                      </a:cxn>
                      <a:cxn ang="0">
                        <a:pos x="3" y="4"/>
                      </a:cxn>
                    </a:cxnLst>
                    <a:rect l="0" t="0" r="r" b="b"/>
                    <a:pathLst>
                      <a:path w="17" h="18">
                        <a:moveTo>
                          <a:pt x="3" y="4"/>
                        </a:moveTo>
                        <a:cubicBezTo>
                          <a:pt x="17" y="7"/>
                          <a:pt x="16" y="18"/>
                          <a:pt x="3" y="14"/>
                        </a:cubicBezTo>
                        <a:cubicBezTo>
                          <a:pt x="0" y="6"/>
                          <a:pt x="7" y="0"/>
                          <a:pt x="3" y="4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227" name="Freeform 83"/>
                  <p:cNvSpPr>
                    <a:spLocks/>
                  </p:cNvSpPr>
                  <p:nvPr/>
                </p:nvSpPr>
                <p:spPr bwMode="ltGray">
                  <a:xfrm>
                    <a:off x="4747" y="494"/>
                    <a:ext cx="8" cy="5"/>
                  </a:xfrm>
                  <a:custGeom>
                    <a:avLst/>
                    <a:gdLst/>
                    <a:ahLst/>
                    <a:cxnLst>
                      <a:cxn ang="0">
                        <a:pos x="7" y="12"/>
                      </a:cxn>
                      <a:cxn ang="0">
                        <a:pos x="17" y="2"/>
                      </a:cxn>
                      <a:cxn ang="0">
                        <a:pos x="9" y="12"/>
                      </a:cxn>
                      <a:cxn ang="0">
                        <a:pos x="7" y="12"/>
                      </a:cxn>
                    </a:cxnLst>
                    <a:rect l="0" t="0" r="r" b="b"/>
                    <a:pathLst>
                      <a:path w="20" h="15">
                        <a:moveTo>
                          <a:pt x="7" y="12"/>
                        </a:moveTo>
                        <a:cubicBezTo>
                          <a:pt x="0" y="1"/>
                          <a:pt x="6" y="0"/>
                          <a:pt x="17" y="2"/>
                        </a:cubicBezTo>
                        <a:cubicBezTo>
                          <a:pt x="20" y="10"/>
                          <a:pt x="18" y="15"/>
                          <a:pt x="9" y="12"/>
                        </a:cubicBezTo>
                        <a:cubicBezTo>
                          <a:pt x="4" y="4"/>
                          <a:pt x="4" y="4"/>
                          <a:pt x="7" y="12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228" name="Freeform 84"/>
                  <p:cNvSpPr>
                    <a:spLocks/>
                  </p:cNvSpPr>
                  <p:nvPr/>
                </p:nvSpPr>
                <p:spPr bwMode="ltGray">
                  <a:xfrm>
                    <a:off x="4676" y="536"/>
                    <a:ext cx="8" cy="5"/>
                  </a:xfrm>
                  <a:custGeom>
                    <a:avLst/>
                    <a:gdLst/>
                    <a:ahLst/>
                    <a:cxnLst>
                      <a:cxn ang="0">
                        <a:pos x="7" y="12"/>
                      </a:cxn>
                      <a:cxn ang="0">
                        <a:pos x="15" y="2"/>
                      </a:cxn>
                      <a:cxn ang="0">
                        <a:pos x="15" y="14"/>
                      </a:cxn>
                      <a:cxn ang="0">
                        <a:pos x="7" y="12"/>
                      </a:cxn>
                    </a:cxnLst>
                    <a:rect l="0" t="0" r="r" b="b"/>
                    <a:pathLst>
                      <a:path w="20" h="15">
                        <a:moveTo>
                          <a:pt x="7" y="12"/>
                        </a:moveTo>
                        <a:cubicBezTo>
                          <a:pt x="0" y="2"/>
                          <a:pt x="3" y="0"/>
                          <a:pt x="15" y="2"/>
                        </a:cubicBezTo>
                        <a:cubicBezTo>
                          <a:pt x="16" y="4"/>
                          <a:pt x="20" y="12"/>
                          <a:pt x="15" y="14"/>
                        </a:cubicBezTo>
                        <a:cubicBezTo>
                          <a:pt x="12" y="15"/>
                          <a:pt x="7" y="12"/>
                          <a:pt x="7" y="12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229" name="Freeform 85"/>
                  <p:cNvSpPr>
                    <a:spLocks/>
                  </p:cNvSpPr>
                  <p:nvPr/>
                </p:nvSpPr>
                <p:spPr bwMode="ltGray">
                  <a:xfrm>
                    <a:off x="4598" y="523"/>
                    <a:ext cx="34" cy="27"/>
                  </a:xfrm>
                  <a:custGeom>
                    <a:avLst/>
                    <a:gdLst/>
                    <a:ahLst/>
                    <a:cxnLst>
                      <a:cxn ang="0">
                        <a:pos x="0" y="50"/>
                      </a:cxn>
                      <a:cxn ang="0">
                        <a:pos x="14" y="24"/>
                      </a:cxn>
                      <a:cxn ang="0">
                        <a:pos x="26" y="20"/>
                      </a:cxn>
                      <a:cxn ang="0">
                        <a:pos x="48" y="18"/>
                      </a:cxn>
                      <a:cxn ang="0">
                        <a:pos x="58" y="0"/>
                      </a:cxn>
                      <a:cxn ang="0">
                        <a:pos x="80" y="40"/>
                      </a:cxn>
                      <a:cxn ang="0">
                        <a:pos x="70" y="56"/>
                      </a:cxn>
                      <a:cxn ang="0">
                        <a:pos x="54" y="62"/>
                      </a:cxn>
                      <a:cxn ang="0">
                        <a:pos x="48" y="80"/>
                      </a:cxn>
                      <a:cxn ang="0">
                        <a:pos x="32" y="68"/>
                      </a:cxn>
                      <a:cxn ang="0">
                        <a:pos x="38" y="52"/>
                      </a:cxn>
                      <a:cxn ang="0">
                        <a:pos x="30" y="28"/>
                      </a:cxn>
                      <a:cxn ang="0">
                        <a:pos x="20" y="48"/>
                      </a:cxn>
                      <a:cxn ang="0">
                        <a:pos x="8" y="56"/>
                      </a:cxn>
                      <a:cxn ang="0">
                        <a:pos x="0" y="50"/>
                      </a:cxn>
                    </a:cxnLst>
                    <a:rect l="0" t="0" r="r" b="b"/>
                    <a:pathLst>
                      <a:path w="80" h="80">
                        <a:moveTo>
                          <a:pt x="0" y="50"/>
                        </a:moveTo>
                        <a:cubicBezTo>
                          <a:pt x="1" y="47"/>
                          <a:pt x="12" y="25"/>
                          <a:pt x="14" y="24"/>
                        </a:cubicBezTo>
                        <a:cubicBezTo>
                          <a:pt x="17" y="22"/>
                          <a:pt x="26" y="20"/>
                          <a:pt x="26" y="20"/>
                        </a:cubicBezTo>
                        <a:cubicBezTo>
                          <a:pt x="34" y="23"/>
                          <a:pt x="40" y="21"/>
                          <a:pt x="48" y="18"/>
                        </a:cubicBezTo>
                        <a:cubicBezTo>
                          <a:pt x="52" y="12"/>
                          <a:pt x="54" y="6"/>
                          <a:pt x="58" y="0"/>
                        </a:cubicBezTo>
                        <a:cubicBezTo>
                          <a:pt x="70" y="4"/>
                          <a:pt x="76" y="28"/>
                          <a:pt x="80" y="40"/>
                        </a:cubicBezTo>
                        <a:cubicBezTo>
                          <a:pt x="75" y="54"/>
                          <a:pt x="80" y="50"/>
                          <a:pt x="70" y="56"/>
                        </a:cubicBezTo>
                        <a:cubicBezTo>
                          <a:pt x="61" y="53"/>
                          <a:pt x="59" y="54"/>
                          <a:pt x="54" y="62"/>
                        </a:cubicBezTo>
                        <a:cubicBezTo>
                          <a:pt x="57" y="71"/>
                          <a:pt x="56" y="75"/>
                          <a:pt x="48" y="80"/>
                        </a:cubicBezTo>
                        <a:cubicBezTo>
                          <a:pt x="40" y="77"/>
                          <a:pt x="39" y="72"/>
                          <a:pt x="32" y="68"/>
                        </a:cubicBezTo>
                        <a:cubicBezTo>
                          <a:pt x="26" y="59"/>
                          <a:pt x="30" y="57"/>
                          <a:pt x="38" y="52"/>
                        </a:cubicBezTo>
                        <a:cubicBezTo>
                          <a:pt x="41" y="42"/>
                          <a:pt x="39" y="34"/>
                          <a:pt x="30" y="28"/>
                        </a:cubicBezTo>
                        <a:cubicBezTo>
                          <a:pt x="20" y="31"/>
                          <a:pt x="30" y="40"/>
                          <a:pt x="20" y="48"/>
                        </a:cubicBezTo>
                        <a:cubicBezTo>
                          <a:pt x="16" y="51"/>
                          <a:pt x="8" y="56"/>
                          <a:pt x="8" y="56"/>
                        </a:cubicBezTo>
                        <a:cubicBezTo>
                          <a:pt x="2" y="50"/>
                          <a:pt x="5" y="50"/>
                          <a:pt x="0" y="50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230" name="Freeform 86"/>
                  <p:cNvSpPr>
                    <a:spLocks/>
                  </p:cNvSpPr>
                  <p:nvPr/>
                </p:nvSpPr>
                <p:spPr bwMode="ltGray">
                  <a:xfrm>
                    <a:off x="4587" y="466"/>
                    <a:ext cx="40" cy="58"/>
                  </a:xfrm>
                  <a:custGeom>
                    <a:avLst/>
                    <a:gdLst/>
                    <a:ahLst/>
                    <a:cxnLst>
                      <a:cxn ang="0">
                        <a:pos x="14" y="96"/>
                      </a:cxn>
                      <a:cxn ang="0">
                        <a:pos x="26" y="128"/>
                      </a:cxn>
                      <a:cxn ang="0">
                        <a:pos x="32" y="108"/>
                      </a:cxn>
                      <a:cxn ang="0">
                        <a:pos x="52" y="100"/>
                      </a:cxn>
                      <a:cxn ang="0">
                        <a:pos x="46" y="124"/>
                      </a:cxn>
                      <a:cxn ang="0">
                        <a:pos x="66" y="126"/>
                      </a:cxn>
                      <a:cxn ang="0">
                        <a:pos x="76" y="142"/>
                      </a:cxn>
                      <a:cxn ang="0">
                        <a:pos x="58" y="148"/>
                      </a:cxn>
                      <a:cxn ang="0">
                        <a:pos x="74" y="174"/>
                      </a:cxn>
                      <a:cxn ang="0">
                        <a:pos x="84" y="154"/>
                      </a:cxn>
                      <a:cxn ang="0">
                        <a:pos x="82" y="112"/>
                      </a:cxn>
                      <a:cxn ang="0">
                        <a:pos x="60" y="106"/>
                      </a:cxn>
                      <a:cxn ang="0">
                        <a:pos x="50" y="82"/>
                      </a:cxn>
                      <a:cxn ang="0">
                        <a:pos x="34" y="82"/>
                      </a:cxn>
                      <a:cxn ang="0">
                        <a:pos x="30" y="70"/>
                      </a:cxn>
                      <a:cxn ang="0">
                        <a:pos x="42" y="42"/>
                      </a:cxn>
                      <a:cxn ang="0">
                        <a:pos x="30" y="0"/>
                      </a:cxn>
                      <a:cxn ang="0">
                        <a:pos x="18" y="22"/>
                      </a:cxn>
                      <a:cxn ang="0">
                        <a:pos x="4" y="46"/>
                      </a:cxn>
                      <a:cxn ang="0">
                        <a:pos x="14" y="76"/>
                      </a:cxn>
                      <a:cxn ang="0">
                        <a:pos x="14" y="96"/>
                      </a:cxn>
                    </a:cxnLst>
                    <a:rect l="0" t="0" r="r" b="b"/>
                    <a:pathLst>
                      <a:path w="94" h="174">
                        <a:moveTo>
                          <a:pt x="14" y="96"/>
                        </a:moveTo>
                        <a:cubicBezTo>
                          <a:pt x="11" y="109"/>
                          <a:pt x="15" y="120"/>
                          <a:pt x="26" y="128"/>
                        </a:cubicBezTo>
                        <a:cubicBezTo>
                          <a:pt x="34" y="120"/>
                          <a:pt x="35" y="119"/>
                          <a:pt x="32" y="108"/>
                        </a:cubicBezTo>
                        <a:cubicBezTo>
                          <a:pt x="35" y="92"/>
                          <a:pt x="39" y="92"/>
                          <a:pt x="52" y="100"/>
                        </a:cubicBezTo>
                        <a:cubicBezTo>
                          <a:pt x="59" y="110"/>
                          <a:pt x="49" y="114"/>
                          <a:pt x="46" y="124"/>
                        </a:cubicBezTo>
                        <a:cubicBezTo>
                          <a:pt x="50" y="137"/>
                          <a:pt x="57" y="129"/>
                          <a:pt x="66" y="126"/>
                        </a:cubicBezTo>
                        <a:cubicBezTo>
                          <a:pt x="77" y="129"/>
                          <a:pt x="79" y="131"/>
                          <a:pt x="76" y="142"/>
                        </a:cubicBezTo>
                        <a:cubicBezTo>
                          <a:pt x="67" y="139"/>
                          <a:pt x="65" y="141"/>
                          <a:pt x="58" y="148"/>
                        </a:cubicBezTo>
                        <a:cubicBezTo>
                          <a:pt x="60" y="160"/>
                          <a:pt x="62" y="170"/>
                          <a:pt x="74" y="174"/>
                        </a:cubicBezTo>
                        <a:cubicBezTo>
                          <a:pt x="77" y="165"/>
                          <a:pt x="74" y="157"/>
                          <a:pt x="84" y="154"/>
                        </a:cubicBezTo>
                        <a:cubicBezTo>
                          <a:pt x="91" y="143"/>
                          <a:pt x="94" y="122"/>
                          <a:pt x="82" y="112"/>
                        </a:cubicBezTo>
                        <a:cubicBezTo>
                          <a:pt x="77" y="108"/>
                          <a:pt x="66" y="108"/>
                          <a:pt x="60" y="106"/>
                        </a:cubicBezTo>
                        <a:cubicBezTo>
                          <a:pt x="65" y="92"/>
                          <a:pt x="66" y="87"/>
                          <a:pt x="50" y="82"/>
                        </a:cubicBezTo>
                        <a:cubicBezTo>
                          <a:pt x="48" y="82"/>
                          <a:pt x="37" y="86"/>
                          <a:pt x="34" y="82"/>
                        </a:cubicBezTo>
                        <a:cubicBezTo>
                          <a:pt x="32" y="79"/>
                          <a:pt x="30" y="70"/>
                          <a:pt x="30" y="70"/>
                        </a:cubicBezTo>
                        <a:cubicBezTo>
                          <a:pt x="32" y="54"/>
                          <a:pt x="32" y="52"/>
                          <a:pt x="42" y="42"/>
                        </a:cubicBezTo>
                        <a:cubicBezTo>
                          <a:pt x="41" y="30"/>
                          <a:pt x="45" y="5"/>
                          <a:pt x="30" y="0"/>
                        </a:cubicBezTo>
                        <a:cubicBezTo>
                          <a:pt x="14" y="4"/>
                          <a:pt x="16" y="4"/>
                          <a:pt x="18" y="22"/>
                        </a:cubicBezTo>
                        <a:cubicBezTo>
                          <a:pt x="16" y="39"/>
                          <a:pt x="15" y="35"/>
                          <a:pt x="4" y="46"/>
                        </a:cubicBezTo>
                        <a:cubicBezTo>
                          <a:pt x="0" y="59"/>
                          <a:pt x="5" y="67"/>
                          <a:pt x="14" y="76"/>
                        </a:cubicBezTo>
                        <a:cubicBezTo>
                          <a:pt x="15" y="80"/>
                          <a:pt x="17" y="93"/>
                          <a:pt x="14" y="96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231" name="Freeform 87"/>
                  <p:cNvSpPr>
                    <a:spLocks/>
                  </p:cNvSpPr>
                  <p:nvPr/>
                </p:nvSpPr>
                <p:spPr bwMode="ltGray">
                  <a:xfrm>
                    <a:off x="4597" y="508"/>
                    <a:ext cx="14" cy="17"/>
                  </a:xfrm>
                  <a:custGeom>
                    <a:avLst/>
                    <a:gdLst/>
                    <a:ahLst/>
                    <a:cxnLst>
                      <a:cxn ang="0">
                        <a:pos x="6" y="24"/>
                      </a:cxn>
                      <a:cxn ang="0">
                        <a:pos x="12" y="0"/>
                      </a:cxn>
                      <a:cxn ang="0">
                        <a:pos x="20" y="16"/>
                      </a:cxn>
                      <a:cxn ang="0">
                        <a:pos x="22" y="24"/>
                      </a:cxn>
                      <a:cxn ang="0">
                        <a:pos x="28" y="26"/>
                      </a:cxn>
                      <a:cxn ang="0">
                        <a:pos x="32" y="38"/>
                      </a:cxn>
                      <a:cxn ang="0">
                        <a:pos x="18" y="50"/>
                      </a:cxn>
                      <a:cxn ang="0">
                        <a:pos x="6" y="24"/>
                      </a:cxn>
                    </a:cxnLst>
                    <a:rect l="0" t="0" r="r" b="b"/>
                    <a:pathLst>
                      <a:path w="32" h="50">
                        <a:moveTo>
                          <a:pt x="6" y="24"/>
                        </a:moveTo>
                        <a:cubicBezTo>
                          <a:pt x="0" y="15"/>
                          <a:pt x="3" y="6"/>
                          <a:pt x="12" y="0"/>
                        </a:cubicBezTo>
                        <a:cubicBezTo>
                          <a:pt x="23" y="3"/>
                          <a:pt x="23" y="5"/>
                          <a:pt x="20" y="16"/>
                        </a:cubicBezTo>
                        <a:cubicBezTo>
                          <a:pt x="21" y="19"/>
                          <a:pt x="20" y="22"/>
                          <a:pt x="22" y="24"/>
                        </a:cubicBezTo>
                        <a:cubicBezTo>
                          <a:pt x="23" y="26"/>
                          <a:pt x="27" y="24"/>
                          <a:pt x="28" y="26"/>
                        </a:cubicBezTo>
                        <a:cubicBezTo>
                          <a:pt x="30" y="29"/>
                          <a:pt x="32" y="38"/>
                          <a:pt x="32" y="38"/>
                        </a:cubicBezTo>
                        <a:cubicBezTo>
                          <a:pt x="29" y="46"/>
                          <a:pt x="26" y="47"/>
                          <a:pt x="18" y="50"/>
                        </a:cubicBezTo>
                        <a:cubicBezTo>
                          <a:pt x="12" y="41"/>
                          <a:pt x="18" y="24"/>
                          <a:pt x="6" y="24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232" name="Freeform 88"/>
                  <p:cNvSpPr>
                    <a:spLocks/>
                  </p:cNvSpPr>
                  <p:nvPr/>
                </p:nvSpPr>
                <p:spPr bwMode="ltGray">
                  <a:xfrm>
                    <a:off x="4569" y="512"/>
                    <a:ext cx="19" cy="17"/>
                  </a:xfrm>
                  <a:custGeom>
                    <a:avLst/>
                    <a:gdLst/>
                    <a:ahLst/>
                    <a:cxnLst>
                      <a:cxn ang="0">
                        <a:pos x="0" y="44"/>
                      </a:cxn>
                      <a:cxn ang="0">
                        <a:pos x="22" y="20"/>
                      </a:cxn>
                      <a:cxn ang="0">
                        <a:pos x="36" y="0"/>
                      </a:cxn>
                      <a:cxn ang="0">
                        <a:pos x="24" y="28"/>
                      </a:cxn>
                      <a:cxn ang="0">
                        <a:pos x="2" y="50"/>
                      </a:cxn>
                      <a:cxn ang="0">
                        <a:pos x="0" y="44"/>
                      </a:cxn>
                    </a:cxnLst>
                    <a:rect l="0" t="0" r="r" b="b"/>
                    <a:pathLst>
                      <a:path w="43" h="50">
                        <a:moveTo>
                          <a:pt x="0" y="44"/>
                        </a:moveTo>
                        <a:cubicBezTo>
                          <a:pt x="6" y="38"/>
                          <a:pt x="18" y="29"/>
                          <a:pt x="22" y="20"/>
                        </a:cubicBezTo>
                        <a:cubicBezTo>
                          <a:pt x="27" y="10"/>
                          <a:pt x="25" y="4"/>
                          <a:pt x="36" y="0"/>
                        </a:cubicBezTo>
                        <a:cubicBezTo>
                          <a:pt x="43" y="11"/>
                          <a:pt x="36" y="24"/>
                          <a:pt x="24" y="28"/>
                        </a:cubicBezTo>
                        <a:cubicBezTo>
                          <a:pt x="21" y="38"/>
                          <a:pt x="12" y="47"/>
                          <a:pt x="2" y="50"/>
                        </a:cubicBezTo>
                        <a:cubicBezTo>
                          <a:pt x="1" y="48"/>
                          <a:pt x="0" y="44"/>
                          <a:pt x="0" y="44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233" name="Freeform 89"/>
                  <p:cNvSpPr>
                    <a:spLocks/>
                  </p:cNvSpPr>
                  <p:nvPr/>
                </p:nvSpPr>
                <p:spPr bwMode="ltGray">
                  <a:xfrm>
                    <a:off x="4784" y="275"/>
                    <a:ext cx="18" cy="10"/>
                  </a:xfrm>
                  <a:custGeom>
                    <a:avLst/>
                    <a:gdLst/>
                    <a:ahLst/>
                    <a:cxnLst>
                      <a:cxn ang="0">
                        <a:pos x="0" y="25"/>
                      </a:cxn>
                      <a:cxn ang="0">
                        <a:pos x="12" y="29"/>
                      </a:cxn>
                      <a:cxn ang="0">
                        <a:pos x="0" y="25"/>
                      </a:cxn>
                    </a:cxnLst>
                    <a:rect l="0" t="0" r="r" b="b"/>
                    <a:pathLst>
                      <a:path w="41" h="29">
                        <a:moveTo>
                          <a:pt x="0" y="25"/>
                        </a:moveTo>
                        <a:cubicBezTo>
                          <a:pt x="10" y="11"/>
                          <a:pt x="41" y="0"/>
                          <a:pt x="12" y="29"/>
                        </a:cubicBezTo>
                        <a:cubicBezTo>
                          <a:pt x="8" y="28"/>
                          <a:pt x="0" y="25"/>
                          <a:pt x="0" y="25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234" name="Freeform 90"/>
                  <p:cNvSpPr>
                    <a:spLocks/>
                  </p:cNvSpPr>
                  <p:nvPr/>
                </p:nvSpPr>
                <p:spPr bwMode="ltGray">
                  <a:xfrm>
                    <a:off x="4293" y="246"/>
                    <a:ext cx="438" cy="152"/>
                  </a:xfrm>
                  <a:custGeom>
                    <a:avLst/>
                    <a:gdLst/>
                    <a:ahLst/>
                    <a:cxnLst>
                      <a:cxn ang="0">
                        <a:pos x="73" y="1"/>
                      </a:cxn>
                      <a:cxn ang="0">
                        <a:pos x="438" y="0"/>
                      </a:cxn>
                      <a:cxn ang="0">
                        <a:pos x="416" y="54"/>
                      </a:cxn>
                      <a:cxn ang="0">
                        <a:pos x="397" y="68"/>
                      </a:cxn>
                      <a:cxn ang="0">
                        <a:pos x="392" y="70"/>
                      </a:cxn>
                      <a:cxn ang="0">
                        <a:pos x="375" y="73"/>
                      </a:cxn>
                      <a:cxn ang="0">
                        <a:pos x="361" y="88"/>
                      </a:cxn>
                      <a:cxn ang="0">
                        <a:pos x="362" y="99"/>
                      </a:cxn>
                      <a:cxn ang="0">
                        <a:pos x="364" y="107"/>
                      </a:cxn>
                      <a:cxn ang="0">
                        <a:pos x="366" y="113"/>
                      </a:cxn>
                      <a:cxn ang="0">
                        <a:pos x="362" y="122"/>
                      </a:cxn>
                      <a:cxn ang="0">
                        <a:pos x="351" y="120"/>
                      </a:cxn>
                      <a:cxn ang="0">
                        <a:pos x="342" y="129"/>
                      </a:cxn>
                      <a:cxn ang="0">
                        <a:pos x="347" y="105"/>
                      </a:cxn>
                      <a:cxn ang="0">
                        <a:pos x="338" y="100"/>
                      </a:cxn>
                      <a:cxn ang="0">
                        <a:pos x="344" y="93"/>
                      </a:cxn>
                      <a:cxn ang="0">
                        <a:pos x="342" y="89"/>
                      </a:cxn>
                      <a:cxn ang="0">
                        <a:pos x="320" y="94"/>
                      </a:cxn>
                      <a:cxn ang="0">
                        <a:pos x="317" y="85"/>
                      </a:cxn>
                      <a:cxn ang="0">
                        <a:pos x="297" y="94"/>
                      </a:cxn>
                      <a:cxn ang="0">
                        <a:pos x="320" y="103"/>
                      </a:cxn>
                      <a:cxn ang="0">
                        <a:pos x="305" y="117"/>
                      </a:cxn>
                      <a:cxn ang="0">
                        <a:pos x="311" y="126"/>
                      </a:cxn>
                      <a:cxn ang="0">
                        <a:pos x="315" y="138"/>
                      </a:cxn>
                      <a:cxn ang="0">
                        <a:pos x="309" y="139"/>
                      </a:cxn>
                      <a:cxn ang="0">
                        <a:pos x="314" y="144"/>
                      </a:cxn>
                      <a:cxn ang="0">
                        <a:pos x="307" y="152"/>
                      </a:cxn>
                      <a:cxn ang="0">
                        <a:pos x="0" y="149"/>
                      </a:cxn>
                      <a:cxn ang="0">
                        <a:pos x="73" y="1"/>
                      </a:cxn>
                    </a:cxnLst>
                    <a:rect l="0" t="0" r="r" b="b"/>
                    <a:pathLst>
                      <a:path w="438" h="152">
                        <a:moveTo>
                          <a:pt x="73" y="1"/>
                        </a:moveTo>
                        <a:lnTo>
                          <a:pt x="438" y="0"/>
                        </a:lnTo>
                        <a:cubicBezTo>
                          <a:pt x="432" y="15"/>
                          <a:pt x="429" y="42"/>
                          <a:pt x="416" y="54"/>
                        </a:cubicBezTo>
                        <a:cubicBezTo>
                          <a:pt x="410" y="60"/>
                          <a:pt x="405" y="63"/>
                          <a:pt x="397" y="68"/>
                        </a:cubicBezTo>
                        <a:cubicBezTo>
                          <a:pt x="396" y="69"/>
                          <a:pt x="392" y="70"/>
                          <a:pt x="392" y="70"/>
                        </a:cubicBezTo>
                        <a:cubicBezTo>
                          <a:pt x="377" y="63"/>
                          <a:pt x="385" y="68"/>
                          <a:pt x="375" y="73"/>
                        </a:cubicBezTo>
                        <a:cubicBezTo>
                          <a:pt x="371" y="82"/>
                          <a:pt x="371" y="83"/>
                          <a:pt x="361" y="88"/>
                        </a:cubicBezTo>
                        <a:cubicBezTo>
                          <a:pt x="359" y="92"/>
                          <a:pt x="364" y="93"/>
                          <a:pt x="362" y="99"/>
                        </a:cubicBezTo>
                        <a:cubicBezTo>
                          <a:pt x="363" y="102"/>
                          <a:pt x="364" y="105"/>
                          <a:pt x="364" y="107"/>
                        </a:cubicBezTo>
                        <a:cubicBezTo>
                          <a:pt x="365" y="109"/>
                          <a:pt x="366" y="111"/>
                          <a:pt x="366" y="113"/>
                        </a:cubicBezTo>
                        <a:cubicBezTo>
                          <a:pt x="365" y="115"/>
                          <a:pt x="364" y="120"/>
                          <a:pt x="362" y="122"/>
                        </a:cubicBezTo>
                        <a:cubicBezTo>
                          <a:pt x="359" y="123"/>
                          <a:pt x="354" y="119"/>
                          <a:pt x="351" y="120"/>
                        </a:cubicBezTo>
                        <a:cubicBezTo>
                          <a:pt x="347" y="129"/>
                          <a:pt x="352" y="127"/>
                          <a:pt x="342" y="129"/>
                        </a:cubicBezTo>
                        <a:cubicBezTo>
                          <a:pt x="340" y="123"/>
                          <a:pt x="345" y="111"/>
                          <a:pt x="347" y="105"/>
                        </a:cubicBezTo>
                        <a:cubicBezTo>
                          <a:pt x="347" y="100"/>
                          <a:pt x="338" y="102"/>
                          <a:pt x="338" y="100"/>
                        </a:cubicBezTo>
                        <a:cubicBezTo>
                          <a:pt x="338" y="98"/>
                          <a:pt x="344" y="95"/>
                          <a:pt x="344" y="93"/>
                        </a:cubicBezTo>
                        <a:cubicBezTo>
                          <a:pt x="344" y="92"/>
                          <a:pt x="344" y="89"/>
                          <a:pt x="342" y="89"/>
                        </a:cubicBezTo>
                        <a:cubicBezTo>
                          <a:pt x="339" y="89"/>
                          <a:pt x="324" y="94"/>
                          <a:pt x="320" y="94"/>
                        </a:cubicBezTo>
                        <a:cubicBezTo>
                          <a:pt x="317" y="86"/>
                          <a:pt x="328" y="88"/>
                          <a:pt x="317" y="85"/>
                        </a:cubicBezTo>
                        <a:cubicBezTo>
                          <a:pt x="311" y="91"/>
                          <a:pt x="306" y="93"/>
                          <a:pt x="297" y="94"/>
                        </a:cubicBezTo>
                        <a:cubicBezTo>
                          <a:pt x="300" y="104"/>
                          <a:pt x="307" y="101"/>
                          <a:pt x="320" y="103"/>
                        </a:cubicBezTo>
                        <a:cubicBezTo>
                          <a:pt x="318" y="109"/>
                          <a:pt x="311" y="111"/>
                          <a:pt x="305" y="117"/>
                        </a:cubicBezTo>
                        <a:lnTo>
                          <a:pt x="311" y="126"/>
                        </a:lnTo>
                        <a:lnTo>
                          <a:pt x="315" y="138"/>
                        </a:lnTo>
                        <a:lnTo>
                          <a:pt x="309" y="139"/>
                        </a:lnTo>
                        <a:lnTo>
                          <a:pt x="314" y="144"/>
                        </a:lnTo>
                        <a:lnTo>
                          <a:pt x="307" y="152"/>
                        </a:lnTo>
                        <a:lnTo>
                          <a:pt x="0" y="149"/>
                        </a:lnTo>
                        <a:lnTo>
                          <a:pt x="73" y="1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235" name="Freeform 91"/>
                  <p:cNvSpPr>
                    <a:spLocks/>
                  </p:cNvSpPr>
                  <p:nvPr/>
                </p:nvSpPr>
                <p:spPr bwMode="ltGray">
                  <a:xfrm>
                    <a:off x="4731" y="240"/>
                    <a:ext cx="20" cy="55"/>
                  </a:xfrm>
                  <a:custGeom>
                    <a:avLst/>
                    <a:gdLst/>
                    <a:ahLst/>
                    <a:cxnLst>
                      <a:cxn ang="0">
                        <a:pos x="5" y="156"/>
                      </a:cxn>
                      <a:cxn ang="0">
                        <a:pos x="15" y="108"/>
                      </a:cxn>
                      <a:cxn ang="0">
                        <a:pos x="17" y="68"/>
                      </a:cxn>
                      <a:cxn ang="0">
                        <a:pos x="11" y="40"/>
                      </a:cxn>
                      <a:cxn ang="0">
                        <a:pos x="17" y="12"/>
                      </a:cxn>
                      <a:cxn ang="0">
                        <a:pos x="21" y="0"/>
                      </a:cxn>
                      <a:cxn ang="0">
                        <a:pos x="31" y="30"/>
                      </a:cxn>
                      <a:cxn ang="0">
                        <a:pos x="47" y="98"/>
                      </a:cxn>
                      <a:cxn ang="0">
                        <a:pos x="31" y="108"/>
                      </a:cxn>
                      <a:cxn ang="0">
                        <a:pos x="23" y="126"/>
                      </a:cxn>
                      <a:cxn ang="0">
                        <a:pos x="21" y="132"/>
                      </a:cxn>
                      <a:cxn ang="0">
                        <a:pos x="27" y="134"/>
                      </a:cxn>
                      <a:cxn ang="0">
                        <a:pos x="31" y="146"/>
                      </a:cxn>
                      <a:cxn ang="0">
                        <a:pos x="13" y="148"/>
                      </a:cxn>
                      <a:cxn ang="0">
                        <a:pos x="7" y="160"/>
                      </a:cxn>
                      <a:cxn ang="0">
                        <a:pos x="3" y="154"/>
                      </a:cxn>
                      <a:cxn ang="0">
                        <a:pos x="5" y="156"/>
                      </a:cxn>
                    </a:cxnLst>
                    <a:rect l="0" t="0" r="r" b="b"/>
                    <a:pathLst>
                      <a:path w="47" h="165">
                        <a:moveTo>
                          <a:pt x="5" y="156"/>
                        </a:moveTo>
                        <a:cubicBezTo>
                          <a:pt x="0" y="141"/>
                          <a:pt x="1" y="118"/>
                          <a:pt x="15" y="108"/>
                        </a:cubicBezTo>
                        <a:cubicBezTo>
                          <a:pt x="16" y="95"/>
                          <a:pt x="17" y="81"/>
                          <a:pt x="17" y="68"/>
                        </a:cubicBezTo>
                        <a:cubicBezTo>
                          <a:pt x="17" y="58"/>
                          <a:pt x="11" y="40"/>
                          <a:pt x="11" y="40"/>
                        </a:cubicBezTo>
                        <a:cubicBezTo>
                          <a:pt x="14" y="20"/>
                          <a:pt x="11" y="29"/>
                          <a:pt x="17" y="12"/>
                        </a:cubicBezTo>
                        <a:cubicBezTo>
                          <a:pt x="18" y="8"/>
                          <a:pt x="21" y="0"/>
                          <a:pt x="21" y="0"/>
                        </a:cubicBezTo>
                        <a:cubicBezTo>
                          <a:pt x="38" y="6"/>
                          <a:pt x="33" y="7"/>
                          <a:pt x="31" y="30"/>
                        </a:cubicBezTo>
                        <a:cubicBezTo>
                          <a:pt x="38" y="52"/>
                          <a:pt x="40" y="76"/>
                          <a:pt x="47" y="98"/>
                        </a:cubicBezTo>
                        <a:cubicBezTo>
                          <a:pt x="44" y="116"/>
                          <a:pt x="45" y="113"/>
                          <a:pt x="31" y="108"/>
                        </a:cubicBezTo>
                        <a:cubicBezTo>
                          <a:pt x="25" y="118"/>
                          <a:pt x="28" y="112"/>
                          <a:pt x="23" y="126"/>
                        </a:cubicBezTo>
                        <a:cubicBezTo>
                          <a:pt x="22" y="128"/>
                          <a:pt x="21" y="132"/>
                          <a:pt x="21" y="132"/>
                        </a:cubicBezTo>
                        <a:cubicBezTo>
                          <a:pt x="23" y="133"/>
                          <a:pt x="26" y="132"/>
                          <a:pt x="27" y="134"/>
                        </a:cubicBezTo>
                        <a:cubicBezTo>
                          <a:pt x="29" y="137"/>
                          <a:pt x="31" y="146"/>
                          <a:pt x="31" y="146"/>
                        </a:cubicBezTo>
                        <a:cubicBezTo>
                          <a:pt x="27" y="165"/>
                          <a:pt x="23" y="155"/>
                          <a:pt x="13" y="148"/>
                        </a:cubicBezTo>
                        <a:cubicBezTo>
                          <a:pt x="11" y="152"/>
                          <a:pt x="11" y="160"/>
                          <a:pt x="7" y="160"/>
                        </a:cubicBezTo>
                        <a:cubicBezTo>
                          <a:pt x="5" y="160"/>
                          <a:pt x="4" y="156"/>
                          <a:pt x="3" y="154"/>
                        </a:cubicBezTo>
                        <a:cubicBezTo>
                          <a:pt x="3" y="153"/>
                          <a:pt x="4" y="155"/>
                          <a:pt x="5" y="156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236" name="Freeform 92"/>
                  <p:cNvSpPr>
                    <a:spLocks/>
                  </p:cNvSpPr>
                  <p:nvPr/>
                </p:nvSpPr>
                <p:spPr bwMode="ltGray">
                  <a:xfrm>
                    <a:off x="4719" y="287"/>
                    <a:ext cx="59" cy="34"/>
                  </a:xfrm>
                  <a:custGeom>
                    <a:avLst/>
                    <a:gdLst/>
                    <a:ahLst/>
                    <a:cxnLst>
                      <a:cxn ang="0">
                        <a:pos x="26" y="61"/>
                      </a:cxn>
                      <a:cxn ang="0">
                        <a:pos x="30" y="43"/>
                      </a:cxn>
                      <a:cxn ang="0">
                        <a:pos x="50" y="33"/>
                      </a:cxn>
                      <a:cxn ang="0">
                        <a:pos x="54" y="45"/>
                      </a:cxn>
                      <a:cxn ang="0">
                        <a:pos x="66" y="49"/>
                      </a:cxn>
                      <a:cxn ang="0">
                        <a:pos x="80" y="55"/>
                      </a:cxn>
                      <a:cxn ang="0">
                        <a:pos x="116" y="33"/>
                      </a:cxn>
                      <a:cxn ang="0">
                        <a:pos x="130" y="17"/>
                      </a:cxn>
                      <a:cxn ang="0">
                        <a:pos x="138" y="11"/>
                      </a:cxn>
                      <a:cxn ang="0">
                        <a:pos x="106" y="49"/>
                      </a:cxn>
                      <a:cxn ang="0">
                        <a:pos x="84" y="67"/>
                      </a:cxn>
                      <a:cxn ang="0">
                        <a:pos x="66" y="81"/>
                      </a:cxn>
                      <a:cxn ang="0">
                        <a:pos x="48" y="103"/>
                      </a:cxn>
                      <a:cxn ang="0">
                        <a:pos x="26" y="89"/>
                      </a:cxn>
                      <a:cxn ang="0">
                        <a:pos x="20" y="87"/>
                      </a:cxn>
                      <a:cxn ang="0">
                        <a:pos x="22" y="97"/>
                      </a:cxn>
                      <a:cxn ang="0">
                        <a:pos x="0" y="97"/>
                      </a:cxn>
                      <a:cxn ang="0">
                        <a:pos x="10" y="79"/>
                      </a:cxn>
                      <a:cxn ang="0">
                        <a:pos x="26" y="61"/>
                      </a:cxn>
                    </a:cxnLst>
                    <a:rect l="0" t="0" r="r" b="b"/>
                    <a:pathLst>
                      <a:path w="138" h="103">
                        <a:moveTo>
                          <a:pt x="26" y="61"/>
                        </a:moveTo>
                        <a:cubicBezTo>
                          <a:pt x="29" y="53"/>
                          <a:pt x="33" y="51"/>
                          <a:pt x="30" y="43"/>
                        </a:cubicBezTo>
                        <a:cubicBezTo>
                          <a:pt x="33" y="27"/>
                          <a:pt x="37" y="24"/>
                          <a:pt x="50" y="33"/>
                        </a:cubicBezTo>
                        <a:cubicBezTo>
                          <a:pt x="51" y="37"/>
                          <a:pt x="53" y="41"/>
                          <a:pt x="54" y="45"/>
                        </a:cubicBezTo>
                        <a:cubicBezTo>
                          <a:pt x="55" y="49"/>
                          <a:pt x="66" y="49"/>
                          <a:pt x="66" y="49"/>
                        </a:cubicBezTo>
                        <a:cubicBezTo>
                          <a:pt x="75" y="43"/>
                          <a:pt x="77" y="45"/>
                          <a:pt x="80" y="55"/>
                        </a:cubicBezTo>
                        <a:cubicBezTo>
                          <a:pt x="92" y="47"/>
                          <a:pt x="101" y="37"/>
                          <a:pt x="116" y="33"/>
                        </a:cubicBezTo>
                        <a:cubicBezTo>
                          <a:pt x="125" y="19"/>
                          <a:pt x="120" y="24"/>
                          <a:pt x="130" y="17"/>
                        </a:cubicBezTo>
                        <a:cubicBezTo>
                          <a:pt x="134" y="11"/>
                          <a:pt x="134" y="0"/>
                          <a:pt x="138" y="11"/>
                        </a:cubicBezTo>
                        <a:cubicBezTo>
                          <a:pt x="135" y="31"/>
                          <a:pt x="126" y="45"/>
                          <a:pt x="106" y="49"/>
                        </a:cubicBezTo>
                        <a:cubicBezTo>
                          <a:pt x="97" y="55"/>
                          <a:pt x="93" y="61"/>
                          <a:pt x="84" y="67"/>
                        </a:cubicBezTo>
                        <a:cubicBezTo>
                          <a:pt x="80" y="79"/>
                          <a:pt x="79" y="79"/>
                          <a:pt x="66" y="81"/>
                        </a:cubicBezTo>
                        <a:cubicBezTo>
                          <a:pt x="60" y="90"/>
                          <a:pt x="57" y="97"/>
                          <a:pt x="48" y="103"/>
                        </a:cubicBezTo>
                        <a:cubicBezTo>
                          <a:pt x="42" y="94"/>
                          <a:pt x="37" y="93"/>
                          <a:pt x="26" y="89"/>
                        </a:cubicBezTo>
                        <a:cubicBezTo>
                          <a:pt x="24" y="88"/>
                          <a:pt x="20" y="87"/>
                          <a:pt x="20" y="87"/>
                        </a:cubicBezTo>
                        <a:cubicBezTo>
                          <a:pt x="10" y="90"/>
                          <a:pt x="14" y="94"/>
                          <a:pt x="22" y="97"/>
                        </a:cubicBezTo>
                        <a:cubicBezTo>
                          <a:pt x="14" y="103"/>
                          <a:pt x="9" y="100"/>
                          <a:pt x="0" y="97"/>
                        </a:cubicBezTo>
                        <a:cubicBezTo>
                          <a:pt x="2" y="87"/>
                          <a:pt x="1" y="82"/>
                          <a:pt x="10" y="79"/>
                        </a:cubicBezTo>
                        <a:cubicBezTo>
                          <a:pt x="15" y="63"/>
                          <a:pt x="14" y="69"/>
                          <a:pt x="26" y="61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237" name="Freeform 93"/>
                  <p:cNvSpPr>
                    <a:spLocks/>
                  </p:cNvSpPr>
                  <p:nvPr/>
                </p:nvSpPr>
                <p:spPr bwMode="ltGray">
                  <a:xfrm>
                    <a:off x="4656" y="319"/>
                    <a:ext cx="80" cy="72"/>
                  </a:xfrm>
                  <a:custGeom>
                    <a:avLst/>
                    <a:gdLst/>
                    <a:ahLst/>
                    <a:cxnLst>
                      <a:cxn ang="0">
                        <a:pos x="158" y="24"/>
                      </a:cxn>
                      <a:cxn ang="0">
                        <a:pos x="160" y="6"/>
                      </a:cxn>
                      <a:cxn ang="0">
                        <a:pos x="170" y="0"/>
                      </a:cxn>
                      <a:cxn ang="0">
                        <a:pos x="182" y="24"/>
                      </a:cxn>
                      <a:cxn ang="0">
                        <a:pos x="188" y="42"/>
                      </a:cxn>
                      <a:cxn ang="0">
                        <a:pos x="178" y="58"/>
                      </a:cxn>
                      <a:cxn ang="0">
                        <a:pos x="170" y="76"/>
                      </a:cxn>
                      <a:cxn ang="0">
                        <a:pos x="162" y="126"/>
                      </a:cxn>
                      <a:cxn ang="0">
                        <a:pos x="144" y="136"/>
                      </a:cxn>
                      <a:cxn ang="0">
                        <a:pos x="120" y="138"/>
                      </a:cxn>
                      <a:cxn ang="0">
                        <a:pos x="112" y="124"/>
                      </a:cxn>
                      <a:cxn ang="0">
                        <a:pos x="102" y="146"/>
                      </a:cxn>
                      <a:cxn ang="0">
                        <a:pos x="90" y="150"/>
                      </a:cxn>
                      <a:cxn ang="0">
                        <a:pos x="80" y="132"/>
                      </a:cxn>
                      <a:cxn ang="0">
                        <a:pos x="58" y="144"/>
                      </a:cxn>
                      <a:cxn ang="0">
                        <a:pos x="76" y="142"/>
                      </a:cxn>
                      <a:cxn ang="0">
                        <a:pos x="78" y="160"/>
                      </a:cxn>
                      <a:cxn ang="0">
                        <a:pos x="58" y="166"/>
                      </a:cxn>
                      <a:cxn ang="0">
                        <a:pos x="34" y="166"/>
                      </a:cxn>
                      <a:cxn ang="0">
                        <a:pos x="36" y="154"/>
                      </a:cxn>
                      <a:cxn ang="0">
                        <a:pos x="46" y="144"/>
                      </a:cxn>
                      <a:cxn ang="0">
                        <a:pos x="34" y="148"/>
                      </a:cxn>
                      <a:cxn ang="0">
                        <a:pos x="26" y="166"/>
                      </a:cxn>
                      <a:cxn ang="0">
                        <a:pos x="30" y="190"/>
                      </a:cxn>
                      <a:cxn ang="0">
                        <a:pos x="14" y="200"/>
                      </a:cxn>
                      <a:cxn ang="0">
                        <a:pos x="0" y="214"/>
                      </a:cxn>
                      <a:cxn ang="0">
                        <a:pos x="8" y="188"/>
                      </a:cxn>
                      <a:cxn ang="0">
                        <a:pos x="0" y="164"/>
                      </a:cxn>
                      <a:cxn ang="0">
                        <a:pos x="14" y="152"/>
                      </a:cxn>
                      <a:cxn ang="0">
                        <a:pos x="32" y="134"/>
                      </a:cxn>
                      <a:cxn ang="0">
                        <a:pos x="44" y="118"/>
                      </a:cxn>
                      <a:cxn ang="0">
                        <a:pos x="72" y="116"/>
                      </a:cxn>
                      <a:cxn ang="0">
                        <a:pos x="84" y="112"/>
                      </a:cxn>
                      <a:cxn ang="0">
                        <a:pos x="114" y="78"/>
                      </a:cxn>
                      <a:cxn ang="0">
                        <a:pos x="120" y="92"/>
                      </a:cxn>
                      <a:cxn ang="0">
                        <a:pos x="132" y="76"/>
                      </a:cxn>
                      <a:cxn ang="0">
                        <a:pos x="150" y="54"/>
                      </a:cxn>
                      <a:cxn ang="0">
                        <a:pos x="154" y="42"/>
                      </a:cxn>
                      <a:cxn ang="0">
                        <a:pos x="148" y="38"/>
                      </a:cxn>
                      <a:cxn ang="0">
                        <a:pos x="152" y="32"/>
                      </a:cxn>
                      <a:cxn ang="0">
                        <a:pos x="158" y="24"/>
                      </a:cxn>
                    </a:cxnLst>
                    <a:rect l="0" t="0" r="r" b="b"/>
                    <a:pathLst>
                      <a:path w="188" h="214">
                        <a:moveTo>
                          <a:pt x="158" y="24"/>
                        </a:moveTo>
                        <a:cubicBezTo>
                          <a:pt x="156" y="18"/>
                          <a:pt x="160" y="6"/>
                          <a:pt x="160" y="6"/>
                        </a:cubicBezTo>
                        <a:cubicBezTo>
                          <a:pt x="167" y="16"/>
                          <a:pt x="167" y="8"/>
                          <a:pt x="170" y="0"/>
                        </a:cubicBezTo>
                        <a:cubicBezTo>
                          <a:pt x="181" y="4"/>
                          <a:pt x="179" y="14"/>
                          <a:pt x="182" y="24"/>
                        </a:cubicBezTo>
                        <a:cubicBezTo>
                          <a:pt x="184" y="30"/>
                          <a:pt x="188" y="42"/>
                          <a:pt x="188" y="42"/>
                        </a:cubicBezTo>
                        <a:cubicBezTo>
                          <a:pt x="183" y="56"/>
                          <a:pt x="188" y="52"/>
                          <a:pt x="178" y="58"/>
                        </a:cubicBezTo>
                        <a:cubicBezTo>
                          <a:pt x="174" y="63"/>
                          <a:pt x="170" y="76"/>
                          <a:pt x="170" y="76"/>
                        </a:cubicBezTo>
                        <a:cubicBezTo>
                          <a:pt x="169" y="100"/>
                          <a:pt x="173" y="110"/>
                          <a:pt x="162" y="126"/>
                        </a:cubicBezTo>
                        <a:cubicBezTo>
                          <a:pt x="150" y="118"/>
                          <a:pt x="155" y="132"/>
                          <a:pt x="144" y="136"/>
                        </a:cubicBezTo>
                        <a:cubicBezTo>
                          <a:pt x="135" y="134"/>
                          <a:pt x="129" y="135"/>
                          <a:pt x="120" y="138"/>
                        </a:cubicBezTo>
                        <a:cubicBezTo>
                          <a:pt x="114" y="129"/>
                          <a:pt x="122" y="127"/>
                          <a:pt x="112" y="124"/>
                        </a:cubicBezTo>
                        <a:cubicBezTo>
                          <a:pt x="108" y="130"/>
                          <a:pt x="108" y="142"/>
                          <a:pt x="102" y="146"/>
                        </a:cubicBezTo>
                        <a:cubicBezTo>
                          <a:pt x="98" y="148"/>
                          <a:pt x="90" y="150"/>
                          <a:pt x="90" y="150"/>
                        </a:cubicBezTo>
                        <a:cubicBezTo>
                          <a:pt x="87" y="141"/>
                          <a:pt x="89" y="135"/>
                          <a:pt x="80" y="132"/>
                        </a:cubicBezTo>
                        <a:cubicBezTo>
                          <a:pt x="68" y="134"/>
                          <a:pt x="65" y="134"/>
                          <a:pt x="58" y="144"/>
                        </a:cubicBezTo>
                        <a:cubicBezTo>
                          <a:pt x="66" y="150"/>
                          <a:pt x="68" y="147"/>
                          <a:pt x="76" y="142"/>
                        </a:cubicBezTo>
                        <a:cubicBezTo>
                          <a:pt x="81" y="146"/>
                          <a:pt x="85" y="155"/>
                          <a:pt x="78" y="160"/>
                        </a:cubicBezTo>
                        <a:cubicBezTo>
                          <a:pt x="75" y="162"/>
                          <a:pt x="62" y="165"/>
                          <a:pt x="58" y="166"/>
                        </a:cubicBezTo>
                        <a:cubicBezTo>
                          <a:pt x="48" y="173"/>
                          <a:pt x="44" y="173"/>
                          <a:pt x="34" y="166"/>
                        </a:cubicBezTo>
                        <a:cubicBezTo>
                          <a:pt x="35" y="162"/>
                          <a:pt x="34" y="158"/>
                          <a:pt x="36" y="154"/>
                        </a:cubicBezTo>
                        <a:cubicBezTo>
                          <a:pt x="38" y="150"/>
                          <a:pt x="55" y="146"/>
                          <a:pt x="46" y="144"/>
                        </a:cubicBezTo>
                        <a:cubicBezTo>
                          <a:pt x="42" y="143"/>
                          <a:pt x="34" y="148"/>
                          <a:pt x="34" y="148"/>
                        </a:cubicBezTo>
                        <a:cubicBezTo>
                          <a:pt x="32" y="155"/>
                          <a:pt x="28" y="159"/>
                          <a:pt x="26" y="166"/>
                        </a:cubicBezTo>
                        <a:cubicBezTo>
                          <a:pt x="36" y="182"/>
                          <a:pt x="36" y="173"/>
                          <a:pt x="30" y="190"/>
                        </a:cubicBezTo>
                        <a:cubicBezTo>
                          <a:pt x="28" y="196"/>
                          <a:pt x="14" y="200"/>
                          <a:pt x="14" y="200"/>
                        </a:cubicBezTo>
                        <a:cubicBezTo>
                          <a:pt x="5" y="214"/>
                          <a:pt x="11" y="210"/>
                          <a:pt x="0" y="214"/>
                        </a:cubicBezTo>
                        <a:cubicBezTo>
                          <a:pt x="2" y="202"/>
                          <a:pt x="5" y="198"/>
                          <a:pt x="8" y="188"/>
                        </a:cubicBezTo>
                        <a:cubicBezTo>
                          <a:pt x="6" y="178"/>
                          <a:pt x="3" y="173"/>
                          <a:pt x="0" y="164"/>
                        </a:cubicBezTo>
                        <a:cubicBezTo>
                          <a:pt x="3" y="156"/>
                          <a:pt x="7" y="157"/>
                          <a:pt x="14" y="152"/>
                        </a:cubicBezTo>
                        <a:cubicBezTo>
                          <a:pt x="18" y="141"/>
                          <a:pt x="23" y="140"/>
                          <a:pt x="32" y="134"/>
                        </a:cubicBezTo>
                        <a:cubicBezTo>
                          <a:pt x="37" y="127"/>
                          <a:pt x="37" y="123"/>
                          <a:pt x="44" y="118"/>
                        </a:cubicBezTo>
                        <a:cubicBezTo>
                          <a:pt x="64" y="121"/>
                          <a:pt x="55" y="122"/>
                          <a:pt x="72" y="116"/>
                        </a:cubicBezTo>
                        <a:cubicBezTo>
                          <a:pt x="76" y="115"/>
                          <a:pt x="84" y="112"/>
                          <a:pt x="84" y="112"/>
                        </a:cubicBezTo>
                        <a:cubicBezTo>
                          <a:pt x="105" y="119"/>
                          <a:pt x="97" y="84"/>
                          <a:pt x="114" y="78"/>
                        </a:cubicBezTo>
                        <a:cubicBezTo>
                          <a:pt x="117" y="87"/>
                          <a:pt x="110" y="89"/>
                          <a:pt x="120" y="92"/>
                        </a:cubicBezTo>
                        <a:cubicBezTo>
                          <a:pt x="125" y="85"/>
                          <a:pt x="125" y="81"/>
                          <a:pt x="132" y="76"/>
                        </a:cubicBezTo>
                        <a:cubicBezTo>
                          <a:pt x="138" y="68"/>
                          <a:pt x="146" y="65"/>
                          <a:pt x="150" y="54"/>
                        </a:cubicBezTo>
                        <a:cubicBezTo>
                          <a:pt x="151" y="50"/>
                          <a:pt x="154" y="42"/>
                          <a:pt x="154" y="42"/>
                        </a:cubicBezTo>
                        <a:cubicBezTo>
                          <a:pt x="152" y="41"/>
                          <a:pt x="148" y="40"/>
                          <a:pt x="148" y="38"/>
                        </a:cubicBezTo>
                        <a:cubicBezTo>
                          <a:pt x="148" y="36"/>
                          <a:pt x="161" y="33"/>
                          <a:pt x="152" y="32"/>
                        </a:cubicBezTo>
                        <a:lnTo>
                          <a:pt x="158" y="24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238" name="Freeform 94"/>
                  <p:cNvSpPr>
                    <a:spLocks/>
                  </p:cNvSpPr>
                  <p:nvPr/>
                </p:nvSpPr>
                <p:spPr bwMode="ltGray">
                  <a:xfrm>
                    <a:off x="4709" y="340"/>
                    <a:ext cx="6" cy="4"/>
                  </a:xfrm>
                  <a:custGeom>
                    <a:avLst/>
                    <a:gdLst/>
                    <a:ahLst/>
                    <a:cxnLst>
                      <a:cxn ang="0">
                        <a:pos x="0" y="9"/>
                      </a:cxn>
                      <a:cxn ang="0">
                        <a:pos x="4" y="13"/>
                      </a:cxn>
                      <a:cxn ang="0">
                        <a:pos x="0" y="9"/>
                      </a:cxn>
                    </a:cxnLst>
                    <a:rect l="0" t="0" r="r" b="b"/>
                    <a:pathLst>
                      <a:path w="13" h="13">
                        <a:moveTo>
                          <a:pt x="0" y="9"/>
                        </a:moveTo>
                        <a:cubicBezTo>
                          <a:pt x="6" y="0"/>
                          <a:pt x="13" y="7"/>
                          <a:pt x="4" y="13"/>
                        </a:cubicBezTo>
                        <a:cubicBezTo>
                          <a:pt x="0" y="6"/>
                          <a:pt x="0" y="5"/>
                          <a:pt x="0" y="9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239" name="Freeform 95"/>
                  <p:cNvSpPr>
                    <a:spLocks/>
                  </p:cNvSpPr>
                  <p:nvPr/>
                </p:nvSpPr>
                <p:spPr bwMode="ltGray">
                  <a:xfrm>
                    <a:off x="4261" y="389"/>
                    <a:ext cx="347" cy="189"/>
                  </a:xfrm>
                  <a:custGeom>
                    <a:avLst/>
                    <a:gdLst/>
                    <a:ahLst/>
                    <a:cxnLst>
                      <a:cxn ang="0">
                        <a:pos x="812" y="26"/>
                      </a:cxn>
                      <a:cxn ang="0">
                        <a:pos x="778" y="78"/>
                      </a:cxn>
                      <a:cxn ang="0">
                        <a:pos x="748" y="122"/>
                      </a:cxn>
                      <a:cxn ang="0">
                        <a:pos x="722" y="142"/>
                      </a:cxn>
                      <a:cxn ang="0">
                        <a:pos x="634" y="180"/>
                      </a:cxn>
                      <a:cxn ang="0">
                        <a:pos x="632" y="210"/>
                      </a:cxn>
                      <a:cxn ang="0">
                        <a:pos x="604" y="230"/>
                      </a:cxn>
                      <a:cxn ang="0">
                        <a:pos x="620" y="178"/>
                      </a:cxn>
                      <a:cxn ang="0">
                        <a:pos x="576" y="188"/>
                      </a:cxn>
                      <a:cxn ang="0">
                        <a:pos x="556" y="218"/>
                      </a:cxn>
                      <a:cxn ang="0">
                        <a:pos x="596" y="280"/>
                      </a:cxn>
                      <a:cxn ang="0">
                        <a:pos x="594" y="368"/>
                      </a:cxn>
                      <a:cxn ang="0">
                        <a:pos x="542" y="406"/>
                      </a:cxn>
                      <a:cxn ang="0">
                        <a:pos x="522" y="386"/>
                      </a:cxn>
                      <a:cxn ang="0">
                        <a:pos x="482" y="348"/>
                      </a:cxn>
                      <a:cxn ang="0">
                        <a:pos x="462" y="348"/>
                      </a:cxn>
                      <a:cxn ang="0">
                        <a:pos x="450" y="394"/>
                      </a:cxn>
                      <a:cxn ang="0">
                        <a:pos x="500" y="464"/>
                      </a:cxn>
                      <a:cxn ang="0">
                        <a:pos x="510" y="524"/>
                      </a:cxn>
                      <a:cxn ang="0">
                        <a:pos x="526" y="560"/>
                      </a:cxn>
                      <a:cxn ang="0">
                        <a:pos x="492" y="544"/>
                      </a:cxn>
                      <a:cxn ang="0">
                        <a:pos x="470" y="518"/>
                      </a:cxn>
                      <a:cxn ang="0">
                        <a:pos x="422" y="424"/>
                      </a:cxn>
                      <a:cxn ang="0">
                        <a:pos x="426" y="310"/>
                      </a:cxn>
                      <a:cxn ang="0">
                        <a:pos x="422" y="268"/>
                      </a:cxn>
                      <a:cxn ang="0">
                        <a:pos x="412" y="276"/>
                      </a:cxn>
                      <a:cxn ang="0">
                        <a:pos x="386" y="266"/>
                      </a:cxn>
                      <a:cxn ang="0">
                        <a:pos x="360" y="170"/>
                      </a:cxn>
                      <a:cxn ang="0">
                        <a:pos x="330" y="166"/>
                      </a:cxn>
                      <a:cxn ang="0">
                        <a:pos x="288" y="172"/>
                      </a:cxn>
                      <a:cxn ang="0">
                        <a:pos x="242" y="232"/>
                      </a:cxn>
                      <a:cxn ang="0">
                        <a:pos x="196" y="268"/>
                      </a:cxn>
                      <a:cxn ang="0">
                        <a:pos x="184" y="274"/>
                      </a:cxn>
                      <a:cxn ang="0">
                        <a:pos x="160" y="328"/>
                      </a:cxn>
                      <a:cxn ang="0">
                        <a:pos x="152" y="354"/>
                      </a:cxn>
                      <a:cxn ang="0">
                        <a:pos x="128" y="404"/>
                      </a:cxn>
                      <a:cxn ang="0">
                        <a:pos x="94" y="392"/>
                      </a:cxn>
                      <a:cxn ang="0">
                        <a:pos x="66" y="258"/>
                      </a:cxn>
                      <a:cxn ang="0">
                        <a:pos x="72" y="156"/>
                      </a:cxn>
                      <a:cxn ang="0">
                        <a:pos x="44" y="180"/>
                      </a:cxn>
                      <a:cxn ang="0">
                        <a:pos x="20" y="150"/>
                      </a:cxn>
                      <a:cxn ang="0">
                        <a:pos x="24" y="138"/>
                      </a:cxn>
                      <a:cxn ang="0">
                        <a:pos x="0" y="92"/>
                      </a:cxn>
                      <a:cxn ang="0">
                        <a:pos x="798" y="6"/>
                      </a:cxn>
                    </a:cxnLst>
                    <a:rect l="0" t="0" r="r" b="b"/>
                    <a:pathLst>
                      <a:path w="812" h="564">
                        <a:moveTo>
                          <a:pt x="798" y="6"/>
                        </a:moveTo>
                        <a:cubicBezTo>
                          <a:pt x="801" y="15"/>
                          <a:pt x="809" y="16"/>
                          <a:pt x="812" y="26"/>
                        </a:cubicBezTo>
                        <a:cubicBezTo>
                          <a:pt x="809" y="36"/>
                          <a:pt x="801" y="41"/>
                          <a:pt x="796" y="50"/>
                        </a:cubicBezTo>
                        <a:cubicBezTo>
                          <a:pt x="791" y="61"/>
                          <a:pt x="788" y="71"/>
                          <a:pt x="778" y="78"/>
                        </a:cubicBezTo>
                        <a:cubicBezTo>
                          <a:pt x="773" y="85"/>
                          <a:pt x="771" y="88"/>
                          <a:pt x="774" y="96"/>
                        </a:cubicBezTo>
                        <a:cubicBezTo>
                          <a:pt x="767" y="107"/>
                          <a:pt x="758" y="114"/>
                          <a:pt x="748" y="122"/>
                        </a:cubicBezTo>
                        <a:cubicBezTo>
                          <a:pt x="744" y="125"/>
                          <a:pt x="736" y="130"/>
                          <a:pt x="736" y="130"/>
                        </a:cubicBezTo>
                        <a:cubicBezTo>
                          <a:pt x="740" y="141"/>
                          <a:pt x="731" y="140"/>
                          <a:pt x="722" y="142"/>
                        </a:cubicBezTo>
                        <a:cubicBezTo>
                          <a:pt x="716" y="148"/>
                          <a:pt x="712" y="151"/>
                          <a:pt x="704" y="154"/>
                        </a:cubicBezTo>
                        <a:cubicBezTo>
                          <a:pt x="686" y="150"/>
                          <a:pt x="650" y="169"/>
                          <a:pt x="634" y="180"/>
                        </a:cubicBezTo>
                        <a:cubicBezTo>
                          <a:pt x="636" y="189"/>
                          <a:pt x="631" y="193"/>
                          <a:pt x="640" y="196"/>
                        </a:cubicBezTo>
                        <a:cubicBezTo>
                          <a:pt x="643" y="205"/>
                          <a:pt x="640" y="207"/>
                          <a:pt x="632" y="210"/>
                        </a:cubicBezTo>
                        <a:cubicBezTo>
                          <a:pt x="626" y="219"/>
                          <a:pt x="623" y="226"/>
                          <a:pt x="614" y="232"/>
                        </a:cubicBezTo>
                        <a:cubicBezTo>
                          <a:pt x="611" y="231"/>
                          <a:pt x="606" y="233"/>
                          <a:pt x="604" y="230"/>
                        </a:cubicBezTo>
                        <a:cubicBezTo>
                          <a:pt x="599" y="220"/>
                          <a:pt x="610" y="199"/>
                          <a:pt x="620" y="196"/>
                        </a:cubicBezTo>
                        <a:cubicBezTo>
                          <a:pt x="623" y="187"/>
                          <a:pt x="617" y="187"/>
                          <a:pt x="620" y="178"/>
                        </a:cubicBezTo>
                        <a:cubicBezTo>
                          <a:pt x="617" y="164"/>
                          <a:pt x="609" y="168"/>
                          <a:pt x="598" y="172"/>
                        </a:cubicBezTo>
                        <a:cubicBezTo>
                          <a:pt x="592" y="180"/>
                          <a:pt x="585" y="185"/>
                          <a:pt x="576" y="188"/>
                        </a:cubicBezTo>
                        <a:cubicBezTo>
                          <a:pt x="572" y="194"/>
                          <a:pt x="568" y="200"/>
                          <a:pt x="564" y="206"/>
                        </a:cubicBezTo>
                        <a:cubicBezTo>
                          <a:pt x="561" y="210"/>
                          <a:pt x="556" y="218"/>
                          <a:pt x="556" y="218"/>
                        </a:cubicBezTo>
                        <a:cubicBezTo>
                          <a:pt x="558" y="234"/>
                          <a:pt x="559" y="243"/>
                          <a:pt x="572" y="252"/>
                        </a:cubicBezTo>
                        <a:cubicBezTo>
                          <a:pt x="579" y="262"/>
                          <a:pt x="586" y="273"/>
                          <a:pt x="596" y="280"/>
                        </a:cubicBezTo>
                        <a:cubicBezTo>
                          <a:pt x="598" y="286"/>
                          <a:pt x="602" y="298"/>
                          <a:pt x="602" y="298"/>
                        </a:cubicBezTo>
                        <a:cubicBezTo>
                          <a:pt x="601" y="308"/>
                          <a:pt x="599" y="361"/>
                          <a:pt x="594" y="368"/>
                        </a:cubicBezTo>
                        <a:cubicBezTo>
                          <a:pt x="590" y="374"/>
                          <a:pt x="576" y="378"/>
                          <a:pt x="570" y="382"/>
                        </a:cubicBezTo>
                        <a:cubicBezTo>
                          <a:pt x="563" y="393"/>
                          <a:pt x="550" y="396"/>
                          <a:pt x="542" y="406"/>
                        </a:cubicBezTo>
                        <a:cubicBezTo>
                          <a:pt x="536" y="413"/>
                          <a:pt x="539" y="417"/>
                          <a:pt x="530" y="420"/>
                        </a:cubicBezTo>
                        <a:cubicBezTo>
                          <a:pt x="526" y="408"/>
                          <a:pt x="538" y="391"/>
                          <a:pt x="522" y="386"/>
                        </a:cubicBezTo>
                        <a:cubicBezTo>
                          <a:pt x="516" y="377"/>
                          <a:pt x="510" y="364"/>
                          <a:pt x="502" y="356"/>
                        </a:cubicBezTo>
                        <a:cubicBezTo>
                          <a:pt x="497" y="341"/>
                          <a:pt x="505" y="360"/>
                          <a:pt x="482" y="348"/>
                        </a:cubicBezTo>
                        <a:cubicBezTo>
                          <a:pt x="478" y="346"/>
                          <a:pt x="478" y="339"/>
                          <a:pt x="474" y="336"/>
                        </a:cubicBezTo>
                        <a:cubicBezTo>
                          <a:pt x="470" y="323"/>
                          <a:pt x="466" y="342"/>
                          <a:pt x="462" y="348"/>
                        </a:cubicBezTo>
                        <a:cubicBezTo>
                          <a:pt x="460" y="358"/>
                          <a:pt x="456" y="363"/>
                          <a:pt x="454" y="374"/>
                        </a:cubicBezTo>
                        <a:cubicBezTo>
                          <a:pt x="457" y="383"/>
                          <a:pt x="455" y="387"/>
                          <a:pt x="450" y="394"/>
                        </a:cubicBezTo>
                        <a:cubicBezTo>
                          <a:pt x="454" y="399"/>
                          <a:pt x="464" y="411"/>
                          <a:pt x="466" y="418"/>
                        </a:cubicBezTo>
                        <a:cubicBezTo>
                          <a:pt x="474" y="443"/>
                          <a:pt x="472" y="458"/>
                          <a:pt x="500" y="464"/>
                        </a:cubicBezTo>
                        <a:cubicBezTo>
                          <a:pt x="507" y="469"/>
                          <a:pt x="510" y="474"/>
                          <a:pt x="516" y="480"/>
                        </a:cubicBezTo>
                        <a:cubicBezTo>
                          <a:pt x="511" y="494"/>
                          <a:pt x="513" y="509"/>
                          <a:pt x="510" y="524"/>
                        </a:cubicBezTo>
                        <a:cubicBezTo>
                          <a:pt x="512" y="537"/>
                          <a:pt x="511" y="541"/>
                          <a:pt x="522" y="548"/>
                        </a:cubicBezTo>
                        <a:cubicBezTo>
                          <a:pt x="523" y="552"/>
                          <a:pt x="525" y="556"/>
                          <a:pt x="526" y="560"/>
                        </a:cubicBezTo>
                        <a:cubicBezTo>
                          <a:pt x="527" y="564"/>
                          <a:pt x="514" y="556"/>
                          <a:pt x="514" y="556"/>
                        </a:cubicBezTo>
                        <a:cubicBezTo>
                          <a:pt x="502" y="564"/>
                          <a:pt x="501" y="551"/>
                          <a:pt x="492" y="544"/>
                        </a:cubicBezTo>
                        <a:cubicBezTo>
                          <a:pt x="488" y="541"/>
                          <a:pt x="480" y="536"/>
                          <a:pt x="480" y="536"/>
                        </a:cubicBezTo>
                        <a:cubicBezTo>
                          <a:pt x="471" y="522"/>
                          <a:pt x="474" y="529"/>
                          <a:pt x="470" y="518"/>
                        </a:cubicBezTo>
                        <a:cubicBezTo>
                          <a:pt x="467" y="491"/>
                          <a:pt x="461" y="446"/>
                          <a:pt x="436" y="430"/>
                        </a:cubicBezTo>
                        <a:cubicBezTo>
                          <a:pt x="428" y="433"/>
                          <a:pt x="425" y="433"/>
                          <a:pt x="422" y="424"/>
                        </a:cubicBezTo>
                        <a:cubicBezTo>
                          <a:pt x="427" y="404"/>
                          <a:pt x="432" y="383"/>
                          <a:pt x="438" y="364"/>
                        </a:cubicBezTo>
                        <a:cubicBezTo>
                          <a:pt x="436" y="343"/>
                          <a:pt x="431" y="330"/>
                          <a:pt x="426" y="310"/>
                        </a:cubicBezTo>
                        <a:cubicBezTo>
                          <a:pt x="429" y="302"/>
                          <a:pt x="425" y="300"/>
                          <a:pt x="422" y="292"/>
                        </a:cubicBezTo>
                        <a:cubicBezTo>
                          <a:pt x="424" y="282"/>
                          <a:pt x="428" y="277"/>
                          <a:pt x="422" y="268"/>
                        </a:cubicBezTo>
                        <a:cubicBezTo>
                          <a:pt x="420" y="269"/>
                          <a:pt x="418" y="269"/>
                          <a:pt x="416" y="270"/>
                        </a:cubicBezTo>
                        <a:cubicBezTo>
                          <a:pt x="414" y="272"/>
                          <a:pt x="414" y="275"/>
                          <a:pt x="412" y="276"/>
                        </a:cubicBezTo>
                        <a:cubicBezTo>
                          <a:pt x="408" y="278"/>
                          <a:pt x="400" y="280"/>
                          <a:pt x="400" y="280"/>
                        </a:cubicBezTo>
                        <a:cubicBezTo>
                          <a:pt x="394" y="274"/>
                          <a:pt x="389" y="274"/>
                          <a:pt x="386" y="266"/>
                        </a:cubicBezTo>
                        <a:cubicBezTo>
                          <a:pt x="391" y="251"/>
                          <a:pt x="379" y="206"/>
                          <a:pt x="364" y="196"/>
                        </a:cubicBezTo>
                        <a:cubicBezTo>
                          <a:pt x="357" y="186"/>
                          <a:pt x="358" y="182"/>
                          <a:pt x="360" y="170"/>
                        </a:cubicBezTo>
                        <a:cubicBezTo>
                          <a:pt x="358" y="160"/>
                          <a:pt x="356" y="147"/>
                          <a:pt x="346" y="144"/>
                        </a:cubicBezTo>
                        <a:cubicBezTo>
                          <a:pt x="343" y="154"/>
                          <a:pt x="338" y="160"/>
                          <a:pt x="330" y="166"/>
                        </a:cubicBezTo>
                        <a:cubicBezTo>
                          <a:pt x="323" y="164"/>
                          <a:pt x="308" y="160"/>
                          <a:pt x="308" y="160"/>
                        </a:cubicBezTo>
                        <a:cubicBezTo>
                          <a:pt x="296" y="162"/>
                          <a:pt x="297" y="166"/>
                          <a:pt x="288" y="172"/>
                        </a:cubicBezTo>
                        <a:cubicBezTo>
                          <a:pt x="284" y="185"/>
                          <a:pt x="282" y="191"/>
                          <a:pt x="268" y="196"/>
                        </a:cubicBezTo>
                        <a:cubicBezTo>
                          <a:pt x="264" y="200"/>
                          <a:pt x="243" y="231"/>
                          <a:pt x="242" y="232"/>
                        </a:cubicBezTo>
                        <a:cubicBezTo>
                          <a:pt x="231" y="239"/>
                          <a:pt x="215" y="247"/>
                          <a:pt x="206" y="256"/>
                        </a:cubicBezTo>
                        <a:cubicBezTo>
                          <a:pt x="202" y="260"/>
                          <a:pt x="200" y="265"/>
                          <a:pt x="196" y="268"/>
                        </a:cubicBezTo>
                        <a:cubicBezTo>
                          <a:pt x="194" y="269"/>
                          <a:pt x="192" y="269"/>
                          <a:pt x="190" y="270"/>
                        </a:cubicBezTo>
                        <a:cubicBezTo>
                          <a:pt x="188" y="271"/>
                          <a:pt x="186" y="272"/>
                          <a:pt x="184" y="274"/>
                        </a:cubicBezTo>
                        <a:cubicBezTo>
                          <a:pt x="180" y="278"/>
                          <a:pt x="172" y="286"/>
                          <a:pt x="172" y="286"/>
                        </a:cubicBezTo>
                        <a:cubicBezTo>
                          <a:pt x="167" y="300"/>
                          <a:pt x="165" y="314"/>
                          <a:pt x="160" y="328"/>
                        </a:cubicBezTo>
                        <a:cubicBezTo>
                          <a:pt x="158" y="335"/>
                          <a:pt x="156" y="341"/>
                          <a:pt x="154" y="348"/>
                        </a:cubicBezTo>
                        <a:cubicBezTo>
                          <a:pt x="153" y="350"/>
                          <a:pt x="152" y="354"/>
                          <a:pt x="152" y="354"/>
                        </a:cubicBezTo>
                        <a:cubicBezTo>
                          <a:pt x="152" y="359"/>
                          <a:pt x="156" y="384"/>
                          <a:pt x="146" y="392"/>
                        </a:cubicBezTo>
                        <a:cubicBezTo>
                          <a:pt x="141" y="397"/>
                          <a:pt x="128" y="404"/>
                          <a:pt x="128" y="404"/>
                        </a:cubicBezTo>
                        <a:cubicBezTo>
                          <a:pt x="125" y="412"/>
                          <a:pt x="122" y="421"/>
                          <a:pt x="114" y="424"/>
                        </a:cubicBezTo>
                        <a:cubicBezTo>
                          <a:pt x="100" y="419"/>
                          <a:pt x="97" y="405"/>
                          <a:pt x="94" y="392"/>
                        </a:cubicBezTo>
                        <a:cubicBezTo>
                          <a:pt x="86" y="362"/>
                          <a:pt x="82" y="332"/>
                          <a:pt x="72" y="302"/>
                        </a:cubicBezTo>
                        <a:cubicBezTo>
                          <a:pt x="71" y="281"/>
                          <a:pt x="70" y="275"/>
                          <a:pt x="66" y="258"/>
                        </a:cubicBezTo>
                        <a:cubicBezTo>
                          <a:pt x="66" y="251"/>
                          <a:pt x="68" y="219"/>
                          <a:pt x="64" y="208"/>
                        </a:cubicBezTo>
                        <a:cubicBezTo>
                          <a:pt x="70" y="191"/>
                          <a:pt x="66" y="173"/>
                          <a:pt x="72" y="156"/>
                        </a:cubicBezTo>
                        <a:cubicBezTo>
                          <a:pt x="66" y="139"/>
                          <a:pt x="60" y="168"/>
                          <a:pt x="56" y="172"/>
                        </a:cubicBezTo>
                        <a:cubicBezTo>
                          <a:pt x="53" y="175"/>
                          <a:pt x="44" y="180"/>
                          <a:pt x="44" y="180"/>
                        </a:cubicBezTo>
                        <a:cubicBezTo>
                          <a:pt x="35" y="177"/>
                          <a:pt x="28" y="173"/>
                          <a:pt x="24" y="162"/>
                        </a:cubicBezTo>
                        <a:cubicBezTo>
                          <a:pt x="23" y="158"/>
                          <a:pt x="20" y="150"/>
                          <a:pt x="20" y="150"/>
                        </a:cubicBezTo>
                        <a:cubicBezTo>
                          <a:pt x="30" y="148"/>
                          <a:pt x="30" y="143"/>
                          <a:pt x="38" y="138"/>
                        </a:cubicBezTo>
                        <a:cubicBezTo>
                          <a:pt x="35" y="128"/>
                          <a:pt x="31" y="133"/>
                          <a:pt x="24" y="138"/>
                        </a:cubicBezTo>
                        <a:cubicBezTo>
                          <a:pt x="15" y="135"/>
                          <a:pt x="15" y="132"/>
                          <a:pt x="18" y="124"/>
                        </a:cubicBezTo>
                        <a:cubicBezTo>
                          <a:pt x="11" y="114"/>
                          <a:pt x="9" y="101"/>
                          <a:pt x="0" y="92"/>
                        </a:cubicBezTo>
                        <a:lnTo>
                          <a:pt x="76" y="0"/>
                        </a:lnTo>
                        <a:lnTo>
                          <a:pt x="798" y="6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240" name="Freeform 96"/>
                  <p:cNvSpPr>
                    <a:spLocks/>
                  </p:cNvSpPr>
                  <p:nvPr/>
                </p:nvSpPr>
                <p:spPr bwMode="ltGray">
                  <a:xfrm>
                    <a:off x="4322" y="519"/>
                    <a:ext cx="19" cy="29"/>
                  </a:xfrm>
                  <a:custGeom>
                    <a:avLst/>
                    <a:gdLst/>
                    <a:ahLst/>
                    <a:cxnLst>
                      <a:cxn ang="0">
                        <a:pos x="7" y="11"/>
                      </a:cxn>
                      <a:cxn ang="0">
                        <a:pos x="17" y="3"/>
                      </a:cxn>
                      <a:cxn ang="0">
                        <a:pos x="37" y="33"/>
                      </a:cxn>
                      <a:cxn ang="0">
                        <a:pos x="19" y="85"/>
                      </a:cxn>
                      <a:cxn ang="0">
                        <a:pos x="1" y="69"/>
                      </a:cxn>
                      <a:cxn ang="0">
                        <a:pos x="7" y="11"/>
                      </a:cxn>
                    </a:cxnLst>
                    <a:rect l="0" t="0" r="r" b="b"/>
                    <a:pathLst>
                      <a:path w="43" h="85">
                        <a:moveTo>
                          <a:pt x="7" y="11"/>
                        </a:moveTo>
                        <a:cubicBezTo>
                          <a:pt x="4" y="2"/>
                          <a:pt x="9" y="0"/>
                          <a:pt x="17" y="3"/>
                        </a:cubicBezTo>
                        <a:cubicBezTo>
                          <a:pt x="24" y="13"/>
                          <a:pt x="28" y="24"/>
                          <a:pt x="37" y="33"/>
                        </a:cubicBezTo>
                        <a:cubicBezTo>
                          <a:pt x="43" y="52"/>
                          <a:pt x="40" y="78"/>
                          <a:pt x="19" y="85"/>
                        </a:cubicBezTo>
                        <a:cubicBezTo>
                          <a:pt x="6" y="81"/>
                          <a:pt x="5" y="81"/>
                          <a:pt x="1" y="69"/>
                        </a:cubicBezTo>
                        <a:cubicBezTo>
                          <a:pt x="2" y="66"/>
                          <a:pt x="0" y="4"/>
                          <a:pt x="7" y="11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241" name="Freeform 97"/>
                  <p:cNvSpPr>
                    <a:spLocks/>
                  </p:cNvSpPr>
                  <p:nvPr/>
                </p:nvSpPr>
                <p:spPr bwMode="ltGray">
                  <a:xfrm>
                    <a:off x="4588" y="421"/>
                    <a:ext cx="18" cy="24"/>
                  </a:xfrm>
                  <a:custGeom>
                    <a:avLst/>
                    <a:gdLst/>
                    <a:ahLst/>
                    <a:cxnLst>
                      <a:cxn ang="0">
                        <a:pos x="13" y="28"/>
                      </a:cxn>
                      <a:cxn ang="0">
                        <a:pos x="29" y="2"/>
                      </a:cxn>
                      <a:cxn ang="0">
                        <a:pos x="43" y="4"/>
                      </a:cxn>
                      <a:cxn ang="0">
                        <a:pos x="39" y="26"/>
                      </a:cxn>
                      <a:cxn ang="0">
                        <a:pos x="13" y="74"/>
                      </a:cxn>
                      <a:cxn ang="0">
                        <a:pos x="7" y="60"/>
                      </a:cxn>
                      <a:cxn ang="0">
                        <a:pos x="3" y="36"/>
                      </a:cxn>
                      <a:cxn ang="0">
                        <a:pos x="13" y="28"/>
                      </a:cxn>
                    </a:cxnLst>
                    <a:rect l="0" t="0" r="r" b="b"/>
                    <a:pathLst>
                      <a:path w="44" h="74">
                        <a:moveTo>
                          <a:pt x="13" y="28"/>
                        </a:moveTo>
                        <a:cubicBezTo>
                          <a:pt x="15" y="13"/>
                          <a:pt x="14" y="7"/>
                          <a:pt x="29" y="2"/>
                        </a:cubicBezTo>
                        <a:cubicBezTo>
                          <a:pt x="34" y="3"/>
                          <a:pt x="40" y="0"/>
                          <a:pt x="43" y="4"/>
                        </a:cubicBezTo>
                        <a:cubicBezTo>
                          <a:pt x="44" y="6"/>
                          <a:pt x="41" y="21"/>
                          <a:pt x="39" y="26"/>
                        </a:cubicBezTo>
                        <a:cubicBezTo>
                          <a:pt x="31" y="43"/>
                          <a:pt x="30" y="63"/>
                          <a:pt x="13" y="74"/>
                        </a:cubicBezTo>
                        <a:cubicBezTo>
                          <a:pt x="4" y="71"/>
                          <a:pt x="4" y="68"/>
                          <a:pt x="7" y="60"/>
                        </a:cubicBezTo>
                        <a:cubicBezTo>
                          <a:pt x="5" y="50"/>
                          <a:pt x="0" y="46"/>
                          <a:pt x="3" y="36"/>
                        </a:cubicBezTo>
                        <a:cubicBezTo>
                          <a:pt x="4" y="32"/>
                          <a:pt x="8" y="23"/>
                          <a:pt x="13" y="2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242" name="Freeform 98"/>
                  <p:cNvSpPr>
                    <a:spLocks/>
                  </p:cNvSpPr>
                  <p:nvPr/>
                </p:nvSpPr>
                <p:spPr bwMode="ltGray">
                  <a:xfrm>
                    <a:off x="4639" y="409"/>
                    <a:ext cx="9" cy="10"/>
                  </a:xfrm>
                  <a:custGeom>
                    <a:avLst/>
                    <a:gdLst/>
                    <a:ahLst/>
                    <a:cxnLst>
                      <a:cxn ang="0">
                        <a:pos x="7" y="16"/>
                      </a:cxn>
                      <a:cxn ang="0">
                        <a:pos x="5" y="30"/>
                      </a:cxn>
                      <a:cxn ang="0">
                        <a:pos x="7" y="16"/>
                      </a:cxn>
                    </a:cxnLst>
                    <a:rect l="0" t="0" r="r" b="b"/>
                    <a:pathLst>
                      <a:path w="20" h="30">
                        <a:moveTo>
                          <a:pt x="7" y="16"/>
                        </a:moveTo>
                        <a:cubicBezTo>
                          <a:pt x="18" y="0"/>
                          <a:pt x="20" y="20"/>
                          <a:pt x="5" y="30"/>
                        </a:cubicBezTo>
                        <a:cubicBezTo>
                          <a:pt x="0" y="23"/>
                          <a:pt x="1" y="22"/>
                          <a:pt x="7" y="16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243" name="Freeform 99"/>
                  <p:cNvSpPr>
                    <a:spLocks/>
                  </p:cNvSpPr>
                  <p:nvPr/>
                </p:nvSpPr>
                <p:spPr bwMode="ltGray">
                  <a:xfrm>
                    <a:off x="3709" y="315"/>
                    <a:ext cx="433" cy="354"/>
                  </a:xfrm>
                  <a:custGeom>
                    <a:avLst/>
                    <a:gdLst/>
                    <a:ahLst/>
                    <a:cxnLst>
                      <a:cxn ang="0">
                        <a:pos x="481" y="464"/>
                      </a:cxn>
                      <a:cxn ang="0">
                        <a:pos x="486" y="451"/>
                      </a:cxn>
                      <a:cxn ang="0">
                        <a:pos x="500" y="413"/>
                      </a:cxn>
                      <a:cxn ang="0">
                        <a:pos x="309" y="287"/>
                      </a:cxn>
                      <a:cxn ang="0">
                        <a:pos x="282" y="346"/>
                      </a:cxn>
                      <a:cxn ang="0">
                        <a:pos x="303" y="556"/>
                      </a:cxn>
                      <a:cxn ang="0">
                        <a:pos x="282" y="494"/>
                      </a:cxn>
                      <a:cxn ang="0">
                        <a:pos x="242" y="439"/>
                      </a:cxn>
                      <a:cxn ang="0">
                        <a:pos x="245" y="413"/>
                      </a:cxn>
                      <a:cxn ang="0">
                        <a:pos x="247" y="394"/>
                      </a:cxn>
                      <a:cxn ang="0">
                        <a:pos x="220" y="375"/>
                      </a:cxn>
                      <a:cxn ang="0">
                        <a:pos x="194" y="346"/>
                      </a:cxn>
                      <a:cxn ang="0">
                        <a:pos x="148" y="354"/>
                      </a:cxn>
                      <a:cxn ang="0">
                        <a:pos x="126" y="365"/>
                      </a:cxn>
                      <a:cxn ang="0">
                        <a:pos x="78" y="365"/>
                      </a:cxn>
                      <a:cxn ang="0">
                        <a:pos x="22" y="312"/>
                      </a:cxn>
                      <a:cxn ang="0">
                        <a:pos x="11" y="295"/>
                      </a:cxn>
                      <a:cxn ang="0">
                        <a:pos x="0" y="264"/>
                      </a:cxn>
                      <a:cxn ang="0">
                        <a:pos x="24" y="213"/>
                      </a:cxn>
                      <a:cxn ang="0">
                        <a:pos x="32" y="181"/>
                      </a:cxn>
                      <a:cxn ang="0">
                        <a:pos x="51" y="143"/>
                      </a:cxn>
                      <a:cxn ang="0">
                        <a:pos x="81" y="116"/>
                      </a:cxn>
                      <a:cxn ang="0">
                        <a:pos x="167" y="67"/>
                      </a:cxn>
                      <a:cxn ang="0">
                        <a:pos x="220" y="30"/>
                      </a:cxn>
                      <a:cxn ang="0">
                        <a:pos x="258" y="6"/>
                      </a:cxn>
                      <a:cxn ang="0">
                        <a:pos x="363" y="2"/>
                      </a:cxn>
                      <a:cxn ang="0">
                        <a:pos x="398" y="0"/>
                      </a:cxn>
                      <a:cxn ang="0">
                        <a:pos x="384" y="34"/>
                      </a:cxn>
                      <a:cxn ang="0">
                        <a:pos x="443" y="84"/>
                      </a:cxn>
                      <a:cxn ang="0">
                        <a:pos x="497" y="74"/>
                      </a:cxn>
                      <a:cxn ang="0">
                        <a:pos x="529" y="82"/>
                      </a:cxn>
                      <a:cxn ang="0">
                        <a:pos x="559" y="97"/>
                      </a:cxn>
                      <a:cxn ang="0">
                        <a:pos x="572" y="188"/>
                      </a:cxn>
                      <a:cxn ang="0">
                        <a:pos x="572" y="240"/>
                      </a:cxn>
                      <a:cxn ang="0">
                        <a:pos x="599" y="283"/>
                      </a:cxn>
                      <a:cxn ang="0">
                        <a:pos x="645" y="300"/>
                      </a:cxn>
                      <a:cxn ang="0">
                        <a:pos x="680" y="295"/>
                      </a:cxn>
                      <a:cxn ang="0">
                        <a:pos x="664" y="340"/>
                      </a:cxn>
                      <a:cxn ang="0">
                        <a:pos x="599" y="407"/>
                      </a:cxn>
                      <a:cxn ang="0">
                        <a:pos x="548" y="485"/>
                      </a:cxn>
                      <a:cxn ang="0">
                        <a:pos x="556" y="508"/>
                      </a:cxn>
                      <a:cxn ang="0">
                        <a:pos x="435" y="556"/>
                      </a:cxn>
                    </a:cxnLst>
                    <a:rect l="0" t="0" r="r" b="b"/>
                    <a:pathLst>
                      <a:path w="682" h="557">
                        <a:moveTo>
                          <a:pt x="435" y="556"/>
                        </a:moveTo>
                        <a:lnTo>
                          <a:pt x="481" y="464"/>
                        </a:lnTo>
                        <a:lnTo>
                          <a:pt x="473" y="449"/>
                        </a:lnTo>
                        <a:lnTo>
                          <a:pt x="486" y="451"/>
                        </a:lnTo>
                        <a:lnTo>
                          <a:pt x="495" y="441"/>
                        </a:lnTo>
                        <a:lnTo>
                          <a:pt x="500" y="413"/>
                        </a:lnTo>
                        <a:lnTo>
                          <a:pt x="500" y="371"/>
                        </a:lnTo>
                        <a:lnTo>
                          <a:pt x="309" y="287"/>
                        </a:lnTo>
                        <a:lnTo>
                          <a:pt x="296" y="308"/>
                        </a:lnTo>
                        <a:lnTo>
                          <a:pt x="282" y="346"/>
                        </a:lnTo>
                        <a:lnTo>
                          <a:pt x="396" y="557"/>
                        </a:lnTo>
                        <a:lnTo>
                          <a:pt x="303" y="556"/>
                        </a:lnTo>
                        <a:lnTo>
                          <a:pt x="304" y="536"/>
                        </a:lnTo>
                        <a:cubicBezTo>
                          <a:pt x="284" y="520"/>
                          <a:pt x="296" y="510"/>
                          <a:pt x="282" y="494"/>
                        </a:cubicBezTo>
                        <a:cubicBezTo>
                          <a:pt x="276" y="475"/>
                          <a:pt x="267" y="468"/>
                          <a:pt x="253" y="451"/>
                        </a:cubicBezTo>
                        <a:cubicBezTo>
                          <a:pt x="249" y="447"/>
                          <a:pt x="245" y="443"/>
                          <a:pt x="242" y="439"/>
                        </a:cubicBezTo>
                        <a:lnTo>
                          <a:pt x="237" y="432"/>
                        </a:lnTo>
                        <a:cubicBezTo>
                          <a:pt x="237" y="432"/>
                          <a:pt x="245" y="413"/>
                          <a:pt x="245" y="413"/>
                        </a:cubicBezTo>
                        <a:cubicBezTo>
                          <a:pt x="247" y="409"/>
                          <a:pt x="250" y="401"/>
                          <a:pt x="250" y="401"/>
                        </a:cubicBezTo>
                        <a:cubicBezTo>
                          <a:pt x="249" y="399"/>
                          <a:pt x="247" y="397"/>
                          <a:pt x="247" y="394"/>
                        </a:cubicBezTo>
                        <a:cubicBezTo>
                          <a:pt x="248" y="390"/>
                          <a:pt x="253" y="382"/>
                          <a:pt x="253" y="382"/>
                        </a:cubicBezTo>
                        <a:cubicBezTo>
                          <a:pt x="243" y="370"/>
                          <a:pt x="237" y="371"/>
                          <a:pt x="220" y="375"/>
                        </a:cubicBezTo>
                        <a:cubicBezTo>
                          <a:pt x="217" y="371"/>
                          <a:pt x="210" y="369"/>
                          <a:pt x="207" y="365"/>
                        </a:cubicBezTo>
                        <a:cubicBezTo>
                          <a:pt x="185" y="337"/>
                          <a:pt x="216" y="363"/>
                          <a:pt x="194" y="346"/>
                        </a:cubicBezTo>
                        <a:cubicBezTo>
                          <a:pt x="167" y="349"/>
                          <a:pt x="179" y="346"/>
                          <a:pt x="156" y="352"/>
                        </a:cubicBezTo>
                        <a:cubicBezTo>
                          <a:pt x="153" y="353"/>
                          <a:pt x="148" y="354"/>
                          <a:pt x="148" y="354"/>
                        </a:cubicBezTo>
                        <a:cubicBezTo>
                          <a:pt x="146" y="356"/>
                          <a:pt x="145" y="359"/>
                          <a:pt x="142" y="361"/>
                        </a:cubicBezTo>
                        <a:cubicBezTo>
                          <a:pt x="138" y="363"/>
                          <a:pt x="126" y="365"/>
                          <a:pt x="126" y="365"/>
                        </a:cubicBezTo>
                        <a:cubicBezTo>
                          <a:pt x="105" y="354"/>
                          <a:pt x="116" y="355"/>
                          <a:pt x="94" y="361"/>
                        </a:cubicBezTo>
                        <a:cubicBezTo>
                          <a:pt x="89" y="362"/>
                          <a:pt x="78" y="365"/>
                          <a:pt x="78" y="365"/>
                        </a:cubicBezTo>
                        <a:cubicBezTo>
                          <a:pt x="62" y="383"/>
                          <a:pt x="46" y="346"/>
                          <a:pt x="35" y="337"/>
                        </a:cubicBezTo>
                        <a:cubicBezTo>
                          <a:pt x="32" y="330"/>
                          <a:pt x="24" y="320"/>
                          <a:pt x="22" y="312"/>
                        </a:cubicBezTo>
                        <a:cubicBezTo>
                          <a:pt x="20" y="308"/>
                          <a:pt x="22" y="303"/>
                          <a:pt x="19" y="300"/>
                        </a:cubicBezTo>
                        <a:cubicBezTo>
                          <a:pt x="17" y="297"/>
                          <a:pt x="13" y="297"/>
                          <a:pt x="11" y="295"/>
                        </a:cubicBezTo>
                        <a:cubicBezTo>
                          <a:pt x="3" y="277"/>
                          <a:pt x="15" y="306"/>
                          <a:pt x="5" y="276"/>
                        </a:cubicBezTo>
                        <a:cubicBezTo>
                          <a:pt x="4" y="272"/>
                          <a:pt x="0" y="264"/>
                          <a:pt x="0" y="264"/>
                        </a:cubicBezTo>
                        <a:cubicBezTo>
                          <a:pt x="3" y="253"/>
                          <a:pt x="2" y="248"/>
                          <a:pt x="13" y="243"/>
                        </a:cubicBezTo>
                        <a:cubicBezTo>
                          <a:pt x="20" y="221"/>
                          <a:pt x="17" y="231"/>
                          <a:pt x="24" y="213"/>
                        </a:cubicBezTo>
                        <a:cubicBezTo>
                          <a:pt x="26" y="209"/>
                          <a:pt x="30" y="200"/>
                          <a:pt x="30" y="200"/>
                        </a:cubicBezTo>
                        <a:cubicBezTo>
                          <a:pt x="26" y="192"/>
                          <a:pt x="24" y="191"/>
                          <a:pt x="32" y="181"/>
                        </a:cubicBezTo>
                        <a:cubicBezTo>
                          <a:pt x="36" y="177"/>
                          <a:pt x="43" y="169"/>
                          <a:pt x="43" y="169"/>
                        </a:cubicBezTo>
                        <a:cubicBezTo>
                          <a:pt x="37" y="155"/>
                          <a:pt x="36" y="153"/>
                          <a:pt x="51" y="143"/>
                        </a:cubicBezTo>
                        <a:cubicBezTo>
                          <a:pt x="56" y="140"/>
                          <a:pt x="67" y="135"/>
                          <a:pt x="67" y="135"/>
                        </a:cubicBezTo>
                        <a:cubicBezTo>
                          <a:pt x="73" y="129"/>
                          <a:pt x="75" y="122"/>
                          <a:pt x="81" y="116"/>
                        </a:cubicBezTo>
                        <a:cubicBezTo>
                          <a:pt x="89" y="107"/>
                          <a:pt x="102" y="105"/>
                          <a:pt x="113" y="99"/>
                        </a:cubicBezTo>
                        <a:cubicBezTo>
                          <a:pt x="125" y="85"/>
                          <a:pt x="149" y="76"/>
                          <a:pt x="167" y="67"/>
                        </a:cubicBezTo>
                        <a:cubicBezTo>
                          <a:pt x="174" y="59"/>
                          <a:pt x="175" y="50"/>
                          <a:pt x="188" y="46"/>
                        </a:cubicBezTo>
                        <a:cubicBezTo>
                          <a:pt x="198" y="39"/>
                          <a:pt x="208" y="36"/>
                          <a:pt x="220" y="30"/>
                        </a:cubicBezTo>
                        <a:cubicBezTo>
                          <a:pt x="223" y="28"/>
                          <a:pt x="228" y="25"/>
                          <a:pt x="228" y="25"/>
                        </a:cubicBezTo>
                        <a:cubicBezTo>
                          <a:pt x="237" y="16"/>
                          <a:pt x="245" y="10"/>
                          <a:pt x="258" y="6"/>
                        </a:cubicBezTo>
                        <a:cubicBezTo>
                          <a:pt x="269" y="31"/>
                          <a:pt x="301" y="6"/>
                          <a:pt x="320" y="4"/>
                        </a:cubicBezTo>
                        <a:cubicBezTo>
                          <a:pt x="334" y="3"/>
                          <a:pt x="349" y="3"/>
                          <a:pt x="363" y="2"/>
                        </a:cubicBezTo>
                        <a:cubicBezTo>
                          <a:pt x="369" y="3"/>
                          <a:pt x="376" y="5"/>
                          <a:pt x="382" y="4"/>
                        </a:cubicBezTo>
                        <a:cubicBezTo>
                          <a:pt x="387" y="4"/>
                          <a:pt x="398" y="0"/>
                          <a:pt x="398" y="0"/>
                        </a:cubicBezTo>
                        <a:cubicBezTo>
                          <a:pt x="415" y="8"/>
                          <a:pt x="406" y="16"/>
                          <a:pt x="400" y="30"/>
                        </a:cubicBezTo>
                        <a:cubicBezTo>
                          <a:pt x="398" y="34"/>
                          <a:pt x="384" y="34"/>
                          <a:pt x="384" y="34"/>
                        </a:cubicBezTo>
                        <a:cubicBezTo>
                          <a:pt x="379" y="47"/>
                          <a:pt x="398" y="51"/>
                          <a:pt x="411" y="55"/>
                        </a:cubicBezTo>
                        <a:cubicBezTo>
                          <a:pt x="419" y="72"/>
                          <a:pt x="421" y="79"/>
                          <a:pt x="443" y="84"/>
                        </a:cubicBezTo>
                        <a:cubicBezTo>
                          <a:pt x="461" y="71"/>
                          <a:pt x="435" y="65"/>
                          <a:pt x="468" y="57"/>
                        </a:cubicBezTo>
                        <a:cubicBezTo>
                          <a:pt x="482" y="61"/>
                          <a:pt x="485" y="70"/>
                          <a:pt x="497" y="74"/>
                        </a:cubicBezTo>
                        <a:cubicBezTo>
                          <a:pt x="505" y="76"/>
                          <a:pt x="513" y="78"/>
                          <a:pt x="521" y="80"/>
                        </a:cubicBezTo>
                        <a:cubicBezTo>
                          <a:pt x="524" y="81"/>
                          <a:pt x="529" y="82"/>
                          <a:pt x="529" y="82"/>
                        </a:cubicBezTo>
                        <a:cubicBezTo>
                          <a:pt x="547" y="78"/>
                          <a:pt x="547" y="76"/>
                          <a:pt x="562" y="84"/>
                        </a:cubicBezTo>
                        <a:cubicBezTo>
                          <a:pt x="566" y="95"/>
                          <a:pt x="565" y="86"/>
                          <a:pt x="559" y="97"/>
                        </a:cubicBezTo>
                        <a:cubicBezTo>
                          <a:pt x="557" y="101"/>
                          <a:pt x="554" y="110"/>
                          <a:pt x="554" y="110"/>
                        </a:cubicBezTo>
                        <a:cubicBezTo>
                          <a:pt x="556" y="132"/>
                          <a:pt x="556" y="168"/>
                          <a:pt x="572" y="188"/>
                        </a:cubicBezTo>
                        <a:cubicBezTo>
                          <a:pt x="568" y="198"/>
                          <a:pt x="564" y="208"/>
                          <a:pt x="562" y="219"/>
                        </a:cubicBezTo>
                        <a:cubicBezTo>
                          <a:pt x="564" y="227"/>
                          <a:pt x="569" y="233"/>
                          <a:pt x="572" y="240"/>
                        </a:cubicBezTo>
                        <a:cubicBezTo>
                          <a:pt x="573" y="247"/>
                          <a:pt x="572" y="254"/>
                          <a:pt x="575" y="259"/>
                        </a:cubicBezTo>
                        <a:cubicBezTo>
                          <a:pt x="577" y="263"/>
                          <a:pt x="595" y="272"/>
                          <a:pt x="599" y="283"/>
                        </a:cubicBezTo>
                        <a:cubicBezTo>
                          <a:pt x="594" y="295"/>
                          <a:pt x="603" y="306"/>
                          <a:pt x="618" y="310"/>
                        </a:cubicBezTo>
                        <a:cubicBezTo>
                          <a:pt x="630" y="307"/>
                          <a:pt x="638" y="308"/>
                          <a:pt x="645" y="300"/>
                        </a:cubicBezTo>
                        <a:cubicBezTo>
                          <a:pt x="660" y="302"/>
                          <a:pt x="663" y="303"/>
                          <a:pt x="672" y="293"/>
                        </a:cubicBezTo>
                        <a:cubicBezTo>
                          <a:pt x="675" y="294"/>
                          <a:pt x="679" y="293"/>
                          <a:pt x="680" y="295"/>
                        </a:cubicBezTo>
                        <a:cubicBezTo>
                          <a:pt x="682" y="301"/>
                          <a:pt x="674" y="321"/>
                          <a:pt x="672" y="327"/>
                        </a:cubicBezTo>
                        <a:cubicBezTo>
                          <a:pt x="668" y="340"/>
                          <a:pt x="671" y="326"/>
                          <a:pt x="664" y="340"/>
                        </a:cubicBezTo>
                        <a:cubicBezTo>
                          <a:pt x="652" y="360"/>
                          <a:pt x="646" y="381"/>
                          <a:pt x="621" y="394"/>
                        </a:cubicBezTo>
                        <a:cubicBezTo>
                          <a:pt x="614" y="402"/>
                          <a:pt x="609" y="402"/>
                          <a:pt x="599" y="407"/>
                        </a:cubicBezTo>
                        <a:cubicBezTo>
                          <a:pt x="590" y="418"/>
                          <a:pt x="579" y="429"/>
                          <a:pt x="567" y="439"/>
                        </a:cubicBezTo>
                        <a:cubicBezTo>
                          <a:pt x="560" y="454"/>
                          <a:pt x="555" y="470"/>
                          <a:pt x="548" y="485"/>
                        </a:cubicBezTo>
                        <a:cubicBezTo>
                          <a:pt x="549" y="489"/>
                          <a:pt x="550" y="492"/>
                          <a:pt x="551" y="496"/>
                        </a:cubicBezTo>
                        <a:cubicBezTo>
                          <a:pt x="552" y="500"/>
                          <a:pt x="556" y="508"/>
                          <a:pt x="556" y="508"/>
                        </a:cubicBezTo>
                        <a:cubicBezTo>
                          <a:pt x="559" y="524"/>
                          <a:pt x="562" y="546"/>
                          <a:pt x="576" y="557"/>
                        </a:cubicBezTo>
                        <a:lnTo>
                          <a:pt x="435" y="556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244" name="Freeform 100"/>
                  <p:cNvSpPr>
                    <a:spLocks/>
                  </p:cNvSpPr>
                  <p:nvPr/>
                </p:nvSpPr>
                <p:spPr bwMode="ltGray">
                  <a:xfrm>
                    <a:off x="3877" y="448"/>
                    <a:ext cx="163" cy="221"/>
                  </a:xfrm>
                  <a:custGeom>
                    <a:avLst/>
                    <a:gdLst/>
                    <a:ahLst/>
                    <a:cxnLst>
                      <a:cxn ang="0">
                        <a:pos x="243" y="347"/>
                      </a:cxn>
                      <a:cxn ang="0">
                        <a:pos x="233" y="301"/>
                      </a:cxn>
                      <a:cxn ang="0">
                        <a:pos x="217" y="288"/>
                      </a:cxn>
                      <a:cxn ang="0">
                        <a:pos x="215" y="269"/>
                      </a:cxn>
                      <a:cxn ang="0">
                        <a:pos x="209" y="254"/>
                      </a:cxn>
                      <a:cxn ang="0">
                        <a:pos x="209" y="229"/>
                      </a:cxn>
                      <a:cxn ang="0">
                        <a:pos x="207" y="214"/>
                      </a:cxn>
                      <a:cxn ang="0">
                        <a:pos x="228" y="202"/>
                      </a:cxn>
                      <a:cxn ang="0">
                        <a:pos x="257" y="197"/>
                      </a:cxn>
                      <a:cxn ang="0">
                        <a:pos x="257" y="136"/>
                      </a:cxn>
                      <a:cxn ang="0">
                        <a:pos x="54" y="96"/>
                      </a:cxn>
                      <a:cxn ang="0">
                        <a:pos x="32" y="98"/>
                      </a:cxn>
                      <a:cxn ang="0">
                        <a:pos x="16" y="102"/>
                      </a:cxn>
                      <a:cxn ang="0">
                        <a:pos x="0" y="149"/>
                      </a:cxn>
                      <a:cxn ang="0">
                        <a:pos x="93" y="346"/>
                      </a:cxn>
                      <a:cxn ang="0">
                        <a:pos x="243" y="347"/>
                      </a:cxn>
                    </a:cxnLst>
                    <a:rect l="0" t="0" r="r" b="b"/>
                    <a:pathLst>
                      <a:path w="257" h="347">
                        <a:moveTo>
                          <a:pt x="243" y="347"/>
                        </a:moveTo>
                        <a:lnTo>
                          <a:pt x="233" y="301"/>
                        </a:lnTo>
                        <a:lnTo>
                          <a:pt x="217" y="288"/>
                        </a:lnTo>
                        <a:lnTo>
                          <a:pt x="215" y="269"/>
                        </a:lnTo>
                        <a:lnTo>
                          <a:pt x="209" y="254"/>
                        </a:lnTo>
                        <a:lnTo>
                          <a:pt x="209" y="229"/>
                        </a:lnTo>
                        <a:lnTo>
                          <a:pt x="207" y="214"/>
                        </a:lnTo>
                        <a:lnTo>
                          <a:pt x="228" y="202"/>
                        </a:lnTo>
                        <a:lnTo>
                          <a:pt x="257" y="197"/>
                        </a:lnTo>
                        <a:lnTo>
                          <a:pt x="257" y="136"/>
                        </a:lnTo>
                        <a:cubicBezTo>
                          <a:pt x="209" y="119"/>
                          <a:pt x="13" y="0"/>
                          <a:pt x="54" y="96"/>
                        </a:cubicBezTo>
                        <a:cubicBezTo>
                          <a:pt x="36" y="106"/>
                          <a:pt x="57" y="97"/>
                          <a:pt x="32" y="98"/>
                        </a:cubicBezTo>
                        <a:cubicBezTo>
                          <a:pt x="27" y="99"/>
                          <a:pt x="16" y="102"/>
                          <a:pt x="16" y="102"/>
                        </a:cubicBezTo>
                        <a:lnTo>
                          <a:pt x="0" y="149"/>
                        </a:lnTo>
                        <a:lnTo>
                          <a:pt x="93" y="346"/>
                        </a:lnTo>
                        <a:lnTo>
                          <a:pt x="243" y="347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245" name="Freeform 101"/>
                  <p:cNvSpPr>
                    <a:spLocks/>
                  </p:cNvSpPr>
                  <p:nvPr/>
                </p:nvSpPr>
                <p:spPr bwMode="ltGray">
                  <a:xfrm>
                    <a:off x="4164" y="611"/>
                    <a:ext cx="7" cy="12"/>
                  </a:xfrm>
                  <a:custGeom>
                    <a:avLst/>
                    <a:gdLst/>
                    <a:ahLst/>
                    <a:cxnLst>
                      <a:cxn ang="0">
                        <a:pos x="7" y="25"/>
                      </a:cxn>
                      <a:cxn ang="0">
                        <a:pos x="19" y="21"/>
                      </a:cxn>
                      <a:cxn ang="0">
                        <a:pos x="7" y="25"/>
                      </a:cxn>
                    </a:cxnLst>
                    <a:rect l="0" t="0" r="r" b="b"/>
                    <a:pathLst>
                      <a:path w="19" h="37">
                        <a:moveTo>
                          <a:pt x="7" y="25"/>
                        </a:moveTo>
                        <a:cubicBezTo>
                          <a:pt x="0" y="4"/>
                          <a:pt x="12" y="0"/>
                          <a:pt x="19" y="21"/>
                        </a:cubicBezTo>
                        <a:cubicBezTo>
                          <a:pt x="14" y="37"/>
                          <a:pt x="18" y="36"/>
                          <a:pt x="7" y="25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246" name="Freeform 102"/>
                  <p:cNvSpPr>
                    <a:spLocks/>
                  </p:cNvSpPr>
                  <p:nvPr/>
                </p:nvSpPr>
                <p:spPr bwMode="ltGray">
                  <a:xfrm>
                    <a:off x="4155" y="497"/>
                    <a:ext cx="9" cy="7"/>
                  </a:xfrm>
                  <a:custGeom>
                    <a:avLst/>
                    <a:gdLst/>
                    <a:ahLst/>
                    <a:cxnLst>
                      <a:cxn ang="0">
                        <a:pos x="12" y="12"/>
                      </a:cxn>
                      <a:cxn ang="0">
                        <a:pos x="16" y="0"/>
                      </a:cxn>
                      <a:cxn ang="0">
                        <a:pos x="20" y="12"/>
                      </a:cxn>
                      <a:cxn ang="0">
                        <a:pos x="8" y="20"/>
                      </a:cxn>
                      <a:cxn ang="0">
                        <a:pos x="12" y="12"/>
                      </a:cxn>
                    </a:cxnLst>
                    <a:rect l="0" t="0" r="r" b="b"/>
                    <a:pathLst>
                      <a:path w="22" h="20">
                        <a:moveTo>
                          <a:pt x="12" y="12"/>
                        </a:moveTo>
                        <a:cubicBezTo>
                          <a:pt x="13" y="8"/>
                          <a:pt x="12" y="0"/>
                          <a:pt x="16" y="0"/>
                        </a:cubicBezTo>
                        <a:cubicBezTo>
                          <a:pt x="20" y="0"/>
                          <a:pt x="22" y="8"/>
                          <a:pt x="20" y="12"/>
                        </a:cubicBezTo>
                        <a:cubicBezTo>
                          <a:pt x="18" y="16"/>
                          <a:pt x="12" y="17"/>
                          <a:pt x="8" y="20"/>
                        </a:cubicBezTo>
                        <a:cubicBezTo>
                          <a:pt x="3" y="5"/>
                          <a:pt x="0" y="6"/>
                          <a:pt x="12" y="12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247" name="Freeform 103"/>
                  <p:cNvSpPr>
                    <a:spLocks/>
                  </p:cNvSpPr>
                  <p:nvPr/>
                </p:nvSpPr>
                <p:spPr bwMode="ltGray">
                  <a:xfrm>
                    <a:off x="3760" y="357"/>
                    <a:ext cx="25" cy="10"/>
                  </a:xfrm>
                  <a:custGeom>
                    <a:avLst/>
                    <a:gdLst/>
                    <a:ahLst/>
                    <a:cxnLst>
                      <a:cxn ang="0">
                        <a:pos x="24" y="18"/>
                      </a:cxn>
                      <a:cxn ang="0">
                        <a:pos x="32" y="6"/>
                      </a:cxn>
                      <a:cxn ang="0">
                        <a:pos x="36" y="30"/>
                      </a:cxn>
                      <a:cxn ang="0">
                        <a:pos x="24" y="18"/>
                      </a:cxn>
                    </a:cxnLst>
                    <a:rect l="0" t="0" r="r" b="b"/>
                    <a:pathLst>
                      <a:path w="57" h="30">
                        <a:moveTo>
                          <a:pt x="24" y="18"/>
                        </a:moveTo>
                        <a:cubicBezTo>
                          <a:pt x="0" y="10"/>
                          <a:pt x="9" y="0"/>
                          <a:pt x="32" y="6"/>
                        </a:cubicBezTo>
                        <a:cubicBezTo>
                          <a:pt x="46" y="15"/>
                          <a:pt x="57" y="23"/>
                          <a:pt x="36" y="30"/>
                        </a:cubicBezTo>
                        <a:cubicBezTo>
                          <a:pt x="21" y="25"/>
                          <a:pt x="24" y="30"/>
                          <a:pt x="24" y="1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248" name="Freeform 104"/>
                  <p:cNvSpPr>
                    <a:spLocks/>
                  </p:cNvSpPr>
                  <p:nvPr/>
                </p:nvSpPr>
                <p:spPr bwMode="ltGray">
                  <a:xfrm>
                    <a:off x="4062" y="265"/>
                    <a:ext cx="295" cy="233"/>
                  </a:xfrm>
                  <a:custGeom>
                    <a:avLst/>
                    <a:gdLst/>
                    <a:ahLst/>
                    <a:cxnLst>
                      <a:cxn ang="0">
                        <a:pos x="473" y="464"/>
                      </a:cxn>
                      <a:cxn ang="0">
                        <a:pos x="393" y="452"/>
                      </a:cxn>
                      <a:cxn ang="0">
                        <a:pos x="325" y="412"/>
                      </a:cxn>
                      <a:cxn ang="0">
                        <a:pos x="265" y="400"/>
                      </a:cxn>
                      <a:cxn ang="0">
                        <a:pos x="237" y="416"/>
                      </a:cxn>
                      <a:cxn ang="0">
                        <a:pos x="261" y="428"/>
                      </a:cxn>
                      <a:cxn ang="0">
                        <a:pos x="293" y="468"/>
                      </a:cxn>
                      <a:cxn ang="0">
                        <a:pos x="321" y="476"/>
                      </a:cxn>
                      <a:cxn ang="0">
                        <a:pos x="333" y="536"/>
                      </a:cxn>
                      <a:cxn ang="0">
                        <a:pos x="313" y="552"/>
                      </a:cxn>
                      <a:cxn ang="0">
                        <a:pos x="261" y="616"/>
                      </a:cxn>
                      <a:cxn ang="0">
                        <a:pos x="225" y="628"/>
                      </a:cxn>
                      <a:cxn ang="0">
                        <a:pos x="97" y="696"/>
                      </a:cxn>
                      <a:cxn ang="0">
                        <a:pos x="77" y="616"/>
                      </a:cxn>
                      <a:cxn ang="0">
                        <a:pos x="45" y="524"/>
                      </a:cxn>
                      <a:cxn ang="0">
                        <a:pos x="33" y="448"/>
                      </a:cxn>
                      <a:cxn ang="0">
                        <a:pos x="53" y="344"/>
                      </a:cxn>
                      <a:cxn ang="0">
                        <a:pos x="17" y="392"/>
                      </a:cxn>
                      <a:cxn ang="0">
                        <a:pos x="81" y="280"/>
                      </a:cxn>
                      <a:cxn ang="0">
                        <a:pos x="113" y="204"/>
                      </a:cxn>
                      <a:cxn ang="0">
                        <a:pos x="37" y="204"/>
                      </a:cxn>
                      <a:cxn ang="0">
                        <a:pos x="1" y="196"/>
                      </a:cxn>
                      <a:cxn ang="0">
                        <a:pos x="25" y="140"/>
                      </a:cxn>
                      <a:cxn ang="0">
                        <a:pos x="97" y="112"/>
                      </a:cxn>
                      <a:cxn ang="0">
                        <a:pos x="221" y="124"/>
                      </a:cxn>
                      <a:cxn ang="0">
                        <a:pos x="229" y="64"/>
                      </a:cxn>
                      <a:cxn ang="0">
                        <a:pos x="261" y="0"/>
                      </a:cxn>
                      <a:cxn ang="0">
                        <a:pos x="357" y="44"/>
                      </a:cxn>
                      <a:cxn ang="0">
                        <a:pos x="329" y="88"/>
                      </a:cxn>
                      <a:cxn ang="0">
                        <a:pos x="301" y="176"/>
                      </a:cxn>
                      <a:cxn ang="0">
                        <a:pos x="361" y="192"/>
                      </a:cxn>
                      <a:cxn ang="0">
                        <a:pos x="373" y="136"/>
                      </a:cxn>
                      <a:cxn ang="0">
                        <a:pos x="417" y="92"/>
                      </a:cxn>
                      <a:cxn ang="0">
                        <a:pos x="497" y="88"/>
                      </a:cxn>
                      <a:cxn ang="0">
                        <a:pos x="529" y="52"/>
                      </a:cxn>
                      <a:cxn ang="0">
                        <a:pos x="541" y="460"/>
                      </a:cxn>
                    </a:cxnLst>
                    <a:rect l="0" t="0" r="r" b="b"/>
                    <a:pathLst>
                      <a:path w="693" h="696">
                        <a:moveTo>
                          <a:pt x="541" y="460"/>
                        </a:moveTo>
                        <a:lnTo>
                          <a:pt x="473" y="464"/>
                        </a:lnTo>
                        <a:lnTo>
                          <a:pt x="441" y="452"/>
                        </a:lnTo>
                        <a:lnTo>
                          <a:pt x="393" y="452"/>
                        </a:lnTo>
                        <a:cubicBezTo>
                          <a:pt x="365" y="448"/>
                          <a:pt x="360" y="444"/>
                          <a:pt x="337" y="436"/>
                        </a:cubicBezTo>
                        <a:cubicBezTo>
                          <a:pt x="336" y="432"/>
                          <a:pt x="330" y="413"/>
                          <a:pt x="325" y="412"/>
                        </a:cubicBezTo>
                        <a:cubicBezTo>
                          <a:pt x="317" y="411"/>
                          <a:pt x="301" y="420"/>
                          <a:pt x="301" y="420"/>
                        </a:cubicBezTo>
                        <a:cubicBezTo>
                          <a:pt x="289" y="412"/>
                          <a:pt x="277" y="408"/>
                          <a:pt x="265" y="400"/>
                        </a:cubicBezTo>
                        <a:cubicBezTo>
                          <a:pt x="252" y="380"/>
                          <a:pt x="256" y="356"/>
                          <a:pt x="233" y="348"/>
                        </a:cubicBezTo>
                        <a:cubicBezTo>
                          <a:pt x="217" y="372"/>
                          <a:pt x="221" y="392"/>
                          <a:pt x="237" y="416"/>
                        </a:cubicBezTo>
                        <a:cubicBezTo>
                          <a:pt x="234" y="428"/>
                          <a:pt x="228" y="445"/>
                          <a:pt x="237" y="444"/>
                        </a:cubicBezTo>
                        <a:cubicBezTo>
                          <a:pt x="247" y="443"/>
                          <a:pt x="261" y="428"/>
                          <a:pt x="261" y="428"/>
                        </a:cubicBezTo>
                        <a:cubicBezTo>
                          <a:pt x="258" y="450"/>
                          <a:pt x="243" y="475"/>
                          <a:pt x="269" y="484"/>
                        </a:cubicBezTo>
                        <a:cubicBezTo>
                          <a:pt x="277" y="479"/>
                          <a:pt x="288" y="476"/>
                          <a:pt x="293" y="468"/>
                        </a:cubicBezTo>
                        <a:cubicBezTo>
                          <a:pt x="302" y="454"/>
                          <a:pt x="303" y="446"/>
                          <a:pt x="317" y="436"/>
                        </a:cubicBezTo>
                        <a:cubicBezTo>
                          <a:pt x="315" y="448"/>
                          <a:pt x="306" y="467"/>
                          <a:pt x="321" y="476"/>
                        </a:cubicBezTo>
                        <a:cubicBezTo>
                          <a:pt x="328" y="480"/>
                          <a:pt x="345" y="484"/>
                          <a:pt x="345" y="484"/>
                        </a:cubicBezTo>
                        <a:cubicBezTo>
                          <a:pt x="382" y="472"/>
                          <a:pt x="347" y="527"/>
                          <a:pt x="333" y="536"/>
                        </a:cubicBezTo>
                        <a:cubicBezTo>
                          <a:pt x="330" y="540"/>
                          <a:pt x="329" y="545"/>
                          <a:pt x="325" y="548"/>
                        </a:cubicBezTo>
                        <a:cubicBezTo>
                          <a:pt x="322" y="551"/>
                          <a:pt x="316" y="549"/>
                          <a:pt x="313" y="552"/>
                        </a:cubicBezTo>
                        <a:cubicBezTo>
                          <a:pt x="300" y="565"/>
                          <a:pt x="320" y="575"/>
                          <a:pt x="293" y="584"/>
                        </a:cubicBezTo>
                        <a:cubicBezTo>
                          <a:pt x="286" y="595"/>
                          <a:pt x="272" y="610"/>
                          <a:pt x="261" y="616"/>
                        </a:cubicBezTo>
                        <a:cubicBezTo>
                          <a:pt x="254" y="620"/>
                          <a:pt x="245" y="621"/>
                          <a:pt x="237" y="624"/>
                        </a:cubicBezTo>
                        <a:cubicBezTo>
                          <a:pt x="233" y="625"/>
                          <a:pt x="225" y="628"/>
                          <a:pt x="225" y="628"/>
                        </a:cubicBezTo>
                        <a:cubicBezTo>
                          <a:pt x="215" y="659"/>
                          <a:pt x="212" y="652"/>
                          <a:pt x="173" y="656"/>
                        </a:cubicBezTo>
                        <a:cubicBezTo>
                          <a:pt x="140" y="667"/>
                          <a:pt x="132" y="687"/>
                          <a:pt x="97" y="696"/>
                        </a:cubicBezTo>
                        <a:cubicBezTo>
                          <a:pt x="77" y="691"/>
                          <a:pt x="75" y="687"/>
                          <a:pt x="81" y="668"/>
                        </a:cubicBezTo>
                        <a:cubicBezTo>
                          <a:pt x="77" y="646"/>
                          <a:pt x="72" y="639"/>
                          <a:pt x="77" y="616"/>
                        </a:cubicBezTo>
                        <a:cubicBezTo>
                          <a:pt x="73" y="598"/>
                          <a:pt x="71" y="587"/>
                          <a:pt x="61" y="572"/>
                        </a:cubicBezTo>
                        <a:cubicBezTo>
                          <a:pt x="58" y="551"/>
                          <a:pt x="51" y="543"/>
                          <a:pt x="45" y="524"/>
                        </a:cubicBezTo>
                        <a:cubicBezTo>
                          <a:pt x="52" y="502"/>
                          <a:pt x="58" y="496"/>
                          <a:pt x="49" y="472"/>
                        </a:cubicBezTo>
                        <a:cubicBezTo>
                          <a:pt x="46" y="463"/>
                          <a:pt x="33" y="448"/>
                          <a:pt x="33" y="448"/>
                        </a:cubicBezTo>
                        <a:cubicBezTo>
                          <a:pt x="42" y="422"/>
                          <a:pt x="42" y="408"/>
                          <a:pt x="33" y="380"/>
                        </a:cubicBezTo>
                        <a:cubicBezTo>
                          <a:pt x="49" y="369"/>
                          <a:pt x="48" y="362"/>
                          <a:pt x="53" y="344"/>
                        </a:cubicBezTo>
                        <a:cubicBezTo>
                          <a:pt x="47" y="327"/>
                          <a:pt x="49" y="308"/>
                          <a:pt x="33" y="332"/>
                        </a:cubicBezTo>
                        <a:cubicBezTo>
                          <a:pt x="40" y="353"/>
                          <a:pt x="29" y="374"/>
                          <a:pt x="17" y="392"/>
                        </a:cubicBezTo>
                        <a:cubicBezTo>
                          <a:pt x="6" y="360"/>
                          <a:pt x="10" y="340"/>
                          <a:pt x="13" y="304"/>
                        </a:cubicBezTo>
                        <a:cubicBezTo>
                          <a:pt x="44" y="314"/>
                          <a:pt x="54" y="289"/>
                          <a:pt x="81" y="280"/>
                        </a:cubicBezTo>
                        <a:cubicBezTo>
                          <a:pt x="94" y="261"/>
                          <a:pt x="85" y="242"/>
                          <a:pt x="105" y="228"/>
                        </a:cubicBezTo>
                        <a:cubicBezTo>
                          <a:pt x="108" y="220"/>
                          <a:pt x="110" y="212"/>
                          <a:pt x="113" y="204"/>
                        </a:cubicBezTo>
                        <a:cubicBezTo>
                          <a:pt x="116" y="196"/>
                          <a:pt x="89" y="196"/>
                          <a:pt x="89" y="196"/>
                        </a:cubicBezTo>
                        <a:cubicBezTo>
                          <a:pt x="81" y="221"/>
                          <a:pt x="58" y="211"/>
                          <a:pt x="37" y="204"/>
                        </a:cubicBezTo>
                        <a:cubicBezTo>
                          <a:pt x="33" y="207"/>
                          <a:pt x="30" y="213"/>
                          <a:pt x="25" y="212"/>
                        </a:cubicBezTo>
                        <a:cubicBezTo>
                          <a:pt x="16" y="210"/>
                          <a:pt x="1" y="196"/>
                          <a:pt x="1" y="196"/>
                        </a:cubicBezTo>
                        <a:cubicBezTo>
                          <a:pt x="4" y="186"/>
                          <a:pt x="4" y="174"/>
                          <a:pt x="9" y="164"/>
                        </a:cubicBezTo>
                        <a:cubicBezTo>
                          <a:pt x="13" y="155"/>
                          <a:pt x="25" y="140"/>
                          <a:pt x="25" y="140"/>
                        </a:cubicBezTo>
                        <a:cubicBezTo>
                          <a:pt x="0" y="132"/>
                          <a:pt x="25" y="128"/>
                          <a:pt x="37" y="124"/>
                        </a:cubicBezTo>
                        <a:cubicBezTo>
                          <a:pt x="58" y="131"/>
                          <a:pt x="75" y="116"/>
                          <a:pt x="97" y="112"/>
                        </a:cubicBezTo>
                        <a:cubicBezTo>
                          <a:pt x="135" y="87"/>
                          <a:pt x="159" y="122"/>
                          <a:pt x="197" y="132"/>
                        </a:cubicBezTo>
                        <a:cubicBezTo>
                          <a:pt x="205" y="129"/>
                          <a:pt x="213" y="127"/>
                          <a:pt x="221" y="124"/>
                        </a:cubicBezTo>
                        <a:cubicBezTo>
                          <a:pt x="225" y="123"/>
                          <a:pt x="226" y="147"/>
                          <a:pt x="233" y="120"/>
                        </a:cubicBezTo>
                        <a:lnTo>
                          <a:pt x="229" y="64"/>
                        </a:lnTo>
                        <a:lnTo>
                          <a:pt x="209" y="40"/>
                        </a:lnTo>
                        <a:cubicBezTo>
                          <a:pt x="243" y="21"/>
                          <a:pt x="240" y="21"/>
                          <a:pt x="261" y="0"/>
                        </a:cubicBezTo>
                        <a:cubicBezTo>
                          <a:pt x="297" y="16"/>
                          <a:pt x="333" y="32"/>
                          <a:pt x="369" y="48"/>
                        </a:cubicBezTo>
                        <a:cubicBezTo>
                          <a:pt x="373" y="50"/>
                          <a:pt x="361" y="44"/>
                          <a:pt x="357" y="44"/>
                        </a:cubicBezTo>
                        <a:cubicBezTo>
                          <a:pt x="349" y="45"/>
                          <a:pt x="333" y="52"/>
                          <a:pt x="333" y="52"/>
                        </a:cubicBezTo>
                        <a:cubicBezTo>
                          <a:pt x="322" y="68"/>
                          <a:pt x="318" y="71"/>
                          <a:pt x="329" y="88"/>
                        </a:cubicBezTo>
                        <a:cubicBezTo>
                          <a:pt x="308" y="119"/>
                          <a:pt x="323" y="118"/>
                          <a:pt x="333" y="148"/>
                        </a:cubicBezTo>
                        <a:cubicBezTo>
                          <a:pt x="320" y="157"/>
                          <a:pt x="314" y="167"/>
                          <a:pt x="301" y="176"/>
                        </a:cubicBezTo>
                        <a:cubicBezTo>
                          <a:pt x="306" y="213"/>
                          <a:pt x="303" y="213"/>
                          <a:pt x="337" y="220"/>
                        </a:cubicBezTo>
                        <a:cubicBezTo>
                          <a:pt x="358" y="216"/>
                          <a:pt x="368" y="214"/>
                          <a:pt x="361" y="192"/>
                        </a:cubicBezTo>
                        <a:cubicBezTo>
                          <a:pt x="362" y="177"/>
                          <a:pt x="362" y="162"/>
                          <a:pt x="365" y="148"/>
                        </a:cubicBezTo>
                        <a:cubicBezTo>
                          <a:pt x="366" y="143"/>
                          <a:pt x="369" y="133"/>
                          <a:pt x="373" y="136"/>
                        </a:cubicBezTo>
                        <a:cubicBezTo>
                          <a:pt x="379" y="140"/>
                          <a:pt x="376" y="149"/>
                          <a:pt x="377" y="156"/>
                        </a:cubicBezTo>
                        <a:cubicBezTo>
                          <a:pt x="404" y="147"/>
                          <a:pt x="409" y="116"/>
                          <a:pt x="417" y="92"/>
                        </a:cubicBezTo>
                        <a:cubicBezTo>
                          <a:pt x="422" y="76"/>
                          <a:pt x="453" y="74"/>
                          <a:pt x="465" y="72"/>
                        </a:cubicBezTo>
                        <a:cubicBezTo>
                          <a:pt x="472" y="92"/>
                          <a:pt x="477" y="93"/>
                          <a:pt x="497" y="88"/>
                        </a:cubicBezTo>
                        <a:cubicBezTo>
                          <a:pt x="512" y="78"/>
                          <a:pt x="515" y="74"/>
                          <a:pt x="509" y="56"/>
                        </a:cubicBezTo>
                        <a:cubicBezTo>
                          <a:pt x="523" y="46"/>
                          <a:pt x="517" y="46"/>
                          <a:pt x="529" y="52"/>
                        </a:cubicBezTo>
                        <a:lnTo>
                          <a:pt x="693" y="72"/>
                        </a:lnTo>
                        <a:lnTo>
                          <a:pt x="541" y="460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249" name="Freeform 105"/>
                  <p:cNvSpPr>
                    <a:spLocks/>
                  </p:cNvSpPr>
                  <p:nvPr/>
                </p:nvSpPr>
                <p:spPr bwMode="ltGray">
                  <a:xfrm>
                    <a:off x="3861" y="247"/>
                    <a:ext cx="591" cy="95"/>
                  </a:xfrm>
                  <a:custGeom>
                    <a:avLst/>
                    <a:gdLst/>
                    <a:ahLst/>
                    <a:cxnLst>
                      <a:cxn ang="0">
                        <a:pos x="825" y="0"/>
                      </a:cxn>
                      <a:cxn ang="0">
                        <a:pos x="143" y="29"/>
                      </a:cxn>
                      <a:cxn ang="0">
                        <a:pos x="91" y="42"/>
                      </a:cxn>
                      <a:cxn ang="0">
                        <a:pos x="62" y="42"/>
                      </a:cxn>
                      <a:cxn ang="0">
                        <a:pos x="22" y="77"/>
                      </a:cxn>
                      <a:cxn ang="0">
                        <a:pos x="0" y="105"/>
                      </a:cxn>
                      <a:cxn ang="0">
                        <a:pos x="59" y="115"/>
                      </a:cxn>
                      <a:cxn ang="0">
                        <a:pos x="97" y="96"/>
                      </a:cxn>
                      <a:cxn ang="0">
                        <a:pos x="108" y="84"/>
                      </a:cxn>
                      <a:cxn ang="0">
                        <a:pos x="167" y="52"/>
                      </a:cxn>
                      <a:cxn ang="0">
                        <a:pos x="215" y="46"/>
                      </a:cxn>
                      <a:cxn ang="0">
                        <a:pos x="237" y="94"/>
                      </a:cxn>
                      <a:cxn ang="0">
                        <a:pos x="188" y="109"/>
                      </a:cxn>
                      <a:cxn ang="0">
                        <a:pos x="231" y="113"/>
                      </a:cxn>
                      <a:cxn ang="0">
                        <a:pos x="250" y="90"/>
                      </a:cxn>
                      <a:cxn ang="0">
                        <a:pos x="266" y="92"/>
                      </a:cxn>
                      <a:cxn ang="0">
                        <a:pos x="253" y="54"/>
                      </a:cxn>
                      <a:cxn ang="0">
                        <a:pos x="266" y="44"/>
                      </a:cxn>
                      <a:cxn ang="0">
                        <a:pos x="277" y="88"/>
                      </a:cxn>
                      <a:cxn ang="0">
                        <a:pos x="266" y="113"/>
                      </a:cxn>
                      <a:cxn ang="0">
                        <a:pos x="296" y="130"/>
                      </a:cxn>
                      <a:cxn ang="0">
                        <a:pos x="299" y="92"/>
                      </a:cxn>
                      <a:cxn ang="0">
                        <a:pos x="331" y="103"/>
                      </a:cxn>
                      <a:cxn ang="0">
                        <a:pos x="382" y="73"/>
                      </a:cxn>
                      <a:cxn ang="0">
                        <a:pos x="409" y="50"/>
                      </a:cxn>
                      <a:cxn ang="0">
                        <a:pos x="439" y="56"/>
                      </a:cxn>
                      <a:cxn ang="0">
                        <a:pos x="455" y="50"/>
                      </a:cxn>
                      <a:cxn ang="0">
                        <a:pos x="431" y="44"/>
                      </a:cxn>
                      <a:cxn ang="0">
                        <a:pos x="474" y="35"/>
                      </a:cxn>
                      <a:cxn ang="0">
                        <a:pos x="544" y="54"/>
                      </a:cxn>
                      <a:cxn ang="0">
                        <a:pos x="581" y="42"/>
                      </a:cxn>
                      <a:cxn ang="0">
                        <a:pos x="584" y="63"/>
                      </a:cxn>
                      <a:cxn ang="0">
                        <a:pos x="568" y="101"/>
                      </a:cxn>
                      <a:cxn ang="0">
                        <a:pos x="611" y="88"/>
                      </a:cxn>
                      <a:cxn ang="0">
                        <a:pos x="624" y="80"/>
                      </a:cxn>
                      <a:cxn ang="0">
                        <a:pos x="648" y="61"/>
                      </a:cxn>
                      <a:cxn ang="0">
                        <a:pos x="794" y="84"/>
                      </a:cxn>
                    </a:cxnLst>
                    <a:rect l="0" t="0" r="r" b="b"/>
                    <a:pathLst>
                      <a:path w="931" h="149">
                        <a:moveTo>
                          <a:pt x="794" y="84"/>
                        </a:moveTo>
                        <a:cubicBezTo>
                          <a:pt x="813" y="72"/>
                          <a:pt x="931" y="14"/>
                          <a:pt x="825" y="0"/>
                        </a:cubicBezTo>
                        <a:lnTo>
                          <a:pt x="159" y="0"/>
                        </a:lnTo>
                        <a:cubicBezTo>
                          <a:pt x="149" y="12"/>
                          <a:pt x="162" y="18"/>
                          <a:pt x="143" y="29"/>
                        </a:cubicBezTo>
                        <a:cubicBezTo>
                          <a:pt x="130" y="44"/>
                          <a:pt x="133" y="39"/>
                          <a:pt x="116" y="48"/>
                        </a:cubicBezTo>
                        <a:cubicBezTo>
                          <a:pt x="108" y="46"/>
                          <a:pt x="100" y="44"/>
                          <a:pt x="91" y="42"/>
                        </a:cubicBezTo>
                        <a:cubicBezTo>
                          <a:pt x="89" y="41"/>
                          <a:pt x="83" y="40"/>
                          <a:pt x="83" y="40"/>
                        </a:cubicBezTo>
                        <a:cubicBezTo>
                          <a:pt x="76" y="40"/>
                          <a:pt x="68" y="39"/>
                          <a:pt x="62" y="42"/>
                        </a:cubicBezTo>
                        <a:cubicBezTo>
                          <a:pt x="54" y="45"/>
                          <a:pt x="46" y="61"/>
                          <a:pt x="38" y="67"/>
                        </a:cubicBezTo>
                        <a:cubicBezTo>
                          <a:pt x="32" y="71"/>
                          <a:pt x="27" y="74"/>
                          <a:pt x="22" y="77"/>
                        </a:cubicBezTo>
                        <a:cubicBezTo>
                          <a:pt x="16" y="81"/>
                          <a:pt x="5" y="86"/>
                          <a:pt x="5" y="86"/>
                        </a:cubicBezTo>
                        <a:cubicBezTo>
                          <a:pt x="9" y="95"/>
                          <a:pt x="7" y="97"/>
                          <a:pt x="0" y="105"/>
                        </a:cubicBezTo>
                        <a:cubicBezTo>
                          <a:pt x="17" y="107"/>
                          <a:pt x="22" y="107"/>
                          <a:pt x="16" y="120"/>
                        </a:cubicBezTo>
                        <a:cubicBezTo>
                          <a:pt x="27" y="122"/>
                          <a:pt x="48" y="116"/>
                          <a:pt x="59" y="115"/>
                        </a:cubicBezTo>
                        <a:cubicBezTo>
                          <a:pt x="71" y="112"/>
                          <a:pt x="73" y="117"/>
                          <a:pt x="83" y="111"/>
                        </a:cubicBezTo>
                        <a:cubicBezTo>
                          <a:pt x="89" y="96"/>
                          <a:pt x="83" y="100"/>
                          <a:pt x="97" y="96"/>
                        </a:cubicBezTo>
                        <a:cubicBezTo>
                          <a:pt x="100" y="94"/>
                          <a:pt x="103" y="93"/>
                          <a:pt x="105" y="90"/>
                        </a:cubicBezTo>
                        <a:cubicBezTo>
                          <a:pt x="106" y="88"/>
                          <a:pt x="106" y="85"/>
                          <a:pt x="108" y="84"/>
                        </a:cubicBezTo>
                        <a:cubicBezTo>
                          <a:pt x="112" y="80"/>
                          <a:pt x="140" y="69"/>
                          <a:pt x="148" y="67"/>
                        </a:cubicBezTo>
                        <a:cubicBezTo>
                          <a:pt x="160" y="52"/>
                          <a:pt x="153" y="56"/>
                          <a:pt x="167" y="52"/>
                        </a:cubicBezTo>
                        <a:cubicBezTo>
                          <a:pt x="178" y="55"/>
                          <a:pt x="179" y="62"/>
                          <a:pt x="191" y="58"/>
                        </a:cubicBezTo>
                        <a:cubicBezTo>
                          <a:pt x="199" y="52"/>
                          <a:pt x="206" y="51"/>
                          <a:pt x="215" y="46"/>
                        </a:cubicBezTo>
                        <a:cubicBezTo>
                          <a:pt x="226" y="58"/>
                          <a:pt x="217" y="46"/>
                          <a:pt x="223" y="69"/>
                        </a:cubicBezTo>
                        <a:cubicBezTo>
                          <a:pt x="226" y="79"/>
                          <a:pt x="233" y="85"/>
                          <a:pt x="237" y="94"/>
                        </a:cubicBezTo>
                        <a:cubicBezTo>
                          <a:pt x="227" y="100"/>
                          <a:pt x="229" y="104"/>
                          <a:pt x="218" y="107"/>
                        </a:cubicBezTo>
                        <a:cubicBezTo>
                          <a:pt x="207" y="120"/>
                          <a:pt x="203" y="113"/>
                          <a:pt x="188" y="109"/>
                        </a:cubicBezTo>
                        <a:cubicBezTo>
                          <a:pt x="191" y="117"/>
                          <a:pt x="200" y="127"/>
                          <a:pt x="210" y="132"/>
                        </a:cubicBezTo>
                        <a:cubicBezTo>
                          <a:pt x="218" y="114"/>
                          <a:pt x="211" y="122"/>
                          <a:pt x="231" y="113"/>
                        </a:cubicBezTo>
                        <a:cubicBezTo>
                          <a:pt x="237" y="111"/>
                          <a:pt x="248" y="105"/>
                          <a:pt x="248" y="105"/>
                        </a:cubicBezTo>
                        <a:cubicBezTo>
                          <a:pt x="248" y="100"/>
                          <a:pt x="246" y="94"/>
                          <a:pt x="250" y="90"/>
                        </a:cubicBezTo>
                        <a:cubicBezTo>
                          <a:pt x="253" y="88"/>
                          <a:pt x="254" y="96"/>
                          <a:pt x="258" y="96"/>
                        </a:cubicBezTo>
                        <a:cubicBezTo>
                          <a:pt x="262" y="97"/>
                          <a:pt x="264" y="94"/>
                          <a:pt x="266" y="92"/>
                        </a:cubicBezTo>
                        <a:cubicBezTo>
                          <a:pt x="262" y="82"/>
                          <a:pt x="252" y="77"/>
                          <a:pt x="248" y="67"/>
                        </a:cubicBezTo>
                        <a:cubicBezTo>
                          <a:pt x="250" y="63"/>
                          <a:pt x="255" y="58"/>
                          <a:pt x="253" y="54"/>
                        </a:cubicBezTo>
                        <a:cubicBezTo>
                          <a:pt x="251" y="50"/>
                          <a:pt x="248" y="42"/>
                          <a:pt x="248" y="42"/>
                        </a:cubicBezTo>
                        <a:cubicBezTo>
                          <a:pt x="256" y="32"/>
                          <a:pt x="259" y="35"/>
                          <a:pt x="266" y="44"/>
                        </a:cubicBezTo>
                        <a:cubicBezTo>
                          <a:pt x="270" y="56"/>
                          <a:pt x="276" y="61"/>
                          <a:pt x="285" y="71"/>
                        </a:cubicBezTo>
                        <a:cubicBezTo>
                          <a:pt x="281" y="81"/>
                          <a:pt x="289" y="82"/>
                          <a:pt x="277" y="88"/>
                        </a:cubicBezTo>
                        <a:cubicBezTo>
                          <a:pt x="262" y="106"/>
                          <a:pt x="278" y="83"/>
                          <a:pt x="274" y="101"/>
                        </a:cubicBezTo>
                        <a:cubicBezTo>
                          <a:pt x="274" y="105"/>
                          <a:pt x="268" y="109"/>
                          <a:pt x="266" y="113"/>
                        </a:cubicBezTo>
                        <a:cubicBezTo>
                          <a:pt x="270" y="122"/>
                          <a:pt x="268" y="125"/>
                          <a:pt x="261" y="132"/>
                        </a:cubicBezTo>
                        <a:cubicBezTo>
                          <a:pt x="268" y="149"/>
                          <a:pt x="282" y="134"/>
                          <a:pt x="296" y="130"/>
                        </a:cubicBezTo>
                        <a:cubicBezTo>
                          <a:pt x="299" y="122"/>
                          <a:pt x="295" y="119"/>
                          <a:pt x="299" y="111"/>
                        </a:cubicBezTo>
                        <a:cubicBezTo>
                          <a:pt x="296" y="105"/>
                          <a:pt x="288" y="97"/>
                          <a:pt x="299" y="92"/>
                        </a:cubicBezTo>
                        <a:cubicBezTo>
                          <a:pt x="303" y="90"/>
                          <a:pt x="315" y="88"/>
                          <a:pt x="315" y="88"/>
                        </a:cubicBezTo>
                        <a:cubicBezTo>
                          <a:pt x="326" y="91"/>
                          <a:pt x="325" y="95"/>
                          <a:pt x="331" y="103"/>
                        </a:cubicBezTo>
                        <a:cubicBezTo>
                          <a:pt x="339" y="84"/>
                          <a:pt x="331" y="90"/>
                          <a:pt x="361" y="92"/>
                        </a:cubicBezTo>
                        <a:cubicBezTo>
                          <a:pt x="355" y="76"/>
                          <a:pt x="365" y="76"/>
                          <a:pt x="382" y="73"/>
                        </a:cubicBezTo>
                        <a:cubicBezTo>
                          <a:pt x="383" y="71"/>
                          <a:pt x="387" y="57"/>
                          <a:pt x="393" y="54"/>
                        </a:cubicBezTo>
                        <a:cubicBezTo>
                          <a:pt x="398" y="52"/>
                          <a:pt x="409" y="50"/>
                          <a:pt x="409" y="50"/>
                        </a:cubicBezTo>
                        <a:cubicBezTo>
                          <a:pt x="430" y="54"/>
                          <a:pt x="413" y="58"/>
                          <a:pt x="431" y="63"/>
                        </a:cubicBezTo>
                        <a:cubicBezTo>
                          <a:pt x="433" y="61"/>
                          <a:pt x="435" y="57"/>
                          <a:pt x="439" y="56"/>
                        </a:cubicBezTo>
                        <a:cubicBezTo>
                          <a:pt x="445" y="55"/>
                          <a:pt x="452" y="61"/>
                          <a:pt x="457" y="58"/>
                        </a:cubicBezTo>
                        <a:cubicBezTo>
                          <a:pt x="461" y="57"/>
                          <a:pt x="457" y="52"/>
                          <a:pt x="455" y="50"/>
                        </a:cubicBezTo>
                        <a:cubicBezTo>
                          <a:pt x="451" y="47"/>
                          <a:pt x="444" y="47"/>
                          <a:pt x="439" y="46"/>
                        </a:cubicBezTo>
                        <a:cubicBezTo>
                          <a:pt x="436" y="45"/>
                          <a:pt x="431" y="44"/>
                          <a:pt x="431" y="44"/>
                        </a:cubicBezTo>
                        <a:cubicBezTo>
                          <a:pt x="440" y="38"/>
                          <a:pt x="443" y="36"/>
                          <a:pt x="455" y="40"/>
                        </a:cubicBezTo>
                        <a:cubicBezTo>
                          <a:pt x="461" y="38"/>
                          <a:pt x="467" y="35"/>
                          <a:pt x="474" y="35"/>
                        </a:cubicBezTo>
                        <a:cubicBezTo>
                          <a:pt x="483" y="36"/>
                          <a:pt x="511" y="43"/>
                          <a:pt x="519" y="46"/>
                        </a:cubicBezTo>
                        <a:cubicBezTo>
                          <a:pt x="527" y="49"/>
                          <a:pt x="544" y="54"/>
                          <a:pt x="544" y="54"/>
                        </a:cubicBezTo>
                        <a:cubicBezTo>
                          <a:pt x="548" y="54"/>
                          <a:pt x="560" y="52"/>
                          <a:pt x="565" y="50"/>
                        </a:cubicBezTo>
                        <a:cubicBezTo>
                          <a:pt x="570" y="47"/>
                          <a:pt x="581" y="42"/>
                          <a:pt x="581" y="42"/>
                        </a:cubicBezTo>
                        <a:cubicBezTo>
                          <a:pt x="585" y="42"/>
                          <a:pt x="598" y="44"/>
                          <a:pt x="600" y="48"/>
                        </a:cubicBezTo>
                        <a:cubicBezTo>
                          <a:pt x="603" y="55"/>
                          <a:pt x="589" y="61"/>
                          <a:pt x="584" y="63"/>
                        </a:cubicBezTo>
                        <a:cubicBezTo>
                          <a:pt x="576" y="69"/>
                          <a:pt x="568" y="69"/>
                          <a:pt x="565" y="77"/>
                        </a:cubicBezTo>
                        <a:cubicBezTo>
                          <a:pt x="568" y="86"/>
                          <a:pt x="564" y="92"/>
                          <a:pt x="568" y="101"/>
                        </a:cubicBezTo>
                        <a:cubicBezTo>
                          <a:pt x="574" y="93"/>
                          <a:pt x="577" y="91"/>
                          <a:pt x="589" y="94"/>
                        </a:cubicBezTo>
                        <a:cubicBezTo>
                          <a:pt x="595" y="108"/>
                          <a:pt x="602" y="93"/>
                          <a:pt x="611" y="88"/>
                        </a:cubicBezTo>
                        <a:cubicBezTo>
                          <a:pt x="613" y="86"/>
                          <a:pt x="613" y="83"/>
                          <a:pt x="616" y="82"/>
                        </a:cubicBezTo>
                        <a:cubicBezTo>
                          <a:pt x="618" y="80"/>
                          <a:pt x="622" y="81"/>
                          <a:pt x="624" y="80"/>
                        </a:cubicBezTo>
                        <a:cubicBezTo>
                          <a:pt x="626" y="78"/>
                          <a:pt x="626" y="75"/>
                          <a:pt x="627" y="73"/>
                        </a:cubicBezTo>
                        <a:cubicBezTo>
                          <a:pt x="632" y="65"/>
                          <a:pt x="638" y="63"/>
                          <a:pt x="648" y="61"/>
                        </a:cubicBezTo>
                        <a:cubicBezTo>
                          <a:pt x="664" y="62"/>
                          <a:pt x="684" y="69"/>
                          <a:pt x="700" y="69"/>
                        </a:cubicBezTo>
                        <a:lnTo>
                          <a:pt x="794" y="84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250" name="Freeform 106"/>
                  <p:cNvSpPr>
                    <a:spLocks/>
                  </p:cNvSpPr>
                  <p:nvPr/>
                </p:nvSpPr>
                <p:spPr bwMode="ltGray">
                  <a:xfrm>
                    <a:off x="3981" y="282"/>
                    <a:ext cx="13" cy="10"/>
                  </a:xfrm>
                  <a:custGeom>
                    <a:avLst/>
                    <a:gdLst/>
                    <a:ahLst/>
                    <a:cxnLst>
                      <a:cxn ang="0">
                        <a:pos x="3" y="28"/>
                      </a:cxn>
                      <a:cxn ang="0">
                        <a:pos x="31" y="0"/>
                      </a:cxn>
                      <a:cxn ang="0">
                        <a:pos x="19" y="24"/>
                      </a:cxn>
                      <a:cxn ang="0">
                        <a:pos x="3" y="28"/>
                      </a:cxn>
                    </a:cxnLst>
                    <a:rect l="0" t="0" r="r" b="b"/>
                    <a:pathLst>
                      <a:path w="31" h="30">
                        <a:moveTo>
                          <a:pt x="3" y="28"/>
                        </a:moveTo>
                        <a:cubicBezTo>
                          <a:pt x="8" y="8"/>
                          <a:pt x="12" y="6"/>
                          <a:pt x="31" y="0"/>
                        </a:cubicBezTo>
                        <a:cubicBezTo>
                          <a:pt x="29" y="5"/>
                          <a:pt x="25" y="22"/>
                          <a:pt x="19" y="24"/>
                        </a:cubicBezTo>
                        <a:cubicBezTo>
                          <a:pt x="0" y="30"/>
                          <a:pt x="3" y="9"/>
                          <a:pt x="3" y="2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251" name="Freeform 107"/>
                  <p:cNvSpPr>
                    <a:spLocks/>
                  </p:cNvSpPr>
                  <p:nvPr/>
                </p:nvSpPr>
                <p:spPr bwMode="ltGray">
                  <a:xfrm>
                    <a:off x="3966" y="296"/>
                    <a:ext cx="19" cy="11"/>
                  </a:xfrm>
                  <a:custGeom>
                    <a:avLst/>
                    <a:gdLst/>
                    <a:ahLst/>
                    <a:cxnLst>
                      <a:cxn ang="0">
                        <a:pos x="6" y="32"/>
                      </a:cxn>
                      <a:cxn ang="0">
                        <a:pos x="22" y="0"/>
                      </a:cxn>
                      <a:cxn ang="0">
                        <a:pos x="38" y="4"/>
                      </a:cxn>
                      <a:cxn ang="0">
                        <a:pos x="6" y="32"/>
                      </a:cxn>
                    </a:cxnLst>
                    <a:rect l="0" t="0" r="r" b="b"/>
                    <a:pathLst>
                      <a:path w="44" h="32">
                        <a:moveTo>
                          <a:pt x="6" y="32"/>
                        </a:moveTo>
                        <a:cubicBezTo>
                          <a:pt x="0" y="14"/>
                          <a:pt x="7" y="10"/>
                          <a:pt x="22" y="0"/>
                        </a:cubicBezTo>
                        <a:cubicBezTo>
                          <a:pt x="27" y="1"/>
                          <a:pt x="35" y="0"/>
                          <a:pt x="38" y="4"/>
                        </a:cubicBezTo>
                        <a:cubicBezTo>
                          <a:pt x="44" y="13"/>
                          <a:pt x="16" y="32"/>
                          <a:pt x="6" y="32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252" name="Freeform 108"/>
                  <p:cNvSpPr>
                    <a:spLocks/>
                  </p:cNvSpPr>
                  <p:nvPr/>
                </p:nvSpPr>
                <p:spPr bwMode="ltGray">
                  <a:xfrm>
                    <a:off x="4028" y="337"/>
                    <a:ext cx="32" cy="6"/>
                  </a:xfrm>
                  <a:custGeom>
                    <a:avLst/>
                    <a:gdLst/>
                    <a:ahLst/>
                    <a:cxnLst>
                      <a:cxn ang="0">
                        <a:pos x="37" y="18"/>
                      </a:cxn>
                      <a:cxn ang="0">
                        <a:pos x="25" y="2"/>
                      </a:cxn>
                      <a:cxn ang="0">
                        <a:pos x="37" y="18"/>
                      </a:cxn>
                    </a:cxnLst>
                    <a:rect l="0" t="0" r="r" b="b"/>
                    <a:pathLst>
                      <a:path w="76" h="18">
                        <a:moveTo>
                          <a:pt x="37" y="18"/>
                        </a:moveTo>
                        <a:cubicBezTo>
                          <a:pt x="25" y="14"/>
                          <a:pt x="0" y="10"/>
                          <a:pt x="25" y="2"/>
                        </a:cubicBezTo>
                        <a:cubicBezTo>
                          <a:pt x="76" y="9"/>
                          <a:pt x="46" y="0"/>
                          <a:pt x="37" y="1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253" name="Freeform 109"/>
                  <p:cNvSpPr>
                    <a:spLocks/>
                  </p:cNvSpPr>
                  <p:nvPr/>
                </p:nvSpPr>
                <p:spPr bwMode="ltGray">
                  <a:xfrm>
                    <a:off x="4083" y="336"/>
                    <a:ext cx="18" cy="15"/>
                  </a:xfrm>
                  <a:custGeom>
                    <a:avLst/>
                    <a:gdLst/>
                    <a:ahLst/>
                    <a:cxnLst>
                      <a:cxn ang="0">
                        <a:pos x="0" y="21"/>
                      </a:cxn>
                      <a:cxn ang="0">
                        <a:pos x="12" y="9"/>
                      </a:cxn>
                      <a:cxn ang="0">
                        <a:pos x="0" y="21"/>
                      </a:cxn>
                    </a:cxnLst>
                    <a:rect l="0" t="0" r="r" b="b"/>
                    <a:pathLst>
                      <a:path w="42" h="44">
                        <a:moveTo>
                          <a:pt x="0" y="21"/>
                        </a:moveTo>
                        <a:cubicBezTo>
                          <a:pt x="4" y="17"/>
                          <a:pt x="7" y="11"/>
                          <a:pt x="12" y="9"/>
                        </a:cubicBezTo>
                        <a:cubicBezTo>
                          <a:pt x="42" y="0"/>
                          <a:pt x="23" y="44"/>
                          <a:pt x="0" y="21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254" name="Freeform 110"/>
                  <p:cNvSpPr>
                    <a:spLocks/>
                  </p:cNvSpPr>
                  <p:nvPr/>
                </p:nvSpPr>
                <p:spPr bwMode="ltGray">
                  <a:xfrm>
                    <a:off x="3936" y="295"/>
                    <a:ext cx="14" cy="10"/>
                  </a:xfrm>
                  <a:custGeom>
                    <a:avLst/>
                    <a:gdLst/>
                    <a:ahLst/>
                    <a:cxnLst>
                      <a:cxn ang="0">
                        <a:pos x="7" y="22"/>
                      </a:cxn>
                      <a:cxn ang="0">
                        <a:pos x="31" y="10"/>
                      </a:cxn>
                      <a:cxn ang="0">
                        <a:pos x="7" y="22"/>
                      </a:cxn>
                    </a:cxnLst>
                    <a:rect l="0" t="0" r="r" b="b"/>
                    <a:pathLst>
                      <a:path w="31" h="30">
                        <a:moveTo>
                          <a:pt x="7" y="22"/>
                        </a:moveTo>
                        <a:cubicBezTo>
                          <a:pt x="0" y="0"/>
                          <a:pt x="15" y="6"/>
                          <a:pt x="31" y="10"/>
                        </a:cubicBezTo>
                        <a:cubicBezTo>
                          <a:pt x="14" y="16"/>
                          <a:pt x="15" y="30"/>
                          <a:pt x="7" y="22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</p:grpSp>
          </p:grpSp>
          <p:grpSp>
            <p:nvGrpSpPr>
              <p:cNvPr id="7" name="Group 111"/>
              <p:cNvGrpSpPr>
                <a:grpSpLocks/>
              </p:cNvGrpSpPr>
              <p:nvPr/>
            </p:nvGrpSpPr>
            <p:grpSpPr bwMode="auto">
              <a:xfrm>
                <a:off x="798" y="111"/>
                <a:ext cx="4702" cy="418"/>
                <a:chOff x="798" y="255"/>
                <a:chExt cx="4702" cy="418"/>
              </a:xfrm>
            </p:grpSpPr>
            <p:sp>
              <p:nvSpPr>
                <p:cNvPr id="1030256" name="Line 112"/>
                <p:cNvSpPr>
                  <a:spLocks noChangeShapeType="1"/>
                </p:cNvSpPr>
                <p:nvPr/>
              </p:nvSpPr>
              <p:spPr bwMode="white">
                <a:xfrm>
                  <a:off x="798" y="476"/>
                  <a:ext cx="4702" cy="0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defTabSz="914400"/>
                  <a:endParaRPr lang="en-US">
                    <a:solidFill>
                      <a:srgbClr val="000000"/>
                    </a:solidFill>
                    <a:latin typeface="Tahoma"/>
                  </a:endParaRPr>
                </a:p>
              </p:txBody>
            </p:sp>
            <p:sp>
              <p:nvSpPr>
                <p:cNvPr id="1030257" name="Line 113"/>
                <p:cNvSpPr>
                  <a:spLocks noChangeShapeType="1"/>
                </p:cNvSpPr>
                <p:nvPr/>
              </p:nvSpPr>
              <p:spPr bwMode="white">
                <a:xfrm>
                  <a:off x="1026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defTabSz="914400"/>
                  <a:endParaRPr lang="en-US">
                    <a:solidFill>
                      <a:srgbClr val="000000"/>
                    </a:solidFill>
                    <a:latin typeface="Tahoma"/>
                  </a:endParaRPr>
                </a:p>
              </p:txBody>
            </p:sp>
            <p:sp>
              <p:nvSpPr>
                <p:cNvPr id="1030258" name="Line 114"/>
                <p:cNvSpPr>
                  <a:spLocks noChangeShapeType="1"/>
                </p:cNvSpPr>
                <p:nvPr/>
              </p:nvSpPr>
              <p:spPr bwMode="white">
                <a:xfrm>
                  <a:off x="1254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defTabSz="914400"/>
                  <a:endParaRPr lang="en-US">
                    <a:solidFill>
                      <a:srgbClr val="000000"/>
                    </a:solidFill>
                    <a:latin typeface="Tahoma"/>
                  </a:endParaRPr>
                </a:p>
              </p:txBody>
            </p:sp>
            <p:sp>
              <p:nvSpPr>
                <p:cNvPr id="1030259" name="Line 115"/>
                <p:cNvSpPr>
                  <a:spLocks noChangeShapeType="1"/>
                </p:cNvSpPr>
                <p:nvPr/>
              </p:nvSpPr>
              <p:spPr bwMode="white">
                <a:xfrm>
                  <a:off x="1482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defTabSz="914400"/>
                  <a:endParaRPr lang="en-US">
                    <a:solidFill>
                      <a:srgbClr val="000000"/>
                    </a:solidFill>
                    <a:latin typeface="Tahoma"/>
                  </a:endParaRPr>
                </a:p>
              </p:txBody>
            </p:sp>
            <p:sp>
              <p:nvSpPr>
                <p:cNvPr id="1030260" name="Line 116"/>
                <p:cNvSpPr>
                  <a:spLocks noChangeShapeType="1"/>
                </p:cNvSpPr>
                <p:nvPr/>
              </p:nvSpPr>
              <p:spPr bwMode="white">
                <a:xfrm>
                  <a:off x="1710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defTabSz="914400"/>
                  <a:endParaRPr lang="en-US">
                    <a:solidFill>
                      <a:srgbClr val="000000"/>
                    </a:solidFill>
                    <a:latin typeface="Tahoma"/>
                  </a:endParaRPr>
                </a:p>
              </p:txBody>
            </p:sp>
            <p:sp>
              <p:nvSpPr>
                <p:cNvPr id="1030261" name="Line 117"/>
                <p:cNvSpPr>
                  <a:spLocks noChangeShapeType="1"/>
                </p:cNvSpPr>
                <p:nvPr/>
              </p:nvSpPr>
              <p:spPr bwMode="white">
                <a:xfrm>
                  <a:off x="1938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defTabSz="914400"/>
                  <a:endParaRPr lang="en-US">
                    <a:solidFill>
                      <a:srgbClr val="000000"/>
                    </a:solidFill>
                    <a:latin typeface="Tahoma"/>
                  </a:endParaRPr>
                </a:p>
              </p:txBody>
            </p:sp>
            <p:sp>
              <p:nvSpPr>
                <p:cNvPr id="1030262" name="Line 118"/>
                <p:cNvSpPr>
                  <a:spLocks noChangeShapeType="1"/>
                </p:cNvSpPr>
                <p:nvPr/>
              </p:nvSpPr>
              <p:spPr bwMode="white">
                <a:xfrm>
                  <a:off x="2166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defTabSz="914400"/>
                  <a:endParaRPr lang="en-US">
                    <a:solidFill>
                      <a:srgbClr val="000000"/>
                    </a:solidFill>
                    <a:latin typeface="Tahoma"/>
                  </a:endParaRPr>
                </a:p>
              </p:txBody>
            </p:sp>
            <p:sp>
              <p:nvSpPr>
                <p:cNvPr id="1030263" name="Line 119"/>
                <p:cNvSpPr>
                  <a:spLocks noChangeShapeType="1"/>
                </p:cNvSpPr>
                <p:nvPr/>
              </p:nvSpPr>
              <p:spPr bwMode="white">
                <a:xfrm>
                  <a:off x="2394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defTabSz="914400"/>
                  <a:endParaRPr lang="en-US">
                    <a:solidFill>
                      <a:srgbClr val="000000"/>
                    </a:solidFill>
                    <a:latin typeface="Tahoma"/>
                  </a:endParaRPr>
                </a:p>
              </p:txBody>
            </p:sp>
            <p:sp>
              <p:nvSpPr>
                <p:cNvPr id="1030264" name="Line 120"/>
                <p:cNvSpPr>
                  <a:spLocks noChangeShapeType="1"/>
                </p:cNvSpPr>
                <p:nvPr/>
              </p:nvSpPr>
              <p:spPr bwMode="white">
                <a:xfrm>
                  <a:off x="2622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defTabSz="914400"/>
                  <a:endParaRPr lang="en-US">
                    <a:solidFill>
                      <a:srgbClr val="000000"/>
                    </a:solidFill>
                    <a:latin typeface="Tahoma"/>
                  </a:endParaRPr>
                </a:p>
              </p:txBody>
            </p:sp>
            <p:sp>
              <p:nvSpPr>
                <p:cNvPr id="1030265" name="Line 121"/>
                <p:cNvSpPr>
                  <a:spLocks noChangeShapeType="1"/>
                </p:cNvSpPr>
                <p:nvPr/>
              </p:nvSpPr>
              <p:spPr bwMode="white">
                <a:xfrm>
                  <a:off x="2850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defTabSz="914400"/>
                  <a:endParaRPr lang="en-US">
                    <a:solidFill>
                      <a:srgbClr val="000000"/>
                    </a:solidFill>
                    <a:latin typeface="Tahoma"/>
                  </a:endParaRPr>
                </a:p>
              </p:txBody>
            </p:sp>
            <p:sp>
              <p:nvSpPr>
                <p:cNvPr id="1030266" name="Line 122"/>
                <p:cNvSpPr>
                  <a:spLocks noChangeShapeType="1"/>
                </p:cNvSpPr>
                <p:nvPr/>
              </p:nvSpPr>
              <p:spPr bwMode="white">
                <a:xfrm>
                  <a:off x="3078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defTabSz="914400"/>
                  <a:endParaRPr lang="en-US">
                    <a:solidFill>
                      <a:srgbClr val="000000"/>
                    </a:solidFill>
                    <a:latin typeface="Tahoma"/>
                  </a:endParaRPr>
                </a:p>
              </p:txBody>
            </p:sp>
            <p:sp>
              <p:nvSpPr>
                <p:cNvPr id="1030267" name="Line 123"/>
                <p:cNvSpPr>
                  <a:spLocks noChangeShapeType="1"/>
                </p:cNvSpPr>
                <p:nvPr/>
              </p:nvSpPr>
              <p:spPr bwMode="white">
                <a:xfrm>
                  <a:off x="3306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defTabSz="914400"/>
                  <a:endParaRPr lang="en-US">
                    <a:solidFill>
                      <a:srgbClr val="000000"/>
                    </a:solidFill>
                    <a:latin typeface="Tahoma"/>
                  </a:endParaRPr>
                </a:p>
              </p:txBody>
            </p:sp>
            <p:sp>
              <p:nvSpPr>
                <p:cNvPr id="1030268" name="Line 124"/>
                <p:cNvSpPr>
                  <a:spLocks noChangeShapeType="1"/>
                </p:cNvSpPr>
                <p:nvPr/>
              </p:nvSpPr>
              <p:spPr bwMode="white">
                <a:xfrm>
                  <a:off x="3534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defTabSz="914400"/>
                  <a:endParaRPr lang="en-US">
                    <a:solidFill>
                      <a:srgbClr val="000000"/>
                    </a:solidFill>
                    <a:latin typeface="Tahoma"/>
                  </a:endParaRPr>
                </a:p>
              </p:txBody>
            </p:sp>
            <p:sp>
              <p:nvSpPr>
                <p:cNvPr id="1030269" name="Line 125"/>
                <p:cNvSpPr>
                  <a:spLocks noChangeShapeType="1"/>
                </p:cNvSpPr>
                <p:nvPr/>
              </p:nvSpPr>
              <p:spPr bwMode="white">
                <a:xfrm>
                  <a:off x="3762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defTabSz="914400"/>
                  <a:endParaRPr lang="en-US">
                    <a:solidFill>
                      <a:srgbClr val="000000"/>
                    </a:solidFill>
                    <a:latin typeface="Tahoma"/>
                  </a:endParaRPr>
                </a:p>
              </p:txBody>
            </p:sp>
            <p:sp>
              <p:nvSpPr>
                <p:cNvPr id="1030270" name="Line 126"/>
                <p:cNvSpPr>
                  <a:spLocks noChangeShapeType="1"/>
                </p:cNvSpPr>
                <p:nvPr/>
              </p:nvSpPr>
              <p:spPr bwMode="white">
                <a:xfrm>
                  <a:off x="3990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defTabSz="914400"/>
                  <a:endParaRPr lang="en-US">
                    <a:solidFill>
                      <a:srgbClr val="000000"/>
                    </a:solidFill>
                    <a:latin typeface="Tahoma"/>
                  </a:endParaRPr>
                </a:p>
              </p:txBody>
            </p:sp>
            <p:sp>
              <p:nvSpPr>
                <p:cNvPr id="1030271" name="Line 127"/>
                <p:cNvSpPr>
                  <a:spLocks noChangeShapeType="1"/>
                </p:cNvSpPr>
                <p:nvPr/>
              </p:nvSpPr>
              <p:spPr bwMode="white">
                <a:xfrm>
                  <a:off x="4218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defTabSz="914400"/>
                  <a:endParaRPr lang="en-US">
                    <a:solidFill>
                      <a:srgbClr val="000000"/>
                    </a:solidFill>
                    <a:latin typeface="Tahoma"/>
                  </a:endParaRPr>
                </a:p>
              </p:txBody>
            </p:sp>
            <p:sp>
              <p:nvSpPr>
                <p:cNvPr id="1030272" name="Line 128"/>
                <p:cNvSpPr>
                  <a:spLocks noChangeShapeType="1"/>
                </p:cNvSpPr>
                <p:nvPr/>
              </p:nvSpPr>
              <p:spPr bwMode="white">
                <a:xfrm>
                  <a:off x="4446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defTabSz="914400"/>
                  <a:endParaRPr lang="en-US">
                    <a:solidFill>
                      <a:srgbClr val="000000"/>
                    </a:solidFill>
                    <a:latin typeface="Tahoma"/>
                  </a:endParaRPr>
                </a:p>
              </p:txBody>
            </p:sp>
            <p:sp>
              <p:nvSpPr>
                <p:cNvPr id="1030273" name="Line 129"/>
                <p:cNvSpPr>
                  <a:spLocks noChangeShapeType="1"/>
                </p:cNvSpPr>
                <p:nvPr/>
              </p:nvSpPr>
              <p:spPr bwMode="white">
                <a:xfrm>
                  <a:off x="4674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defTabSz="914400"/>
                  <a:endParaRPr lang="en-US">
                    <a:solidFill>
                      <a:srgbClr val="000000"/>
                    </a:solidFill>
                    <a:latin typeface="Tahoma"/>
                  </a:endParaRPr>
                </a:p>
              </p:txBody>
            </p:sp>
            <p:sp>
              <p:nvSpPr>
                <p:cNvPr id="1030274" name="Line 130"/>
                <p:cNvSpPr>
                  <a:spLocks noChangeShapeType="1"/>
                </p:cNvSpPr>
                <p:nvPr/>
              </p:nvSpPr>
              <p:spPr bwMode="white">
                <a:xfrm>
                  <a:off x="4902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defTabSz="914400"/>
                  <a:endParaRPr lang="en-US">
                    <a:solidFill>
                      <a:srgbClr val="000000"/>
                    </a:solidFill>
                    <a:latin typeface="Tahoma"/>
                  </a:endParaRPr>
                </a:p>
              </p:txBody>
            </p:sp>
            <p:sp>
              <p:nvSpPr>
                <p:cNvPr id="1030275" name="Line 131"/>
                <p:cNvSpPr>
                  <a:spLocks noChangeShapeType="1"/>
                </p:cNvSpPr>
                <p:nvPr/>
              </p:nvSpPr>
              <p:spPr bwMode="white">
                <a:xfrm>
                  <a:off x="5130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defTabSz="914400"/>
                  <a:endParaRPr lang="en-US">
                    <a:solidFill>
                      <a:srgbClr val="000000"/>
                    </a:solidFill>
                    <a:latin typeface="Tahoma"/>
                  </a:endParaRPr>
                </a:p>
              </p:txBody>
            </p:sp>
            <p:sp>
              <p:nvSpPr>
                <p:cNvPr id="1030276" name="Line 132"/>
                <p:cNvSpPr>
                  <a:spLocks noChangeShapeType="1"/>
                </p:cNvSpPr>
                <p:nvPr/>
              </p:nvSpPr>
              <p:spPr bwMode="white">
                <a:xfrm>
                  <a:off x="5358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defTabSz="914400"/>
                  <a:endParaRPr lang="en-US">
                    <a:solidFill>
                      <a:srgbClr val="000000"/>
                    </a:solidFill>
                    <a:latin typeface="Tahoma"/>
                  </a:endParaRPr>
                </a:p>
              </p:txBody>
            </p:sp>
          </p:grpSp>
          <p:grpSp>
            <p:nvGrpSpPr>
              <p:cNvPr id="8" name="Group 133"/>
              <p:cNvGrpSpPr>
                <a:grpSpLocks/>
              </p:cNvGrpSpPr>
              <p:nvPr/>
            </p:nvGrpSpPr>
            <p:grpSpPr bwMode="auto">
              <a:xfrm>
                <a:off x="1208" y="109"/>
                <a:ext cx="3694" cy="423"/>
                <a:chOff x="1034" y="245"/>
                <a:chExt cx="3694" cy="423"/>
              </a:xfrm>
            </p:grpSpPr>
            <p:sp>
              <p:nvSpPr>
                <p:cNvPr id="1030278" name="Line 134"/>
                <p:cNvSpPr>
                  <a:spLocks noChangeShapeType="1"/>
                </p:cNvSpPr>
                <p:nvPr/>
              </p:nvSpPr>
              <p:spPr bwMode="ltGray">
                <a:xfrm>
                  <a:off x="2676" y="246"/>
                  <a:ext cx="0" cy="142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defTabSz="914400"/>
                  <a:endParaRPr lang="en-US">
                    <a:solidFill>
                      <a:srgbClr val="000000"/>
                    </a:solidFill>
                    <a:latin typeface="Tahoma"/>
                  </a:endParaRPr>
                </a:p>
              </p:txBody>
            </p:sp>
            <p:sp>
              <p:nvSpPr>
                <p:cNvPr id="1030279" name="Line 135"/>
                <p:cNvSpPr>
                  <a:spLocks noChangeShapeType="1"/>
                </p:cNvSpPr>
                <p:nvPr/>
              </p:nvSpPr>
              <p:spPr bwMode="ltGray">
                <a:xfrm>
                  <a:off x="2798" y="468"/>
                  <a:ext cx="70" cy="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defTabSz="914400"/>
                  <a:endParaRPr lang="en-US">
                    <a:solidFill>
                      <a:srgbClr val="000000"/>
                    </a:solidFill>
                    <a:latin typeface="Tahoma"/>
                  </a:endParaRPr>
                </a:p>
              </p:txBody>
            </p:sp>
            <p:sp>
              <p:nvSpPr>
                <p:cNvPr id="1030280" name="Line 136"/>
                <p:cNvSpPr>
                  <a:spLocks noChangeShapeType="1"/>
                </p:cNvSpPr>
                <p:nvPr/>
              </p:nvSpPr>
              <p:spPr bwMode="ltGray">
                <a:xfrm>
                  <a:off x="2904" y="486"/>
                  <a:ext cx="0" cy="28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defTabSz="914400"/>
                  <a:endParaRPr lang="en-US">
                    <a:solidFill>
                      <a:srgbClr val="000000"/>
                    </a:solidFill>
                    <a:latin typeface="Tahoma"/>
                  </a:endParaRPr>
                </a:p>
              </p:txBody>
            </p:sp>
            <p:sp>
              <p:nvSpPr>
                <p:cNvPr id="1030281" name="Line 137"/>
                <p:cNvSpPr>
                  <a:spLocks noChangeShapeType="1"/>
                </p:cNvSpPr>
                <p:nvPr/>
              </p:nvSpPr>
              <p:spPr bwMode="ltGray">
                <a:xfrm>
                  <a:off x="3132" y="586"/>
                  <a:ext cx="0" cy="79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defTabSz="914400"/>
                  <a:endParaRPr lang="en-US">
                    <a:solidFill>
                      <a:srgbClr val="000000"/>
                    </a:solidFill>
                    <a:latin typeface="Tahoma"/>
                  </a:endParaRPr>
                </a:p>
              </p:txBody>
            </p:sp>
            <p:sp>
              <p:nvSpPr>
                <p:cNvPr id="1030282" name="Line 138"/>
                <p:cNvSpPr>
                  <a:spLocks noChangeShapeType="1"/>
                </p:cNvSpPr>
                <p:nvPr/>
              </p:nvSpPr>
              <p:spPr bwMode="ltGray">
                <a:xfrm>
                  <a:off x="3816" y="358"/>
                  <a:ext cx="0" cy="18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defTabSz="914400"/>
                  <a:endParaRPr lang="en-US">
                    <a:solidFill>
                      <a:srgbClr val="000000"/>
                    </a:solidFill>
                    <a:latin typeface="Tahoma"/>
                  </a:endParaRPr>
                </a:p>
              </p:txBody>
            </p:sp>
            <p:sp>
              <p:nvSpPr>
                <p:cNvPr id="1030283" name="Line 139"/>
                <p:cNvSpPr>
                  <a:spLocks noChangeShapeType="1"/>
                </p:cNvSpPr>
                <p:nvPr/>
              </p:nvSpPr>
              <p:spPr bwMode="ltGray">
                <a:xfrm>
                  <a:off x="3722" y="468"/>
                  <a:ext cx="348" cy="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defTabSz="914400"/>
                  <a:endParaRPr lang="en-US">
                    <a:solidFill>
                      <a:srgbClr val="000000"/>
                    </a:solidFill>
                    <a:latin typeface="Tahoma"/>
                  </a:endParaRPr>
                </a:p>
              </p:txBody>
            </p:sp>
            <p:sp>
              <p:nvSpPr>
                <p:cNvPr id="1030284" name="Line 140"/>
                <p:cNvSpPr>
                  <a:spLocks noChangeShapeType="1"/>
                </p:cNvSpPr>
                <p:nvPr/>
              </p:nvSpPr>
              <p:spPr bwMode="ltGray">
                <a:xfrm>
                  <a:off x="4044" y="372"/>
                  <a:ext cx="0" cy="294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defTabSz="914400"/>
                  <a:endParaRPr lang="en-US">
                    <a:solidFill>
                      <a:srgbClr val="000000"/>
                    </a:solidFill>
                    <a:latin typeface="Tahoma"/>
                  </a:endParaRPr>
                </a:p>
              </p:txBody>
            </p:sp>
            <p:sp>
              <p:nvSpPr>
                <p:cNvPr id="1030285" name="Line 141"/>
                <p:cNvSpPr>
                  <a:spLocks noChangeShapeType="1"/>
                </p:cNvSpPr>
                <p:nvPr/>
              </p:nvSpPr>
              <p:spPr bwMode="ltGray">
                <a:xfrm flipV="1">
                  <a:off x="4046" y="248"/>
                  <a:ext cx="0" cy="5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defTabSz="914400"/>
                  <a:endParaRPr lang="en-US">
                    <a:solidFill>
                      <a:srgbClr val="000000"/>
                    </a:solidFill>
                    <a:latin typeface="Tahoma"/>
                  </a:endParaRPr>
                </a:p>
              </p:txBody>
            </p:sp>
            <p:sp>
              <p:nvSpPr>
                <p:cNvPr id="1030286" name="Line 142"/>
                <p:cNvSpPr>
                  <a:spLocks noChangeShapeType="1"/>
                </p:cNvSpPr>
                <p:nvPr/>
              </p:nvSpPr>
              <p:spPr bwMode="ltGray">
                <a:xfrm flipV="1">
                  <a:off x="4272" y="246"/>
                  <a:ext cx="0" cy="182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defTabSz="914400"/>
                  <a:endParaRPr lang="en-US">
                    <a:solidFill>
                      <a:srgbClr val="000000"/>
                    </a:solidFill>
                    <a:latin typeface="Tahoma"/>
                  </a:endParaRPr>
                </a:p>
              </p:txBody>
            </p:sp>
            <p:sp>
              <p:nvSpPr>
                <p:cNvPr id="1030287" name="Line 143"/>
                <p:cNvSpPr>
                  <a:spLocks noChangeShapeType="1"/>
                </p:cNvSpPr>
                <p:nvPr/>
              </p:nvSpPr>
              <p:spPr bwMode="ltGray">
                <a:xfrm flipH="1">
                  <a:off x="4422" y="468"/>
                  <a:ext cx="78" cy="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defTabSz="914400"/>
                  <a:endParaRPr lang="en-US">
                    <a:solidFill>
                      <a:srgbClr val="000000"/>
                    </a:solidFill>
                    <a:latin typeface="Tahoma"/>
                  </a:endParaRPr>
                </a:p>
              </p:txBody>
            </p:sp>
            <p:sp>
              <p:nvSpPr>
                <p:cNvPr id="1030288" name="Line 144"/>
                <p:cNvSpPr>
                  <a:spLocks noChangeShapeType="1"/>
                </p:cNvSpPr>
                <p:nvPr/>
              </p:nvSpPr>
              <p:spPr bwMode="ltGray">
                <a:xfrm flipH="1">
                  <a:off x="4290" y="468"/>
                  <a:ext cx="62" cy="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defTabSz="914400"/>
                  <a:endParaRPr lang="en-US">
                    <a:solidFill>
                      <a:srgbClr val="000000"/>
                    </a:solidFill>
                    <a:latin typeface="Tahoma"/>
                  </a:endParaRPr>
                </a:p>
              </p:txBody>
            </p:sp>
            <p:sp>
              <p:nvSpPr>
                <p:cNvPr id="1030289" name="Line 145"/>
                <p:cNvSpPr>
                  <a:spLocks noChangeShapeType="1"/>
                </p:cNvSpPr>
                <p:nvPr/>
              </p:nvSpPr>
              <p:spPr bwMode="ltGray">
                <a:xfrm flipV="1">
                  <a:off x="4500" y="246"/>
                  <a:ext cx="0" cy="27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defTabSz="914400"/>
                  <a:endParaRPr lang="en-US">
                    <a:solidFill>
                      <a:srgbClr val="000000"/>
                    </a:solidFill>
                    <a:latin typeface="Tahoma"/>
                  </a:endParaRPr>
                </a:p>
              </p:txBody>
            </p:sp>
            <p:sp>
              <p:nvSpPr>
                <p:cNvPr id="1030290" name="Line 146"/>
                <p:cNvSpPr>
                  <a:spLocks noChangeShapeType="1"/>
                </p:cNvSpPr>
                <p:nvPr/>
              </p:nvSpPr>
              <p:spPr bwMode="ltGray">
                <a:xfrm>
                  <a:off x="4728" y="606"/>
                  <a:ext cx="0" cy="34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defTabSz="914400"/>
                  <a:endParaRPr lang="en-US">
                    <a:solidFill>
                      <a:srgbClr val="000000"/>
                    </a:solidFill>
                    <a:latin typeface="Tahoma"/>
                  </a:endParaRPr>
                </a:p>
              </p:txBody>
            </p:sp>
            <p:sp>
              <p:nvSpPr>
                <p:cNvPr id="1030291" name="Line 147"/>
                <p:cNvSpPr>
                  <a:spLocks noChangeShapeType="1"/>
                </p:cNvSpPr>
                <p:nvPr/>
              </p:nvSpPr>
              <p:spPr bwMode="ltGray">
                <a:xfrm>
                  <a:off x="1992" y="250"/>
                  <a:ext cx="0" cy="62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defTabSz="914400"/>
                  <a:endParaRPr lang="en-US">
                    <a:solidFill>
                      <a:srgbClr val="000000"/>
                    </a:solidFill>
                    <a:latin typeface="Tahoma"/>
                  </a:endParaRPr>
                </a:p>
              </p:txBody>
            </p:sp>
            <p:sp>
              <p:nvSpPr>
                <p:cNvPr id="1030292" name="Line 148"/>
                <p:cNvSpPr>
                  <a:spLocks noChangeShapeType="1"/>
                </p:cNvSpPr>
                <p:nvPr/>
              </p:nvSpPr>
              <p:spPr bwMode="ltGray">
                <a:xfrm>
                  <a:off x="1764" y="247"/>
                  <a:ext cx="0" cy="337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defTabSz="914400"/>
                  <a:endParaRPr lang="en-US">
                    <a:solidFill>
                      <a:srgbClr val="000000"/>
                    </a:solidFill>
                    <a:latin typeface="Tahoma"/>
                  </a:endParaRPr>
                </a:p>
              </p:txBody>
            </p:sp>
            <p:sp>
              <p:nvSpPr>
                <p:cNvPr id="1030293" name="Line 149"/>
                <p:cNvSpPr>
                  <a:spLocks noChangeShapeType="1"/>
                </p:cNvSpPr>
                <p:nvPr/>
              </p:nvSpPr>
              <p:spPr bwMode="ltGray">
                <a:xfrm flipH="1">
                  <a:off x="1738" y="468"/>
                  <a:ext cx="68" cy="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defTabSz="914400"/>
                  <a:endParaRPr lang="en-US">
                    <a:solidFill>
                      <a:srgbClr val="000000"/>
                    </a:solidFill>
                    <a:latin typeface="Tahoma"/>
                  </a:endParaRPr>
                </a:p>
              </p:txBody>
            </p:sp>
            <p:sp>
              <p:nvSpPr>
                <p:cNvPr id="1030294" name="Line 150"/>
                <p:cNvSpPr>
                  <a:spLocks noChangeShapeType="1"/>
                </p:cNvSpPr>
                <p:nvPr/>
              </p:nvSpPr>
              <p:spPr bwMode="ltGray">
                <a:xfrm>
                  <a:off x="1604" y="468"/>
                  <a:ext cx="60" cy="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defTabSz="914400"/>
                  <a:endParaRPr lang="en-US">
                    <a:solidFill>
                      <a:srgbClr val="000000"/>
                    </a:solidFill>
                    <a:latin typeface="Tahoma"/>
                  </a:endParaRPr>
                </a:p>
              </p:txBody>
            </p:sp>
            <p:sp>
              <p:nvSpPr>
                <p:cNvPr id="1030295" name="Line 151"/>
                <p:cNvSpPr>
                  <a:spLocks noChangeShapeType="1"/>
                </p:cNvSpPr>
                <p:nvPr/>
              </p:nvSpPr>
              <p:spPr bwMode="ltGray">
                <a:xfrm flipH="1">
                  <a:off x="1404" y="468"/>
                  <a:ext cx="82" cy="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defTabSz="914400"/>
                  <a:endParaRPr lang="en-US">
                    <a:solidFill>
                      <a:srgbClr val="000000"/>
                    </a:solidFill>
                    <a:latin typeface="Tahoma"/>
                  </a:endParaRPr>
                </a:p>
              </p:txBody>
            </p:sp>
            <p:sp>
              <p:nvSpPr>
                <p:cNvPr id="1030296" name="Line 152"/>
                <p:cNvSpPr>
                  <a:spLocks noChangeShapeType="1"/>
                </p:cNvSpPr>
                <p:nvPr/>
              </p:nvSpPr>
              <p:spPr bwMode="ltGray">
                <a:xfrm>
                  <a:off x="1034" y="468"/>
                  <a:ext cx="348" cy="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defTabSz="914400"/>
                  <a:endParaRPr lang="en-US">
                    <a:solidFill>
                      <a:srgbClr val="000000"/>
                    </a:solidFill>
                    <a:latin typeface="Tahoma"/>
                  </a:endParaRPr>
                </a:p>
              </p:txBody>
            </p:sp>
            <p:sp>
              <p:nvSpPr>
                <p:cNvPr id="1030297" name="Line 153"/>
                <p:cNvSpPr>
                  <a:spLocks noChangeShapeType="1"/>
                </p:cNvSpPr>
                <p:nvPr/>
              </p:nvSpPr>
              <p:spPr bwMode="ltGray">
                <a:xfrm>
                  <a:off x="1306" y="370"/>
                  <a:ext cx="0" cy="298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defTabSz="914400"/>
                  <a:endParaRPr lang="en-US">
                    <a:solidFill>
                      <a:srgbClr val="000000"/>
                    </a:solidFill>
                    <a:latin typeface="Tahoma"/>
                  </a:endParaRPr>
                </a:p>
              </p:txBody>
            </p:sp>
            <p:sp>
              <p:nvSpPr>
                <p:cNvPr id="1030298" name="Line 154"/>
                <p:cNvSpPr>
                  <a:spLocks noChangeShapeType="1"/>
                </p:cNvSpPr>
                <p:nvPr/>
              </p:nvSpPr>
              <p:spPr bwMode="ltGray">
                <a:xfrm>
                  <a:off x="1080" y="388"/>
                  <a:ext cx="0" cy="156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defTabSz="914400"/>
                  <a:endParaRPr lang="en-US">
                    <a:solidFill>
                      <a:srgbClr val="000000"/>
                    </a:solidFill>
                    <a:latin typeface="Tahoma"/>
                  </a:endParaRPr>
                </a:p>
              </p:txBody>
            </p:sp>
            <p:sp>
              <p:nvSpPr>
                <p:cNvPr id="1030299" name="Line 155"/>
                <p:cNvSpPr>
                  <a:spLocks noChangeShapeType="1"/>
                </p:cNvSpPr>
                <p:nvPr/>
              </p:nvSpPr>
              <p:spPr bwMode="ltGray">
                <a:xfrm flipH="1" flipV="1">
                  <a:off x="1308" y="245"/>
                  <a:ext cx="0" cy="27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defTabSz="914400"/>
                  <a:endParaRPr lang="en-US">
                    <a:solidFill>
                      <a:srgbClr val="000000"/>
                    </a:solidFill>
                    <a:latin typeface="Tahoma"/>
                  </a:endParaRPr>
                </a:p>
              </p:txBody>
            </p:sp>
            <p:sp>
              <p:nvSpPr>
                <p:cNvPr id="1030300" name="Line 156"/>
                <p:cNvSpPr>
                  <a:spLocks noChangeShapeType="1"/>
                </p:cNvSpPr>
                <p:nvPr/>
              </p:nvSpPr>
              <p:spPr bwMode="ltGray">
                <a:xfrm>
                  <a:off x="1536" y="316"/>
                  <a:ext cx="0" cy="96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defTabSz="914400"/>
                  <a:endParaRPr lang="en-US">
                    <a:solidFill>
                      <a:srgbClr val="000000"/>
                    </a:solidFill>
                    <a:latin typeface="Tahoma"/>
                  </a:endParaRPr>
                </a:p>
              </p:txBody>
            </p:sp>
            <p:sp>
              <p:nvSpPr>
                <p:cNvPr id="1030301" name="Line 157"/>
                <p:cNvSpPr>
                  <a:spLocks noChangeShapeType="1"/>
                </p:cNvSpPr>
                <p:nvPr/>
              </p:nvSpPr>
              <p:spPr bwMode="ltGray">
                <a:xfrm flipV="1">
                  <a:off x="1536" y="247"/>
                  <a:ext cx="0" cy="22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defTabSz="914400"/>
                  <a:endParaRPr lang="en-US">
                    <a:solidFill>
                      <a:srgbClr val="000000"/>
                    </a:solidFill>
                    <a:latin typeface="Tahoma"/>
                  </a:endParaRPr>
                </a:p>
              </p:txBody>
            </p:sp>
            <p:sp>
              <p:nvSpPr>
                <p:cNvPr id="1030302" name="Line 158"/>
                <p:cNvSpPr>
                  <a:spLocks noChangeShapeType="1"/>
                </p:cNvSpPr>
                <p:nvPr/>
              </p:nvSpPr>
              <p:spPr bwMode="ltGray">
                <a:xfrm>
                  <a:off x="4095" y="467"/>
                  <a:ext cx="80" cy="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defTabSz="914400"/>
                  <a:endParaRPr lang="en-US">
                    <a:solidFill>
                      <a:srgbClr val="000000"/>
                    </a:solidFill>
                    <a:latin typeface="Tahoma"/>
                  </a:endParaRPr>
                </a:p>
              </p:txBody>
            </p:sp>
          </p:grpSp>
        </p:grpSp>
        <p:pic>
          <p:nvPicPr>
            <p:cNvPr id="1030303" name="Picture 159" descr="earth"/>
            <p:cNvPicPr>
              <a:picLocks noChangeAspect="1" noChangeArrowheads="1"/>
            </p:cNvPicPr>
            <p:nvPr userDrawn="1"/>
          </p:nvPicPr>
          <p:blipFill>
            <a:blip r:embed="rId2">
              <a:clrChange>
                <a:clrFrom>
                  <a:srgbClr val="000000"/>
                </a:clrFrom>
                <a:clrTo>
                  <a:srgbClr val="000000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165" y="55"/>
              <a:ext cx="562" cy="524"/>
            </a:xfrm>
            <a:prstGeom prst="rect">
              <a:avLst/>
            </a:prstGeom>
            <a:noFill/>
          </p:spPr>
        </p:pic>
      </p:grpSp>
    </p:spTree>
  </p:cSld>
  <p:clrMap bg1="lt1" tx1="dk1" bg2="lt2" tx2="dk2" accent1="accent1" accent2="accent2" accent3="accent3" accent4="accent4" accent5="accent5" accent6="accent6" hlink="hlink" folHlink="folHlink"/>
  <p:hf hdr="0" ftr="0" dt="0"/>
  <p:txStyles>
    <p:titleStyle>
      <a:lvl1pPr algn="l" rtl="0" fontAlgn="base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itchFamily="18" charset="0"/>
        </a:defRPr>
      </a:lvl2pPr>
      <a:lvl3pPr algn="l" rtl="0" fontAlgn="base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itchFamily="18" charset="0"/>
        </a:defRPr>
      </a:lvl3pPr>
      <a:lvl4pPr algn="l" rtl="0" fontAlgn="base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itchFamily="18" charset="0"/>
        </a:defRPr>
      </a:lvl4pPr>
      <a:lvl5pPr algn="l" rtl="0" fontAlgn="base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Blip>
          <a:blip r:embed="rId3"/>
        </a:buBlip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SzPct val="75000"/>
        <a:buBlip>
          <a:blip r:embed="rId4"/>
        </a:buBlip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–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–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–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–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–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0">
          <a:gsLst>
            <a:gs pos="0">
              <a:schemeClr val="bg2"/>
            </a:gs>
            <a:gs pos="50000">
              <a:schemeClr val="bg1"/>
            </a:gs>
            <a:gs pos="100000">
              <a:schemeClr val="bg2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0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46063" y="930275"/>
            <a:ext cx="7754937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30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2147888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3014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>
                <a:latin typeface="+mj-lt"/>
              </a:defRPr>
            </a:lvl1pPr>
          </a:lstStyle>
          <a:p>
            <a:pPr defTabSz="914400"/>
            <a:endParaRPr lang="en-US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03014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3246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j-lt"/>
              </a:defRPr>
            </a:lvl1pPr>
          </a:lstStyle>
          <a:p>
            <a:pPr defTabSz="914400"/>
            <a:endParaRPr lang="en-US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03015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j-lt"/>
              </a:defRPr>
            </a:lvl1pPr>
          </a:lstStyle>
          <a:p>
            <a:pPr defTabSz="914400"/>
            <a:fld id="{3FD2850B-1F08-41DC-A8BF-305B2E9688A7}" type="slidenum">
              <a:rPr lang="en-US">
                <a:solidFill>
                  <a:srgbClr val="000000"/>
                </a:solidFill>
                <a:latin typeface="Times New Roman"/>
              </a:rPr>
              <a:pPr defTabSz="914400"/>
              <a:t>‹#›</a:t>
            </a:fld>
            <a:endParaRPr lang="en-US">
              <a:solidFill>
                <a:srgbClr val="000000"/>
              </a:solidFill>
              <a:latin typeface="Times New Roman"/>
            </a:endParaRPr>
          </a:p>
        </p:txBody>
      </p:sp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1371600" y="87313"/>
            <a:ext cx="6172200" cy="598487"/>
            <a:chOff x="165" y="55"/>
            <a:chExt cx="5347" cy="524"/>
          </a:xfrm>
        </p:grpSpPr>
        <p:grpSp>
          <p:nvGrpSpPr>
            <p:cNvPr id="3" name="Group 8"/>
            <p:cNvGrpSpPr>
              <a:grpSpLocks/>
            </p:cNvGrpSpPr>
            <p:nvPr userDrawn="1"/>
          </p:nvGrpSpPr>
          <p:grpSpPr bwMode="auto">
            <a:xfrm>
              <a:off x="664" y="104"/>
              <a:ext cx="4848" cy="432"/>
              <a:chOff x="664" y="104"/>
              <a:chExt cx="4848" cy="432"/>
            </a:xfrm>
          </p:grpSpPr>
          <p:sp>
            <p:nvSpPr>
              <p:cNvPr id="1030153" name="Freeform 9"/>
              <p:cNvSpPr>
                <a:spLocks/>
              </p:cNvSpPr>
              <p:nvPr/>
            </p:nvSpPr>
            <p:spPr bwMode="ltGray">
              <a:xfrm>
                <a:off x="664" y="104"/>
                <a:ext cx="4848" cy="432"/>
              </a:xfrm>
              <a:custGeom>
                <a:avLst/>
                <a:gdLst/>
                <a:ahLst/>
                <a:cxnLst>
                  <a:cxn ang="0">
                    <a:pos x="4848" y="48"/>
                  </a:cxn>
                  <a:cxn ang="0">
                    <a:pos x="4848" y="432"/>
                  </a:cxn>
                  <a:cxn ang="0">
                    <a:pos x="0" y="432"/>
                  </a:cxn>
                  <a:cxn ang="0">
                    <a:pos x="0" y="0"/>
                  </a:cxn>
                  <a:cxn ang="0">
                    <a:pos x="4848" y="0"/>
                  </a:cxn>
                  <a:cxn ang="0">
                    <a:pos x="4848" y="48"/>
                  </a:cxn>
                </a:cxnLst>
                <a:rect l="0" t="0" r="r" b="b"/>
                <a:pathLst>
                  <a:path w="4848" h="432">
                    <a:moveTo>
                      <a:pt x="4848" y="48"/>
                    </a:moveTo>
                    <a:lnTo>
                      <a:pt x="4848" y="432"/>
                    </a:lnTo>
                    <a:cubicBezTo>
                      <a:pt x="4848" y="432"/>
                      <a:pt x="2424" y="432"/>
                      <a:pt x="0" y="432"/>
                    </a:cubicBezTo>
                    <a:cubicBezTo>
                      <a:pt x="161" y="345"/>
                      <a:pt x="169" y="61"/>
                      <a:pt x="0" y="0"/>
                    </a:cubicBezTo>
                    <a:cubicBezTo>
                      <a:pt x="2424" y="0"/>
                      <a:pt x="4848" y="0"/>
                      <a:pt x="4848" y="0"/>
                    </a:cubicBezTo>
                    <a:lnTo>
                      <a:pt x="4848" y="48"/>
                    </a:lnTo>
                    <a:close/>
                  </a:path>
                </a:pathLst>
              </a:custGeom>
              <a:solidFill>
                <a:schemeClr val="hlink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defTabSz="914400"/>
                <a:endParaRPr lang="en-US">
                  <a:solidFill>
                    <a:srgbClr val="000000"/>
                  </a:solidFill>
                  <a:latin typeface="Tahoma"/>
                </a:endParaRPr>
              </a:p>
            </p:txBody>
          </p:sp>
          <p:grpSp>
            <p:nvGrpSpPr>
              <p:cNvPr id="4" name="Group 10"/>
              <p:cNvGrpSpPr>
                <a:grpSpLocks/>
              </p:cNvGrpSpPr>
              <p:nvPr/>
            </p:nvGrpSpPr>
            <p:grpSpPr bwMode="auto">
              <a:xfrm>
                <a:off x="1195" y="104"/>
                <a:ext cx="3827" cy="429"/>
                <a:chOff x="1021" y="240"/>
                <a:chExt cx="3827" cy="429"/>
              </a:xfrm>
            </p:grpSpPr>
            <p:grpSp>
              <p:nvGrpSpPr>
                <p:cNvPr id="5" name="Group 11"/>
                <p:cNvGrpSpPr>
                  <a:grpSpLocks/>
                </p:cNvGrpSpPr>
                <p:nvPr/>
              </p:nvGrpSpPr>
              <p:grpSpPr bwMode="auto">
                <a:xfrm>
                  <a:off x="1021" y="241"/>
                  <a:ext cx="2208" cy="427"/>
                  <a:chOff x="1021" y="241"/>
                  <a:chExt cx="2208" cy="427"/>
                </a:xfrm>
              </p:grpSpPr>
              <p:sp>
                <p:nvSpPr>
                  <p:cNvPr id="1030156" name="Freeform 12"/>
                  <p:cNvSpPr>
                    <a:spLocks/>
                  </p:cNvSpPr>
                  <p:nvPr/>
                </p:nvSpPr>
                <p:spPr bwMode="ltGray">
                  <a:xfrm>
                    <a:off x="2257" y="633"/>
                    <a:ext cx="7" cy="8"/>
                  </a:xfrm>
                  <a:custGeom>
                    <a:avLst/>
                    <a:gdLst/>
                    <a:ahLst/>
                    <a:cxnLst>
                      <a:cxn ang="0">
                        <a:pos x="5" y="11"/>
                      </a:cxn>
                      <a:cxn ang="0">
                        <a:pos x="15" y="5"/>
                      </a:cxn>
                      <a:cxn ang="0">
                        <a:pos x="13" y="17"/>
                      </a:cxn>
                      <a:cxn ang="0">
                        <a:pos x="5" y="11"/>
                      </a:cxn>
                    </a:cxnLst>
                    <a:rect l="0" t="0" r="r" b="b"/>
                    <a:pathLst>
                      <a:path w="15" h="23">
                        <a:moveTo>
                          <a:pt x="5" y="11"/>
                        </a:moveTo>
                        <a:cubicBezTo>
                          <a:pt x="2" y="1"/>
                          <a:pt x="7" y="0"/>
                          <a:pt x="15" y="5"/>
                        </a:cubicBezTo>
                        <a:cubicBezTo>
                          <a:pt x="14" y="9"/>
                          <a:pt x="15" y="13"/>
                          <a:pt x="13" y="17"/>
                        </a:cubicBezTo>
                        <a:cubicBezTo>
                          <a:pt x="9" y="23"/>
                          <a:pt x="0" y="16"/>
                          <a:pt x="5" y="11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157" name="Freeform 13"/>
                  <p:cNvSpPr>
                    <a:spLocks/>
                  </p:cNvSpPr>
                  <p:nvPr/>
                </p:nvSpPr>
                <p:spPr bwMode="ltGray">
                  <a:xfrm>
                    <a:off x="2332" y="660"/>
                    <a:ext cx="9" cy="8"/>
                  </a:xfrm>
                  <a:custGeom>
                    <a:avLst/>
                    <a:gdLst/>
                    <a:ahLst/>
                    <a:cxnLst>
                      <a:cxn ang="0">
                        <a:pos x="3" y="13"/>
                      </a:cxn>
                      <a:cxn ang="0">
                        <a:pos x="11" y="3"/>
                      </a:cxn>
                      <a:cxn ang="0">
                        <a:pos x="7" y="19"/>
                      </a:cxn>
                      <a:cxn ang="0">
                        <a:pos x="3" y="13"/>
                      </a:cxn>
                    </a:cxnLst>
                    <a:rect l="0" t="0" r="r" b="b"/>
                    <a:pathLst>
                      <a:path w="20" h="23">
                        <a:moveTo>
                          <a:pt x="3" y="13"/>
                        </a:moveTo>
                        <a:cubicBezTo>
                          <a:pt x="0" y="5"/>
                          <a:pt x="2" y="0"/>
                          <a:pt x="11" y="3"/>
                        </a:cubicBezTo>
                        <a:cubicBezTo>
                          <a:pt x="16" y="10"/>
                          <a:pt x="20" y="23"/>
                          <a:pt x="7" y="19"/>
                        </a:cubicBezTo>
                        <a:cubicBezTo>
                          <a:pt x="6" y="17"/>
                          <a:pt x="3" y="13"/>
                          <a:pt x="3" y="13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158" name="Freeform 14"/>
                  <p:cNvSpPr>
                    <a:spLocks/>
                  </p:cNvSpPr>
                  <p:nvPr/>
                </p:nvSpPr>
                <p:spPr bwMode="ltGray">
                  <a:xfrm>
                    <a:off x="2120" y="616"/>
                    <a:ext cx="13" cy="14"/>
                  </a:xfrm>
                  <a:custGeom>
                    <a:avLst/>
                    <a:gdLst/>
                    <a:ahLst/>
                    <a:cxnLst>
                      <a:cxn ang="0">
                        <a:pos x="16" y="33"/>
                      </a:cxn>
                      <a:cxn ang="0">
                        <a:pos x="8" y="21"/>
                      </a:cxn>
                      <a:cxn ang="0">
                        <a:pos x="0" y="9"/>
                      </a:cxn>
                      <a:cxn ang="0">
                        <a:pos x="16" y="3"/>
                      </a:cxn>
                      <a:cxn ang="0">
                        <a:pos x="30" y="23"/>
                      </a:cxn>
                      <a:cxn ang="0">
                        <a:pos x="28" y="31"/>
                      </a:cxn>
                      <a:cxn ang="0">
                        <a:pos x="16" y="33"/>
                      </a:cxn>
                    </a:cxnLst>
                    <a:rect l="0" t="0" r="r" b="b"/>
                    <a:pathLst>
                      <a:path w="30" h="42">
                        <a:moveTo>
                          <a:pt x="16" y="33"/>
                        </a:moveTo>
                        <a:cubicBezTo>
                          <a:pt x="3" y="20"/>
                          <a:pt x="15" y="34"/>
                          <a:pt x="8" y="21"/>
                        </a:cubicBezTo>
                        <a:cubicBezTo>
                          <a:pt x="6" y="17"/>
                          <a:pt x="0" y="9"/>
                          <a:pt x="0" y="9"/>
                        </a:cubicBezTo>
                        <a:cubicBezTo>
                          <a:pt x="5" y="1"/>
                          <a:pt x="7" y="0"/>
                          <a:pt x="16" y="3"/>
                        </a:cubicBezTo>
                        <a:cubicBezTo>
                          <a:pt x="25" y="16"/>
                          <a:pt x="10" y="16"/>
                          <a:pt x="30" y="23"/>
                        </a:cubicBezTo>
                        <a:cubicBezTo>
                          <a:pt x="29" y="26"/>
                          <a:pt x="30" y="29"/>
                          <a:pt x="28" y="31"/>
                        </a:cubicBezTo>
                        <a:cubicBezTo>
                          <a:pt x="15" y="42"/>
                          <a:pt x="16" y="38"/>
                          <a:pt x="16" y="33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159" name="Freeform 15"/>
                  <p:cNvSpPr>
                    <a:spLocks/>
                  </p:cNvSpPr>
                  <p:nvPr/>
                </p:nvSpPr>
                <p:spPr bwMode="ltGray">
                  <a:xfrm>
                    <a:off x="1967" y="629"/>
                    <a:ext cx="11" cy="5"/>
                  </a:xfrm>
                  <a:custGeom>
                    <a:avLst/>
                    <a:gdLst/>
                    <a:ahLst/>
                    <a:cxnLst>
                      <a:cxn ang="0">
                        <a:pos x="15" y="16"/>
                      </a:cxn>
                      <a:cxn ang="0">
                        <a:pos x="3" y="8"/>
                      </a:cxn>
                      <a:cxn ang="0">
                        <a:pos x="15" y="0"/>
                      </a:cxn>
                      <a:cxn ang="0">
                        <a:pos x="15" y="16"/>
                      </a:cxn>
                    </a:cxnLst>
                    <a:rect l="0" t="0" r="r" b="b"/>
                    <a:pathLst>
                      <a:path w="25" h="16">
                        <a:moveTo>
                          <a:pt x="15" y="16"/>
                        </a:moveTo>
                        <a:cubicBezTo>
                          <a:pt x="10" y="15"/>
                          <a:pt x="0" y="12"/>
                          <a:pt x="3" y="8"/>
                        </a:cubicBezTo>
                        <a:cubicBezTo>
                          <a:pt x="6" y="4"/>
                          <a:pt x="15" y="0"/>
                          <a:pt x="15" y="0"/>
                        </a:cubicBezTo>
                        <a:cubicBezTo>
                          <a:pt x="17" y="3"/>
                          <a:pt x="25" y="16"/>
                          <a:pt x="15" y="16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160" name="Freeform 16"/>
                  <p:cNvSpPr>
                    <a:spLocks/>
                  </p:cNvSpPr>
                  <p:nvPr/>
                </p:nvSpPr>
                <p:spPr bwMode="ltGray">
                  <a:xfrm>
                    <a:off x="1921" y="635"/>
                    <a:ext cx="28" cy="16"/>
                  </a:xfrm>
                  <a:custGeom>
                    <a:avLst/>
                    <a:gdLst/>
                    <a:ahLst/>
                    <a:cxnLst>
                      <a:cxn ang="0">
                        <a:pos x="14" y="24"/>
                      </a:cxn>
                      <a:cxn ang="0">
                        <a:pos x="30" y="4"/>
                      </a:cxn>
                      <a:cxn ang="0">
                        <a:pos x="42" y="0"/>
                      </a:cxn>
                      <a:cxn ang="0">
                        <a:pos x="58" y="12"/>
                      </a:cxn>
                      <a:cxn ang="0">
                        <a:pos x="32" y="26"/>
                      </a:cxn>
                      <a:cxn ang="0">
                        <a:pos x="12" y="46"/>
                      </a:cxn>
                      <a:cxn ang="0">
                        <a:pos x="8" y="20"/>
                      </a:cxn>
                      <a:cxn ang="0">
                        <a:pos x="12" y="14"/>
                      </a:cxn>
                      <a:cxn ang="0">
                        <a:pos x="14" y="24"/>
                      </a:cxn>
                    </a:cxnLst>
                    <a:rect l="0" t="0" r="r" b="b"/>
                    <a:pathLst>
                      <a:path w="65" h="46">
                        <a:moveTo>
                          <a:pt x="14" y="24"/>
                        </a:moveTo>
                        <a:cubicBezTo>
                          <a:pt x="18" y="13"/>
                          <a:pt x="16" y="9"/>
                          <a:pt x="30" y="4"/>
                        </a:cubicBezTo>
                        <a:cubicBezTo>
                          <a:pt x="34" y="3"/>
                          <a:pt x="42" y="0"/>
                          <a:pt x="42" y="0"/>
                        </a:cubicBezTo>
                        <a:cubicBezTo>
                          <a:pt x="50" y="1"/>
                          <a:pt x="65" y="0"/>
                          <a:pt x="58" y="12"/>
                        </a:cubicBezTo>
                        <a:cubicBezTo>
                          <a:pt x="53" y="21"/>
                          <a:pt x="40" y="21"/>
                          <a:pt x="32" y="26"/>
                        </a:cubicBezTo>
                        <a:cubicBezTo>
                          <a:pt x="26" y="35"/>
                          <a:pt x="23" y="42"/>
                          <a:pt x="12" y="46"/>
                        </a:cubicBezTo>
                        <a:cubicBezTo>
                          <a:pt x="0" y="42"/>
                          <a:pt x="5" y="30"/>
                          <a:pt x="8" y="20"/>
                        </a:cubicBezTo>
                        <a:cubicBezTo>
                          <a:pt x="9" y="18"/>
                          <a:pt x="10" y="13"/>
                          <a:pt x="12" y="14"/>
                        </a:cubicBezTo>
                        <a:cubicBezTo>
                          <a:pt x="15" y="16"/>
                          <a:pt x="13" y="21"/>
                          <a:pt x="14" y="24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161" name="Freeform 17"/>
                  <p:cNvSpPr>
                    <a:spLocks/>
                  </p:cNvSpPr>
                  <p:nvPr/>
                </p:nvSpPr>
                <p:spPr bwMode="ltGray">
                  <a:xfrm>
                    <a:off x="1892" y="634"/>
                    <a:ext cx="29" cy="16"/>
                  </a:xfrm>
                  <a:custGeom>
                    <a:avLst/>
                    <a:gdLst/>
                    <a:ahLst/>
                    <a:cxnLst>
                      <a:cxn ang="0">
                        <a:pos x="0" y="31"/>
                      </a:cxn>
                      <a:cxn ang="0">
                        <a:pos x="18" y="25"/>
                      </a:cxn>
                      <a:cxn ang="0">
                        <a:pos x="52" y="1"/>
                      </a:cxn>
                      <a:cxn ang="0">
                        <a:pos x="64" y="3"/>
                      </a:cxn>
                      <a:cxn ang="0">
                        <a:pos x="50" y="19"/>
                      </a:cxn>
                      <a:cxn ang="0">
                        <a:pos x="28" y="33"/>
                      </a:cxn>
                      <a:cxn ang="0">
                        <a:pos x="22" y="47"/>
                      </a:cxn>
                      <a:cxn ang="0">
                        <a:pos x="16" y="45"/>
                      </a:cxn>
                      <a:cxn ang="0">
                        <a:pos x="12" y="39"/>
                      </a:cxn>
                      <a:cxn ang="0">
                        <a:pos x="0" y="35"/>
                      </a:cxn>
                      <a:cxn ang="0">
                        <a:pos x="0" y="31"/>
                      </a:cxn>
                    </a:cxnLst>
                    <a:rect l="0" t="0" r="r" b="b"/>
                    <a:pathLst>
                      <a:path w="69" h="47">
                        <a:moveTo>
                          <a:pt x="0" y="31"/>
                        </a:moveTo>
                        <a:cubicBezTo>
                          <a:pt x="7" y="24"/>
                          <a:pt x="9" y="22"/>
                          <a:pt x="18" y="25"/>
                        </a:cubicBezTo>
                        <a:cubicBezTo>
                          <a:pt x="25" y="4"/>
                          <a:pt x="36" y="12"/>
                          <a:pt x="52" y="1"/>
                        </a:cubicBezTo>
                        <a:cubicBezTo>
                          <a:pt x="56" y="2"/>
                          <a:pt x="61" y="0"/>
                          <a:pt x="64" y="3"/>
                        </a:cubicBezTo>
                        <a:cubicBezTo>
                          <a:pt x="69" y="8"/>
                          <a:pt x="50" y="19"/>
                          <a:pt x="50" y="19"/>
                        </a:cubicBezTo>
                        <a:cubicBezTo>
                          <a:pt x="46" y="31"/>
                          <a:pt x="35" y="22"/>
                          <a:pt x="28" y="33"/>
                        </a:cubicBezTo>
                        <a:cubicBezTo>
                          <a:pt x="31" y="41"/>
                          <a:pt x="31" y="44"/>
                          <a:pt x="22" y="47"/>
                        </a:cubicBezTo>
                        <a:cubicBezTo>
                          <a:pt x="20" y="46"/>
                          <a:pt x="18" y="46"/>
                          <a:pt x="16" y="45"/>
                        </a:cubicBezTo>
                        <a:cubicBezTo>
                          <a:pt x="14" y="43"/>
                          <a:pt x="14" y="40"/>
                          <a:pt x="12" y="39"/>
                        </a:cubicBezTo>
                        <a:cubicBezTo>
                          <a:pt x="8" y="37"/>
                          <a:pt x="0" y="35"/>
                          <a:pt x="0" y="35"/>
                        </a:cubicBezTo>
                        <a:cubicBezTo>
                          <a:pt x="2" y="26"/>
                          <a:pt x="3" y="25"/>
                          <a:pt x="0" y="31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162" name="Freeform 18"/>
                  <p:cNvSpPr>
                    <a:spLocks/>
                  </p:cNvSpPr>
                  <p:nvPr/>
                </p:nvSpPr>
                <p:spPr bwMode="ltGray">
                  <a:xfrm>
                    <a:off x="1735" y="547"/>
                    <a:ext cx="151" cy="93"/>
                  </a:xfrm>
                  <a:custGeom>
                    <a:avLst/>
                    <a:gdLst/>
                    <a:ahLst/>
                    <a:cxnLst>
                      <a:cxn ang="0">
                        <a:pos x="10" y="4"/>
                      </a:cxn>
                      <a:cxn ang="0">
                        <a:pos x="36" y="18"/>
                      </a:cxn>
                      <a:cxn ang="0">
                        <a:pos x="46" y="30"/>
                      </a:cxn>
                      <a:cxn ang="0">
                        <a:pos x="76" y="52"/>
                      </a:cxn>
                      <a:cxn ang="0">
                        <a:pos x="92" y="66"/>
                      </a:cxn>
                      <a:cxn ang="0">
                        <a:pos x="122" y="98"/>
                      </a:cxn>
                      <a:cxn ang="0">
                        <a:pos x="136" y="128"/>
                      </a:cxn>
                      <a:cxn ang="0">
                        <a:pos x="148" y="132"/>
                      </a:cxn>
                      <a:cxn ang="0">
                        <a:pos x="154" y="150"/>
                      </a:cxn>
                      <a:cxn ang="0">
                        <a:pos x="176" y="152"/>
                      </a:cxn>
                      <a:cxn ang="0">
                        <a:pos x="170" y="196"/>
                      </a:cxn>
                      <a:cxn ang="0">
                        <a:pos x="180" y="224"/>
                      </a:cxn>
                      <a:cxn ang="0">
                        <a:pos x="198" y="232"/>
                      </a:cxn>
                      <a:cxn ang="0">
                        <a:pos x="216" y="234"/>
                      </a:cxn>
                      <a:cxn ang="0">
                        <a:pos x="236" y="242"/>
                      </a:cxn>
                      <a:cxn ang="0">
                        <a:pos x="254" y="236"/>
                      </a:cxn>
                      <a:cxn ang="0">
                        <a:pos x="272" y="248"/>
                      </a:cxn>
                      <a:cxn ang="0">
                        <a:pos x="296" y="256"/>
                      </a:cxn>
                      <a:cxn ang="0">
                        <a:pos x="314" y="264"/>
                      </a:cxn>
                      <a:cxn ang="0">
                        <a:pos x="352" y="266"/>
                      </a:cxn>
                      <a:cxn ang="0">
                        <a:pos x="342" y="274"/>
                      </a:cxn>
                      <a:cxn ang="0">
                        <a:pos x="322" y="272"/>
                      </a:cxn>
                      <a:cxn ang="0">
                        <a:pos x="300" y="270"/>
                      </a:cxn>
                      <a:cxn ang="0">
                        <a:pos x="288" y="266"/>
                      </a:cxn>
                      <a:cxn ang="0">
                        <a:pos x="252" y="264"/>
                      </a:cxn>
                      <a:cxn ang="0">
                        <a:pos x="234" y="260"/>
                      </a:cxn>
                      <a:cxn ang="0">
                        <a:pos x="172" y="242"/>
                      </a:cxn>
                      <a:cxn ang="0">
                        <a:pos x="160" y="216"/>
                      </a:cxn>
                      <a:cxn ang="0">
                        <a:pos x="126" y="200"/>
                      </a:cxn>
                      <a:cxn ang="0">
                        <a:pos x="108" y="186"/>
                      </a:cxn>
                      <a:cxn ang="0">
                        <a:pos x="94" y="158"/>
                      </a:cxn>
                      <a:cxn ang="0">
                        <a:pos x="68" y="108"/>
                      </a:cxn>
                      <a:cxn ang="0">
                        <a:pos x="64" y="102"/>
                      </a:cxn>
                      <a:cxn ang="0">
                        <a:pos x="58" y="100"/>
                      </a:cxn>
                      <a:cxn ang="0">
                        <a:pos x="54" y="88"/>
                      </a:cxn>
                      <a:cxn ang="0">
                        <a:pos x="38" y="58"/>
                      </a:cxn>
                      <a:cxn ang="0">
                        <a:pos x="20" y="40"/>
                      </a:cxn>
                      <a:cxn ang="0">
                        <a:pos x="4" y="22"/>
                      </a:cxn>
                      <a:cxn ang="0">
                        <a:pos x="10" y="2"/>
                      </a:cxn>
                      <a:cxn ang="0">
                        <a:pos x="10" y="4"/>
                      </a:cxn>
                    </a:cxnLst>
                    <a:rect l="0" t="0" r="r" b="b"/>
                    <a:pathLst>
                      <a:path w="355" h="277">
                        <a:moveTo>
                          <a:pt x="10" y="4"/>
                        </a:moveTo>
                        <a:cubicBezTo>
                          <a:pt x="22" y="0"/>
                          <a:pt x="24" y="14"/>
                          <a:pt x="36" y="18"/>
                        </a:cubicBezTo>
                        <a:cubicBezTo>
                          <a:pt x="37" y="19"/>
                          <a:pt x="45" y="29"/>
                          <a:pt x="46" y="30"/>
                        </a:cubicBezTo>
                        <a:cubicBezTo>
                          <a:pt x="56" y="40"/>
                          <a:pt x="67" y="38"/>
                          <a:pt x="76" y="52"/>
                        </a:cubicBezTo>
                        <a:cubicBezTo>
                          <a:pt x="80" y="58"/>
                          <a:pt x="92" y="66"/>
                          <a:pt x="92" y="66"/>
                        </a:cubicBezTo>
                        <a:cubicBezTo>
                          <a:pt x="96" y="79"/>
                          <a:pt x="112" y="88"/>
                          <a:pt x="122" y="98"/>
                        </a:cubicBezTo>
                        <a:cubicBezTo>
                          <a:pt x="124" y="105"/>
                          <a:pt x="130" y="124"/>
                          <a:pt x="136" y="128"/>
                        </a:cubicBezTo>
                        <a:cubicBezTo>
                          <a:pt x="140" y="130"/>
                          <a:pt x="148" y="132"/>
                          <a:pt x="148" y="132"/>
                        </a:cubicBezTo>
                        <a:cubicBezTo>
                          <a:pt x="150" y="138"/>
                          <a:pt x="154" y="150"/>
                          <a:pt x="154" y="150"/>
                        </a:cubicBezTo>
                        <a:cubicBezTo>
                          <a:pt x="161" y="139"/>
                          <a:pt x="168" y="144"/>
                          <a:pt x="176" y="152"/>
                        </a:cubicBezTo>
                        <a:cubicBezTo>
                          <a:pt x="174" y="167"/>
                          <a:pt x="173" y="181"/>
                          <a:pt x="170" y="196"/>
                        </a:cubicBezTo>
                        <a:cubicBezTo>
                          <a:pt x="171" y="202"/>
                          <a:pt x="174" y="220"/>
                          <a:pt x="180" y="224"/>
                        </a:cubicBezTo>
                        <a:cubicBezTo>
                          <a:pt x="185" y="228"/>
                          <a:pt x="193" y="228"/>
                          <a:pt x="198" y="232"/>
                        </a:cubicBezTo>
                        <a:cubicBezTo>
                          <a:pt x="204" y="230"/>
                          <a:pt x="216" y="234"/>
                          <a:pt x="216" y="234"/>
                        </a:cubicBezTo>
                        <a:cubicBezTo>
                          <a:pt x="223" y="241"/>
                          <a:pt x="225" y="245"/>
                          <a:pt x="236" y="242"/>
                        </a:cubicBezTo>
                        <a:cubicBezTo>
                          <a:pt x="242" y="240"/>
                          <a:pt x="254" y="236"/>
                          <a:pt x="254" y="236"/>
                        </a:cubicBezTo>
                        <a:cubicBezTo>
                          <a:pt x="260" y="240"/>
                          <a:pt x="265" y="246"/>
                          <a:pt x="272" y="248"/>
                        </a:cubicBezTo>
                        <a:cubicBezTo>
                          <a:pt x="277" y="250"/>
                          <a:pt x="291" y="252"/>
                          <a:pt x="296" y="256"/>
                        </a:cubicBezTo>
                        <a:cubicBezTo>
                          <a:pt x="301" y="260"/>
                          <a:pt x="314" y="264"/>
                          <a:pt x="314" y="264"/>
                        </a:cubicBezTo>
                        <a:cubicBezTo>
                          <a:pt x="330" y="263"/>
                          <a:pt x="338" y="261"/>
                          <a:pt x="352" y="266"/>
                        </a:cubicBezTo>
                        <a:cubicBezTo>
                          <a:pt x="355" y="275"/>
                          <a:pt x="350" y="277"/>
                          <a:pt x="342" y="274"/>
                        </a:cubicBezTo>
                        <a:cubicBezTo>
                          <a:pt x="336" y="276"/>
                          <a:pt x="322" y="272"/>
                          <a:pt x="322" y="272"/>
                        </a:cubicBezTo>
                        <a:cubicBezTo>
                          <a:pt x="314" y="275"/>
                          <a:pt x="308" y="272"/>
                          <a:pt x="300" y="270"/>
                        </a:cubicBezTo>
                        <a:cubicBezTo>
                          <a:pt x="296" y="269"/>
                          <a:pt x="288" y="266"/>
                          <a:pt x="288" y="266"/>
                        </a:cubicBezTo>
                        <a:cubicBezTo>
                          <a:pt x="276" y="270"/>
                          <a:pt x="264" y="266"/>
                          <a:pt x="252" y="264"/>
                        </a:cubicBezTo>
                        <a:cubicBezTo>
                          <a:pt x="245" y="259"/>
                          <a:pt x="242" y="257"/>
                          <a:pt x="234" y="260"/>
                        </a:cubicBezTo>
                        <a:cubicBezTo>
                          <a:pt x="211" y="252"/>
                          <a:pt x="192" y="256"/>
                          <a:pt x="172" y="242"/>
                        </a:cubicBezTo>
                        <a:cubicBezTo>
                          <a:pt x="165" y="231"/>
                          <a:pt x="176" y="221"/>
                          <a:pt x="160" y="216"/>
                        </a:cubicBezTo>
                        <a:cubicBezTo>
                          <a:pt x="154" y="233"/>
                          <a:pt x="136" y="203"/>
                          <a:pt x="126" y="200"/>
                        </a:cubicBezTo>
                        <a:cubicBezTo>
                          <a:pt x="120" y="196"/>
                          <a:pt x="114" y="190"/>
                          <a:pt x="108" y="186"/>
                        </a:cubicBezTo>
                        <a:cubicBezTo>
                          <a:pt x="104" y="175"/>
                          <a:pt x="104" y="165"/>
                          <a:pt x="94" y="158"/>
                        </a:cubicBezTo>
                        <a:cubicBezTo>
                          <a:pt x="83" y="142"/>
                          <a:pt x="85" y="119"/>
                          <a:pt x="68" y="108"/>
                        </a:cubicBezTo>
                        <a:cubicBezTo>
                          <a:pt x="67" y="106"/>
                          <a:pt x="66" y="104"/>
                          <a:pt x="64" y="102"/>
                        </a:cubicBezTo>
                        <a:cubicBezTo>
                          <a:pt x="62" y="101"/>
                          <a:pt x="59" y="102"/>
                          <a:pt x="58" y="100"/>
                        </a:cubicBezTo>
                        <a:cubicBezTo>
                          <a:pt x="56" y="97"/>
                          <a:pt x="54" y="88"/>
                          <a:pt x="54" y="88"/>
                        </a:cubicBezTo>
                        <a:cubicBezTo>
                          <a:pt x="59" y="73"/>
                          <a:pt x="52" y="61"/>
                          <a:pt x="38" y="58"/>
                        </a:cubicBezTo>
                        <a:cubicBezTo>
                          <a:pt x="32" y="49"/>
                          <a:pt x="31" y="44"/>
                          <a:pt x="20" y="40"/>
                        </a:cubicBezTo>
                        <a:cubicBezTo>
                          <a:pt x="16" y="27"/>
                          <a:pt x="16" y="26"/>
                          <a:pt x="4" y="22"/>
                        </a:cubicBezTo>
                        <a:cubicBezTo>
                          <a:pt x="1" y="13"/>
                          <a:pt x="0" y="5"/>
                          <a:pt x="10" y="2"/>
                        </a:cubicBezTo>
                        <a:cubicBezTo>
                          <a:pt x="18" y="5"/>
                          <a:pt x="18" y="4"/>
                          <a:pt x="10" y="4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163" name="Freeform 19"/>
                  <p:cNvSpPr>
                    <a:spLocks/>
                  </p:cNvSpPr>
                  <p:nvPr/>
                </p:nvSpPr>
                <p:spPr bwMode="ltGray">
                  <a:xfrm>
                    <a:off x="1827" y="541"/>
                    <a:ext cx="67" cy="68"/>
                  </a:xfrm>
                  <a:custGeom>
                    <a:avLst/>
                    <a:gdLst/>
                    <a:ahLst/>
                    <a:cxnLst>
                      <a:cxn ang="0">
                        <a:pos x="54" y="66"/>
                      </a:cxn>
                      <a:cxn ang="0">
                        <a:pos x="66" y="58"/>
                      </a:cxn>
                      <a:cxn ang="0">
                        <a:pos x="68" y="52"/>
                      </a:cxn>
                      <a:cxn ang="0">
                        <a:pos x="80" y="44"/>
                      </a:cxn>
                      <a:cxn ang="0">
                        <a:pos x="106" y="22"/>
                      </a:cxn>
                      <a:cxn ang="0">
                        <a:pos x="112" y="4"/>
                      </a:cxn>
                      <a:cxn ang="0">
                        <a:pos x="124" y="0"/>
                      </a:cxn>
                      <a:cxn ang="0">
                        <a:pos x="150" y="28"/>
                      </a:cxn>
                      <a:cxn ang="0">
                        <a:pos x="146" y="44"/>
                      </a:cxn>
                      <a:cxn ang="0">
                        <a:pos x="126" y="64"/>
                      </a:cxn>
                      <a:cxn ang="0">
                        <a:pos x="132" y="94"/>
                      </a:cxn>
                      <a:cxn ang="0">
                        <a:pos x="142" y="110"/>
                      </a:cxn>
                      <a:cxn ang="0">
                        <a:pos x="146" y="128"/>
                      </a:cxn>
                      <a:cxn ang="0">
                        <a:pos x="128" y="128"/>
                      </a:cxn>
                      <a:cxn ang="0">
                        <a:pos x="116" y="146"/>
                      </a:cxn>
                      <a:cxn ang="0">
                        <a:pos x="104" y="156"/>
                      </a:cxn>
                      <a:cxn ang="0">
                        <a:pos x="100" y="198"/>
                      </a:cxn>
                      <a:cxn ang="0">
                        <a:pos x="88" y="202"/>
                      </a:cxn>
                      <a:cxn ang="0">
                        <a:pos x="82" y="206"/>
                      </a:cxn>
                      <a:cxn ang="0">
                        <a:pos x="76" y="202"/>
                      </a:cxn>
                      <a:cxn ang="0">
                        <a:pos x="72" y="190"/>
                      </a:cxn>
                      <a:cxn ang="0">
                        <a:pos x="60" y="186"/>
                      </a:cxn>
                      <a:cxn ang="0">
                        <a:pos x="42" y="194"/>
                      </a:cxn>
                      <a:cxn ang="0">
                        <a:pos x="28" y="186"/>
                      </a:cxn>
                      <a:cxn ang="0">
                        <a:pos x="10" y="148"/>
                      </a:cxn>
                      <a:cxn ang="0">
                        <a:pos x="4" y="130"/>
                      </a:cxn>
                      <a:cxn ang="0">
                        <a:pos x="0" y="118"/>
                      </a:cxn>
                      <a:cxn ang="0">
                        <a:pos x="20" y="96"/>
                      </a:cxn>
                      <a:cxn ang="0">
                        <a:pos x="32" y="104"/>
                      </a:cxn>
                      <a:cxn ang="0">
                        <a:pos x="34" y="80"/>
                      </a:cxn>
                      <a:cxn ang="0">
                        <a:pos x="52" y="70"/>
                      </a:cxn>
                      <a:cxn ang="0">
                        <a:pos x="54" y="66"/>
                      </a:cxn>
                    </a:cxnLst>
                    <a:rect l="0" t="0" r="r" b="b"/>
                    <a:pathLst>
                      <a:path w="156" h="206">
                        <a:moveTo>
                          <a:pt x="54" y="66"/>
                        </a:moveTo>
                        <a:cubicBezTo>
                          <a:pt x="58" y="63"/>
                          <a:pt x="64" y="63"/>
                          <a:pt x="66" y="58"/>
                        </a:cubicBezTo>
                        <a:cubicBezTo>
                          <a:pt x="67" y="56"/>
                          <a:pt x="67" y="53"/>
                          <a:pt x="68" y="52"/>
                        </a:cubicBezTo>
                        <a:cubicBezTo>
                          <a:pt x="71" y="49"/>
                          <a:pt x="80" y="44"/>
                          <a:pt x="80" y="44"/>
                        </a:cubicBezTo>
                        <a:cubicBezTo>
                          <a:pt x="113" y="55"/>
                          <a:pt x="85" y="29"/>
                          <a:pt x="106" y="22"/>
                        </a:cubicBezTo>
                        <a:cubicBezTo>
                          <a:pt x="110" y="17"/>
                          <a:pt x="108" y="9"/>
                          <a:pt x="112" y="4"/>
                        </a:cubicBezTo>
                        <a:cubicBezTo>
                          <a:pt x="115" y="1"/>
                          <a:pt x="124" y="0"/>
                          <a:pt x="124" y="0"/>
                        </a:cubicBezTo>
                        <a:cubicBezTo>
                          <a:pt x="138" y="14"/>
                          <a:pt x="126" y="23"/>
                          <a:pt x="150" y="28"/>
                        </a:cubicBezTo>
                        <a:cubicBezTo>
                          <a:pt x="156" y="36"/>
                          <a:pt x="154" y="39"/>
                          <a:pt x="146" y="44"/>
                        </a:cubicBezTo>
                        <a:cubicBezTo>
                          <a:pt x="141" y="52"/>
                          <a:pt x="135" y="61"/>
                          <a:pt x="126" y="64"/>
                        </a:cubicBezTo>
                        <a:cubicBezTo>
                          <a:pt x="118" y="75"/>
                          <a:pt x="128" y="83"/>
                          <a:pt x="132" y="94"/>
                        </a:cubicBezTo>
                        <a:cubicBezTo>
                          <a:pt x="129" y="103"/>
                          <a:pt x="135" y="105"/>
                          <a:pt x="142" y="110"/>
                        </a:cubicBezTo>
                        <a:cubicBezTo>
                          <a:pt x="145" y="119"/>
                          <a:pt x="141" y="120"/>
                          <a:pt x="146" y="128"/>
                        </a:cubicBezTo>
                        <a:cubicBezTo>
                          <a:pt x="142" y="139"/>
                          <a:pt x="135" y="133"/>
                          <a:pt x="128" y="128"/>
                        </a:cubicBezTo>
                        <a:cubicBezTo>
                          <a:pt x="116" y="132"/>
                          <a:pt x="122" y="136"/>
                          <a:pt x="116" y="146"/>
                        </a:cubicBezTo>
                        <a:cubicBezTo>
                          <a:pt x="113" y="151"/>
                          <a:pt x="108" y="152"/>
                          <a:pt x="104" y="156"/>
                        </a:cubicBezTo>
                        <a:cubicBezTo>
                          <a:pt x="107" y="167"/>
                          <a:pt x="112" y="191"/>
                          <a:pt x="100" y="198"/>
                        </a:cubicBezTo>
                        <a:cubicBezTo>
                          <a:pt x="96" y="200"/>
                          <a:pt x="92" y="200"/>
                          <a:pt x="88" y="202"/>
                        </a:cubicBezTo>
                        <a:cubicBezTo>
                          <a:pt x="86" y="203"/>
                          <a:pt x="84" y="205"/>
                          <a:pt x="82" y="206"/>
                        </a:cubicBezTo>
                        <a:cubicBezTo>
                          <a:pt x="80" y="205"/>
                          <a:pt x="77" y="204"/>
                          <a:pt x="76" y="202"/>
                        </a:cubicBezTo>
                        <a:cubicBezTo>
                          <a:pt x="74" y="198"/>
                          <a:pt x="76" y="191"/>
                          <a:pt x="72" y="190"/>
                        </a:cubicBezTo>
                        <a:cubicBezTo>
                          <a:pt x="68" y="189"/>
                          <a:pt x="60" y="186"/>
                          <a:pt x="60" y="186"/>
                        </a:cubicBezTo>
                        <a:cubicBezTo>
                          <a:pt x="53" y="188"/>
                          <a:pt x="49" y="192"/>
                          <a:pt x="42" y="194"/>
                        </a:cubicBezTo>
                        <a:cubicBezTo>
                          <a:pt x="34" y="189"/>
                          <a:pt x="37" y="183"/>
                          <a:pt x="28" y="186"/>
                        </a:cubicBezTo>
                        <a:cubicBezTo>
                          <a:pt x="12" y="181"/>
                          <a:pt x="19" y="161"/>
                          <a:pt x="10" y="148"/>
                        </a:cubicBezTo>
                        <a:cubicBezTo>
                          <a:pt x="5" y="121"/>
                          <a:pt x="11" y="147"/>
                          <a:pt x="4" y="130"/>
                        </a:cubicBezTo>
                        <a:cubicBezTo>
                          <a:pt x="2" y="126"/>
                          <a:pt x="0" y="118"/>
                          <a:pt x="0" y="118"/>
                        </a:cubicBezTo>
                        <a:cubicBezTo>
                          <a:pt x="2" y="95"/>
                          <a:pt x="0" y="83"/>
                          <a:pt x="20" y="96"/>
                        </a:cubicBezTo>
                        <a:cubicBezTo>
                          <a:pt x="23" y="105"/>
                          <a:pt x="23" y="110"/>
                          <a:pt x="32" y="104"/>
                        </a:cubicBezTo>
                        <a:cubicBezTo>
                          <a:pt x="35" y="95"/>
                          <a:pt x="29" y="88"/>
                          <a:pt x="34" y="80"/>
                        </a:cubicBezTo>
                        <a:cubicBezTo>
                          <a:pt x="36" y="76"/>
                          <a:pt x="48" y="73"/>
                          <a:pt x="52" y="70"/>
                        </a:cubicBezTo>
                        <a:cubicBezTo>
                          <a:pt x="57" y="63"/>
                          <a:pt x="58" y="62"/>
                          <a:pt x="54" y="66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164" name="Freeform 20"/>
                  <p:cNvSpPr>
                    <a:spLocks/>
                  </p:cNvSpPr>
                  <p:nvPr/>
                </p:nvSpPr>
                <p:spPr bwMode="ltGray">
                  <a:xfrm>
                    <a:off x="1892" y="572"/>
                    <a:ext cx="47" cy="13"/>
                  </a:xfrm>
                  <a:custGeom>
                    <a:avLst/>
                    <a:gdLst/>
                    <a:ahLst/>
                    <a:cxnLst>
                      <a:cxn ang="0">
                        <a:pos x="4" y="32"/>
                      </a:cxn>
                      <a:cxn ang="0">
                        <a:pos x="18" y="10"/>
                      </a:cxn>
                      <a:cxn ang="0">
                        <a:pos x="46" y="20"/>
                      </a:cxn>
                      <a:cxn ang="0">
                        <a:pos x="72" y="14"/>
                      </a:cxn>
                      <a:cxn ang="0">
                        <a:pos x="90" y="0"/>
                      </a:cxn>
                      <a:cxn ang="0">
                        <a:pos x="76" y="26"/>
                      </a:cxn>
                      <a:cxn ang="0">
                        <a:pos x="60" y="38"/>
                      </a:cxn>
                      <a:cxn ang="0">
                        <a:pos x="42" y="32"/>
                      </a:cxn>
                      <a:cxn ang="0">
                        <a:pos x="14" y="30"/>
                      </a:cxn>
                      <a:cxn ang="0">
                        <a:pos x="4" y="32"/>
                      </a:cxn>
                    </a:cxnLst>
                    <a:rect l="0" t="0" r="r" b="b"/>
                    <a:pathLst>
                      <a:path w="109" h="38">
                        <a:moveTo>
                          <a:pt x="4" y="32"/>
                        </a:moveTo>
                        <a:cubicBezTo>
                          <a:pt x="7" y="22"/>
                          <a:pt x="7" y="14"/>
                          <a:pt x="18" y="10"/>
                        </a:cubicBezTo>
                        <a:cubicBezTo>
                          <a:pt x="28" y="12"/>
                          <a:pt x="37" y="14"/>
                          <a:pt x="46" y="20"/>
                        </a:cubicBezTo>
                        <a:cubicBezTo>
                          <a:pt x="62" y="15"/>
                          <a:pt x="54" y="17"/>
                          <a:pt x="72" y="14"/>
                        </a:cubicBezTo>
                        <a:cubicBezTo>
                          <a:pt x="77" y="9"/>
                          <a:pt x="90" y="0"/>
                          <a:pt x="90" y="0"/>
                        </a:cubicBezTo>
                        <a:cubicBezTo>
                          <a:pt x="109" y="6"/>
                          <a:pt x="85" y="23"/>
                          <a:pt x="76" y="26"/>
                        </a:cubicBezTo>
                        <a:cubicBezTo>
                          <a:pt x="71" y="33"/>
                          <a:pt x="68" y="35"/>
                          <a:pt x="60" y="38"/>
                        </a:cubicBezTo>
                        <a:cubicBezTo>
                          <a:pt x="54" y="36"/>
                          <a:pt x="42" y="32"/>
                          <a:pt x="42" y="32"/>
                        </a:cubicBezTo>
                        <a:cubicBezTo>
                          <a:pt x="33" y="23"/>
                          <a:pt x="26" y="26"/>
                          <a:pt x="14" y="30"/>
                        </a:cubicBezTo>
                        <a:cubicBezTo>
                          <a:pt x="1" y="28"/>
                          <a:pt x="0" y="24"/>
                          <a:pt x="4" y="32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165" name="Freeform 21"/>
                  <p:cNvSpPr>
                    <a:spLocks/>
                  </p:cNvSpPr>
                  <p:nvPr/>
                </p:nvSpPr>
                <p:spPr bwMode="ltGray">
                  <a:xfrm>
                    <a:off x="1890" y="588"/>
                    <a:ext cx="32" cy="34"/>
                  </a:xfrm>
                  <a:custGeom>
                    <a:avLst/>
                    <a:gdLst/>
                    <a:ahLst/>
                    <a:cxnLst>
                      <a:cxn ang="0">
                        <a:pos x="8" y="18"/>
                      </a:cxn>
                      <a:cxn ang="0">
                        <a:pos x="18" y="0"/>
                      </a:cxn>
                      <a:cxn ang="0">
                        <a:pos x="34" y="18"/>
                      </a:cxn>
                      <a:cxn ang="0">
                        <a:pos x="62" y="4"/>
                      </a:cxn>
                      <a:cxn ang="0">
                        <a:pos x="46" y="34"/>
                      </a:cxn>
                      <a:cxn ang="0">
                        <a:pos x="54" y="48"/>
                      </a:cxn>
                      <a:cxn ang="0">
                        <a:pos x="58" y="60"/>
                      </a:cxn>
                      <a:cxn ang="0">
                        <a:pos x="46" y="74"/>
                      </a:cxn>
                      <a:cxn ang="0">
                        <a:pos x="34" y="60"/>
                      </a:cxn>
                      <a:cxn ang="0">
                        <a:pos x="22" y="48"/>
                      </a:cxn>
                      <a:cxn ang="0">
                        <a:pos x="28" y="68"/>
                      </a:cxn>
                      <a:cxn ang="0">
                        <a:pos x="30" y="74"/>
                      </a:cxn>
                      <a:cxn ang="0">
                        <a:pos x="20" y="104"/>
                      </a:cxn>
                      <a:cxn ang="0">
                        <a:pos x="12" y="102"/>
                      </a:cxn>
                      <a:cxn ang="0">
                        <a:pos x="8" y="90"/>
                      </a:cxn>
                      <a:cxn ang="0">
                        <a:pos x="0" y="54"/>
                      </a:cxn>
                      <a:cxn ang="0">
                        <a:pos x="2" y="30"/>
                      </a:cxn>
                      <a:cxn ang="0">
                        <a:pos x="8" y="18"/>
                      </a:cxn>
                    </a:cxnLst>
                    <a:rect l="0" t="0" r="r" b="b"/>
                    <a:pathLst>
                      <a:path w="76" h="104">
                        <a:moveTo>
                          <a:pt x="8" y="18"/>
                        </a:moveTo>
                        <a:cubicBezTo>
                          <a:pt x="10" y="8"/>
                          <a:pt x="9" y="3"/>
                          <a:pt x="18" y="0"/>
                        </a:cubicBezTo>
                        <a:cubicBezTo>
                          <a:pt x="28" y="3"/>
                          <a:pt x="25" y="12"/>
                          <a:pt x="34" y="18"/>
                        </a:cubicBezTo>
                        <a:cubicBezTo>
                          <a:pt x="46" y="16"/>
                          <a:pt x="51" y="8"/>
                          <a:pt x="62" y="4"/>
                        </a:cubicBezTo>
                        <a:cubicBezTo>
                          <a:pt x="76" y="9"/>
                          <a:pt x="56" y="31"/>
                          <a:pt x="46" y="34"/>
                        </a:cubicBezTo>
                        <a:cubicBezTo>
                          <a:pt x="51" y="56"/>
                          <a:pt x="43" y="29"/>
                          <a:pt x="54" y="48"/>
                        </a:cubicBezTo>
                        <a:cubicBezTo>
                          <a:pt x="56" y="52"/>
                          <a:pt x="58" y="60"/>
                          <a:pt x="58" y="60"/>
                        </a:cubicBezTo>
                        <a:cubicBezTo>
                          <a:pt x="55" y="68"/>
                          <a:pt x="54" y="71"/>
                          <a:pt x="46" y="74"/>
                        </a:cubicBezTo>
                        <a:cubicBezTo>
                          <a:pt x="38" y="71"/>
                          <a:pt x="37" y="68"/>
                          <a:pt x="34" y="60"/>
                        </a:cubicBezTo>
                        <a:cubicBezTo>
                          <a:pt x="33" y="50"/>
                          <a:pt x="32" y="33"/>
                          <a:pt x="22" y="48"/>
                        </a:cubicBezTo>
                        <a:cubicBezTo>
                          <a:pt x="25" y="60"/>
                          <a:pt x="23" y="53"/>
                          <a:pt x="28" y="68"/>
                        </a:cubicBezTo>
                        <a:cubicBezTo>
                          <a:pt x="29" y="70"/>
                          <a:pt x="30" y="74"/>
                          <a:pt x="30" y="74"/>
                        </a:cubicBezTo>
                        <a:cubicBezTo>
                          <a:pt x="24" y="84"/>
                          <a:pt x="22" y="93"/>
                          <a:pt x="20" y="104"/>
                        </a:cubicBezTo>
                        <a:cubicBezTo>
                          <a:pt x="17" y="103"/>
                          <a:pt x="14" y="104"/>
                          <a:pt x="12" y="102"/>
                        </a:cubicBezTo>
                        <a:cubicBezTo>
                          <a:pt x="9" y="99"/>
                          <a:pt x="8" y="90"/>
                          <a:pt x="8" y="90"/>
                        </a:cubicBezTo>
                        <a:cubicBezTo>
                          <a:pt x="13" y="75"/>
                          <a:pt x="14" y="64"/>
                          <a:pt x="0" y="54"/>
                        </a:cubicBezTo>
                        <a:cubicBezTo>
                          <a:pt x="1" y="46"/>
                          <a:pt x="1" y="38"/>
                          <a:pt x="2" y="30"/>
                        </a:cubicBezTo>
                        <a:cubicBezTo>
                          <a:pt x="2" y="27"/>
                          <a:pt x="13" y="2"/>
                          <a:pt x="8" y="1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166" name="Freeform 22"/>
                  <p:cNvSpPr>
                    <a:spLocks/>
                  </p:cNvSpPr>
                  <p:nvPr/>
                </p:nvSpPr>
                <p:spPr bwMode="ltGray">
                  <a:xfrm>
                    <a:off x="1944" y="569"/>
                    <a:ext cx="16" cy="20"/>
                  </a:xfrm>
                  <a:custGeom>
                    <a:avLst/>
                    <a:gdLst/>
                    <a:ahLst/>
                    <a:cxnLst>
                      <a:cxn ang="0">
                        <a:pos x="3" y="28"/>
                      </a:cxn>
                      <a:cxn ang="0">
                        <a:pos x="13" y="0"/>
                      </a:cxn>
                      <a:cxn ang="0">
                        <a:pos x="15" y="28"/>
                      </a:cxn>
                      <a:cxn ang="0">
                        <a:pos x="37" y="38"/>
                      </a:cxn>
                      <a:cxn ang="0">
                        <a:pos x="19" y="44"/>
                      </a:cxn>
                      <a:cxn ang="0">
                        <a:pos x="5" y="58"/>
                      </a:cxn>
                      <a:cxn ang="0">
                        <a:pos x="1" y="34"/>
                      </a:cxn>
                      <a:cxn ang="0">
                        <a:pos x="3" y="28"/>
                      </a:cxn>
                    </a:cxnLst>
                    <a:rect l="0" t="0" r="r" b="b"/>
                    <a:pathLst>
                      <a:path w="37" h="61">
                        <a:moveTo>
                          <a:pt x="3" y="28"/>
                        </a:moveTo>
                        <a:cubicBezTo>
                          <a:pt x="5" y="14"/>
                          <a:pt x="2" y="7"/>
                          <a:pt x="13" y="0"/>
                        </a:cubicBezTo>
                        <a:cubicBezTo>
                          <a:pt x="26" y="9"/>
                          <a:pt x="23" y="17"/>
                          <a:pt x="15" y="28"/>
                        </a:cubicBezTo>
                        <a:cubicBezTo>
                          <a:pt x="25" y="31"/>
                          <a:pt x="33" y="27"/>
                          <a:pt x="37" y="38"/>
                        </a:cubicBezTo>
                        <a:cubicBezTo>
                          <a:pt x="30" y="45"/>
                          <a:pt x="28" y="47"/>
                          <a:pt x="19" y="44"/>
                        </a:cubicBezTo>
                        <a:cubicBezTo>
                          <a:pt x="13" y="54"/>
                          <a:pt x="18" y="61"/>
                          <a:pt x="5" y="58"/>
                        </a:cubicBezTo>
                        <a:cubicBezTo>
                          <a:pt x="0" y="50"/>
                          <a:pt x="3" y="44"/>
                          <a:pt x="1" y="34"/>
                        </a:cubicBezTo>
                        <a:cubicBezTo>
                          <a:pt x="2" y="32"/>
                          <a:pt x="3" y="28"/>
                          <a:pt x="3" y="2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167" name="Freeform 23"/>
                  <p:cNvSpPr>
                    <a:spLocks/>
                  </p:cNvSpPr>
                  <p:nvPr/>
                </p:nvSpPr>
                <p:spPr bwMode="ltGray">
                  <a:xfrm>
                    <a:off x="1948" y="600"/>
                    <a:ext cx="20" cy="10"/>
                  </a:xfrm>
                  <a:custGeom>
                    <a:avLst/>
                    <a:gdLst/>
                    <a:ahLst/>
                    <a:cxnLst>
                      <a:cxn ang="0">
                        <a:pos x="7" y="0"/>
                      </a:cxn>
                      <a:cxn ang="0">
                        <a:pos x="29" y="0"/>
                      </a:cxn>
                      <a:cxn ang="0">
                        <a:pos x="49" y="16"/>
                      </a:cxn>
                      <a:cxn ang="0">
                        <a:pos x="35" y="14"/>
                      </a:cxn>
                      <a:cxn ang="0">
                        <a:pos x="3" y="16"/>
                      </a:cxn>
                      <a:cxn ang="0">
                        <a:pos x="7" y="0"/>
                      </a:cxn>
                    </a:cxnLst>
                    <a:rect l="0" t="0" r="r" b="b"/>
                    <a:pathLst>
                      <a:path w="49" h="29">
                        <a:moveTo>
                          <a:pt x="7" y="0"/>
                        </a:moveTo>
                        <a:cubicBezTo>
                          <a:pt x="15" y="6"/>
                          <a:pt x="19" y="2"/>
                          <a:pt x="29" y="0"/>
                        </a:cubicBezTo>
                        <a:cubicBezTo>
                          <a:pt x="45" y="5"/>
                          <a:pt x="40" y="3"/>
                          <a:pt x="49" y="16"/>
                        </a:cubicBezTo>
                        <a:cubicBezTo>
                          <a:pt x="46" y="29"/>
                          <a:pt x="42" y="21"/>
                          <a:pt x="35" y="14"/>
                        </a:cubicBezTo>
                        <a:cubicBezTo>
                          <a:pt x="26" y="15"/>
                          <a:pt x="12" y="19"/>
                          <a:pt x="3" y="16"/>
                        </a:cubicBezTo>
                        <a:cubicBezTo>
                          <a:pt x="0" y="6"/>
                          <a:pt x="7" y="10"/>
                          <a:pt x="7" y="0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168" name="Freeform 24"/>
                  <p:cNvSpPr>
                    <a:spLocks/>
                  </p:cNvSpPr>
                  <p:nvPr/>
                </p:nvSpPr>
                <p:spPr bwMode="ltGray">
                  <a:xfrm>
                    <a:off x="1969" y="585"/>
                    <a:ext cx="26" cy="17"/>
                  </a:xfrm>
                  <a:custGeom>
                    <a:avLst/>
                    <a:gdLst/>
                    <a:ahLst/>
                    <a:cxnLst>
                      <a:cxn ang="0">
                        <a:pos x="21" y="38"/>
                      </a:cxn>
                      <a:cxn ang="0">
                        <a:pos x="15" y="26"/>
                      </a:cxn>
                      <a:cxn ang="0">
                        <a:pos x="3" y="22"/>
                      </a:cxn>
                      <a:cxn ang="0">
                        <a:pos x="13" y="8"/>
                      </a:cxn>
                      <a:cxn ang="0">
                        <a:pos x="25" y="0"/>
                      </a:cxn>
                      <a:cxn ang="0">
                        <a:pos x="49" y="10"/>
                      </a:cxn>
                      <a:cxn ang="0">
                        <a:pos x="53" y="20"/>
                      </a:cxn>
                      <a:cxn ang="0">
                        <a:pos x="61" y="32"/>
                      </a:cxn>
                      <a:cxn ang="0">
                        <a:pos x="41" y="38"/>
                      </a:cxn>
                      <a:cxn ang="0">
                        <a:pos x="23" y="44"/>
                      </a:cxn>
                      <a:cxn ang="0">
                        <a:pos x="21" y="38"/>
                      </a:cxn>
                    </a:cxnLst>
                    <a:rect l="0" t="0" r="r" b="b"/>
                    <a:pathLst>
                      <a:path w="61" h="48">
                        <a:moveTo>
                          <a:pt x="21" y="38"/>
                        </a:moveTo>
                        <a:cubicBezTo>
                          <a:pt x="19" y="34"/>
                          <a:pt x="19" y="29"/>
                          <a:pt x="15" y="26"/>
                        </a:cubicBezTo>
                        <a:cubicBezTo>
                          <a:pt x="12" y="24"/>
                          <a:pt x="3" y="22"/>
                          <a:pt x="3" y="22"/>
                        </a:cubicBezTo>
                        <a:cubicBezTo>
                          <a:pt x="0" y="12"/>
                          <a:pt x="5" y="12"/>
                          <a:pt x="13" y="8"/>
                        </a:cubicBezTo>
                        <a:cubicBezTo>
                          <a:pt x="17" y="6"/>
                          <a:pt x="25" y="0"/>
                          <a:pt x="25" y="0"/>
                        </a:cubicBezTo>
                        <a:cubicBezTo>
                          <a:pt x="37" y="2"/>
                          <a:pt x="41" y="2"/>
                          <a:pt x="49" y="10"/>
                        </a:cubicBezTo>
                        <a:cubicBezTo>
                          <a:pt x="45" y="21"/>
                          <a:pt x="46" y="12"/>
                          <a:pt x="53" y="20"/>
                        </a:cubicBezTo>
                        <a:cubicBezTo>
                          <a:pt x="56" y="24"/>
                          <a:pt x="61" y="32"/>
                          <a:pt x="61" y="32"/>
                        </a:cubicBezTo>
                        <a:cubicBezTo>
                          <a:pt x="56" y="47"/>
                          <a:pt x="53" y="42"/>
                          <a:pt x="41" y="38"/>
                        </a:cubicBezTo>
                        <a:cubicBezTo>
                          <a:pt x="27" y="47"/>
                          <a:pt x="34" y="48"/>
                          <a:pt x="23" y="44"/>
                        </a:cubicBezTo>
                        <a:cubicBezTo>
                          <a:pt x="22" y="42"/>
                          <a:pt x="21" y="38"/>
                          <a:pt x="21" y="3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169" name="Freeform 25"/>
                  <p:cNvSpPr>
                    <a:spLocks/>
                  </p:cNvSpPr>
                  <p:nvPr/>
                </p:nvSpPr>
                <p:spPr bwMode="ltGray">
                  <a:xfrm>
                    <a:off x="1976" y="593"/>
                    <a:ext cx="122" cy="61"/>
                  </a:xfrm>
                  <a:custGeom>
                    <a:avLst/>
                    <a:gdLst/>
                    <a:ahLst/>
                    <a:cxnLst>
                      <a:cxn ang="0">
                        <a:pos x="46" y="28"/>
                      </a:cxn>
                      <a:cxn ang="0">
                        <a:pos x="36" y="14"/>
                      </a:cxn>
                      <a:cxn ang="0">
                        <a:pos x="26" y="30"/>
                      </a:cxn>
                      <a:cxn ang="0">
                        <a:pos x="0" y="24"/>
                      </a:cxn>
                      <a:cxn ang="0">
                        <a:pos x="10" y="42"/>
                      </a:cxn>
                      <a:cxn ang="0">
                        <a:pos x="16" y="62"/>
                      </a:cxn>
                      <a:cxn ang="0">
                        <a:pos x="24" y="48"/>
                      </a:cxn>
                      <a:cxn ang="0">
                        <a:pos x="30" y="44"/>
                      </a:cxn>
                      <a:cxn ang="0">
                        <a:pos x="48" y="56"/>
                      </a:cxn>
                      <a:cxn ang="0">
                        <a:pos x="70" y="62"/>
                      </a:cxn>
                      <a:cxn ang="0">
                        <a:pos x="88" y="72"/>
                      </a:cxn>
                      <a:cxn ang="0">
                        <a:pos x="106" y="102"/>
                      </a:cxn>
                      <a:cxn ang="0">
                        <a:pos x="104" y="122"/>
                      </a:cxn>
                      <a:cxn ang="0">
                        <a:pos x="98" y="134"/>
                      </a:cxn>
                      <a:cxn ang="0">
                        <a:pos x="122" y="128"/>
                      </a:cxn>
                      <a:cxn ang="0">
                        <a:pos x="140" y="140"/>
                      </a:cxn>
                      <a:cxn ang="0">
                        <a:pos x="168" y="148"/>
                      </a:cxn>
                      <a:cxn ang="0">
                        <a:pos x="174" y="146"/>
                      </a:cxn>
                      <a:cxn ang="0">
                        <a:pos x="168" y="134"/>
                      </a:cxn>
                      <a:cxn ang="0">
                        <a:pos x="178" y="136"/>
                      </a:cxn>
                      <a:cxn ang="0">
                        <a:pos x="186" y="118"/>
                      </a:cxn>
                      <a:cxn ang="0">
                        <a:pos x="202" y="122"/>
                      </a:cxn>
                      <a:cxn ang="0">
                        <a:pos x="214" y="130"/>
                      </a:cxn>
                      <a:cxn ang="0">
                        <a:pos x="244" y="168"/>
                      </a:cxn>
                      <a:cxn ang="0">
                        <a:pos x="262" y="178"/>
                      </a:cxn>
                      <a:cxn ang="0">
                        <a:pos x="284" y="170"/>
                      </a:cxn>
                      <a:cxn ang="0">
                        <a:pos x="268" y="160"/>
                      </a:cxn>
                      <a:cxn ang="0">
                        <a:pos x="256" y="138"/>
                      </a:cxn>
                      <a:cxn ang="0">
                        <a:pos x="250" y="132"/>
                      </a:cxn>
                      <a:cxn ang="0">
                        <a:pos x="248" y="122"/>
                      </a:cxn>
                      <a:cxn ang="0">
                        <a:pos x="236" y="116"/>
                      </a:cxn>
                      <a:cxn ang="0">
                        <a:pos x="240" y="96"/>
                      </a:cxn>
                      <a:cxn ang="0">
                        <a:pos x="220" y="86"/>
                      </a:cxn>
                      <a:cxn ang="0">
                        <a:pos x="210" y="70"/>
                      </a:cxn>
                      <a:cxn ang="0">
                        <a:pos x="190" y="54"/>
                      </a:cxn>
                      <a:cxn ang="0">
                        <a:pos x="168" y="38"/>
                      </a:cxn>
                      <a:cxn ang="0">
                        <a:pos x="156" y="34"/>
                      </a:cxn>
                      <a:cxn ang="0">
                        <a:pos x="120" y="16"/>
                      </a:cxn>
                      <a:cxn ang="0">
                        <a:pos x="102" y="4"/>
                      </a:cxn>
                      <a:cxn ang="0">
                        <a:pos x="96" y="0"/>
                      </a:cxn>
                      <a:cxn ang="0">
                        <a:pos x="70" y="10"/>
                      </a:cxn>
                      <a:cxn ang="0">
                        <a:pos x="56" y="32"/>
                      </a:cxn>
                      <a:cxn ang="0">
                        <a:pos x="46" y="28"/>
                      </a:cxn>
                    </a:cxnLst>
                    <a:rect l="0" t="0" r="r" b="b"/>
                    <a:pathLst>
                      <a:path w="286" h="182">
                        <a:moveTo>
                          <a:pt x="46" y="28"/>
                        </a:moveTo>
                        <a:cubicBezTo>
                          <a:pt x="41" y="14"/>
                          <a:pt x="46" y="17"/>
                          <a:pt x="36" y="14"/>
                        </a:cubicBezTo>
                        <a:cubicBezTo>
                          <a:pt x="31" y="17"/>
                          <a:pt x="26" y="30"/>
                          <a:pt x="26" y="30"/>
                        </a:cubicBezTo>
                        <a:cubicBezTo>
                          <a:pt x="12" y="25"/>
                          <a:pt x="19" y="21"/>
                          <a:pt x="0" y="24"/>
                        </a:cubicBezTo>
                        <a:cubicBezTo>
                          <a:pt x="2" y="33"/>
                          <a:pt x="2" y="37"/>
                          <a:pt x="10" y="42"/>
                        </a:cubicBezTo>
                        <a:cubicBezTo>
                          <a:pt x="12" y="49"/>
                          <a:pt x="14" y="55"/>
                          <a:pt x="16" y="62"/>
                        </a:cubicBezTo>
                        <a:cubicBezTo>
                          <a:pt x="24" y="59"/>
                          <a:pt x="27" y="57"/>
                          <a:pt x="24" y="48"/>
                        </a:cubicBezTo>
                        <a:cubicBezTo>
                          <a:pt x="26" y="47"/>
                          <a:pt x="28" y="43"/>
                          <a:pt x="30" y="44"/>
                        </a:cubicBezTo>
                        <a:cubicBezTo>
                          <a:pt x="48" y="48"/>
                          <a:pt x="36" y="52"/>
                          <a:pt x="48" y="56"/>
                        </a:cubicBezTo>
                        <a:cubicBezTo>
                          <a:pt x="74" y="65"/>
                          <a:pt x="47" y="56"/>
                          <a:pt x="70" y="62"/>
                        </a:cubicBezTo>
                        <a:cubicBezTo>
                          <a:pt x="77" y="64"/>
                          <a:pt x="88" y="72"/>
                          <a:pt x="88" y="72"/>
                        </a:cubicBezTo>
                        <a:cubicBezTo>
                          <a:pt x="96" y="84"/>
                          <a:pt x="102" y="87"/>
                          <a:pt x="106" y="102"/>
                        </a:cubicBezTo>
                        <a:cubicBezTo>
                          <a:pt x="105" y="109"/>
                          <a:pt x="106" y="115"/>
                          <a:pt x="104" y="122"/>
                        </a:cubicBezTo>
                        <a:cubicBezTo>
                          <a:pt x="103" y="126"/>
                          <a:pt x="94" y="132"/>
                          <a:pt x="98" y="134"/>
                        </a:cubicBezTo>
                        <a:cubicBezTo>
                          <a:pt x="106" y="137"/>
                          <a:pt x="122" y="128"/>
                          <a:pt x="122" y="128"/>
                        </a:cubicBezTo>
                        <a:cubicBezTo>
                          <a:pt x="130" y="131"/>
                          <a:pt x="133" y="135"/>
                          <a:pt x="140" y="140"/>
                        </a:cubicBezTo>
                        <a:cubicBezTo>
                          <a:pt x="148" y="145"/>
                          <a:pt x="159" y="145"/>
                          <a:pt x="168" y="148"/>
                        </a:cubicBezTo>
                        <a:cubicBezTo>
                          <a:pt x="170" y="147"/>
                          <a:pt x="173" y="148"/>
                          <a:pt x="174" y="146"/>
                        </a:cubicBezTo>
                        <a:cubicBezTo>
                          <a:pt x="176" y="142"/>
                          <a:pt x="164" y="136"/>
                          <a:pt x="168" y="134"/>
                        </a:cubicBezTo>
                        <a:cubicBezTo>
                          <a:pt x="171" y="132"/>
                          <a:pt x="175" y="135"/>
                          <a:pt x="178" y="136"/>
                        </a:cubicBezTo>
                        <a:cubicBezTo>
                          <a:pt x="182" y="131"/>
                          <a:pt x="186" y="118"/>
                          <a:pt x="186" y="118"/>
                        </a:cubicBezTo>
                        <a:cubicBezTo>
                          <a:pt x="189" y="119"/>
                          <a:pt x="199" y="120"/>
                          <a:pt x="202" y="122"/>
                        </a:cubicBezTo>
                        <a:cubicBezTo>
                          <a:pt x="206" y="124"/>
                          <a:pt x="214" y="130"/>
                          <a:pt x="214" y="130"/>
                        </a:cubicBezTo>
                        <a:cubicBezTo>
                          <a:pt x="224" y="145"/>
                          <a:pt x="228" y="158"/>
                          <a:pt x="244" y="168"/>
                        </a:cubicBezTo>
                        <a:cubicBezTo>
                          <a:pt x="250" y="172"/>
                          <a:pt x="262" y="178"/>
                          <a:pt x="262" y="178"/>
                        </a:cubicBezTo>
                        <a:cubicBezTo>
                          <a:pt x="265" y="178"/>
                          <a:pt x="286" y="182"/>
                          <a:pt x="284" y="170"/>
                        </a:cubicBezTo>
                        <a:cubicBezTo>
                          <a:pt x="283" y="164"/>
                          <a:pt x="268" y="160"/>
                          <a:pt x="268" y="160"/>
                        </a:cubicBezTo>
                        <a:cubicBezTo>
                          <a:pt x="261" y="150"/>
                          <a:pt x="270" y="143"/>
                          <a:pt x="256" y="138"/>
                        </a:cubicBezTo>
                        <a:cubicBezTo>
                          <a:pt x="254" y="136"/>
                          <a:pt x="251" y="135"/>
                          <a:pt x="250" y="132"/>
                        </a:cubicBezTo>
                        <a:cubicBezTo>
                          <a:pt x="248" y="129"/>
                          <a:pt x="250" y="125"/>
                          <a:pt x="248" y="122"/>
                        </a:cubicBezTo>
                        <a:cubicBezTo>
                          <a:pt x="246" y="118"/>
                          <a:pt x="240" y="118"/>
                          <a:pt x="236" y="116"/>
                        </a:cubicBezTo>
                        <a:cubicBezTo>
                          <a:pt x="230" y="107"/>
                          <a:pt x="227" y="100"/>
                          <a:pt x="240" y="96"/>
                        </a:cubicBezTo>
                        <a:cubicBezTo>
                          <a:pt x="236" y="83"/>
                          <a:pt x="236" y="84"/>
                          <a:pt x="220" y="86"/>
                        </a:cubicBezTo>
                        <a:cubicBezTo>
                          <a:pt x="209" y="82"/>
                          <a:pt x="208" y="82"/>
                          <a:pt x="210" y="70"/>
                        </a:cubicBezTo>
                        <a:cubicBezTo>
                          <a:pt x="207" y="60"/>
                          <a:pt x="199" y="57"/>
                          <a:pt x="190" y="54"/>
                        </a:cubicBezTo>
                        <a:cubicBezTo>
                          <a:pt x="181" y="45"/>
                          <a:pt x="181" y="42"/>
                          <a:pt x="168" y="38"/>
                        </a:cubicBezTo>
                        <a:cubicBezTo>
                          <a:pt x="164" y="37"/>
                          <a:pt x="156" y="34"/>
                          <a:pt x="156" y="34"/>
                        </a:cubicBezTo>
                        <a:cubicBezTo>
                          <a:pt x="146" y="24"/>
                          <a:pt x="134" y="21"/>
                          <a:pt x="120" y="16"/>
                        </a:cubicBezTo>
                        <a:cubicBezTo>
                          <a:pt x="113" y="14"/>
                          <a:pt x="108" y="8"/>
                          <a:pt x="102" y="4"/>
                        </a:cubicBezTo>
                        <a:cubicBezTo>
                          <a:pt x="100" y="3"/>
                          <a:pt x="96" y="0"/>
                          <a:pt x="96" y="0"/>
                        </a:cubicBezTo>
                        <a:cubicBezTo>
                          <a:pt x="83" y="2"/>
                          <a:pt x="79" y="1"/>
                          <a:pt x="70" y="10"/>
                        </a:cubicBezTo>
                        <a:cubicBezTo>
                          <a:pt x="67" y="19"/>
                          <a:pt x="63" y="27"/>
                          <a:pt x="56" y="32"/>
                        </a:cubicBezTo>
                        <a:cubicBezTo>
                          <a:pt x="49" y="30"/>
                          <a:pt x="52" y="31"/>
                          <a:pt x="46" y="2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170" name="Freeform 26"/>
                  <p:cNvSpPr>
                    <a:spLocks/>
                  </p:cNvSpPr>
                  <p:nvPr/>
                </p:nvSpPr>
                <p:spPr bwMode="ltGray">
                  <a:xfrm>
                    <a:off x="2082" y="599"/>
                    <a:ext cx="33" cy="26"/>
                  </a:xfrm>
                  <a:custGeom>
                    <a:avLst/>
                    <a:gdLst/>
                    <a:ahLst/>
                    <a:cxnLst>
                      <a:cxn ang="0">
                        <a:pos x="1" y="58"/>
                      </a:cxn>
                      <a:cxn ang="0">
                        <a:pos x="27" y="60"/>
                      </a:cxn>
                      <a:cxn ang="0">
                        <a:pos x="45" y="48"/>
                      </a:cxn>
                      <a:cxn ang="0">
                        <a:pos x="57" y="30"/>
                      </a:cxn>
                      <a:cxn ang="0">
                        <a:pos x="43" y="14"/>
                      </a:cxn>
                      <a:cxn ang="0">
                        <a:pos x="43" y="4"/>
                      </a:cxn>
                      <a:cxn ang="0">
                        <a:pos x="71" y="26"/>
                      </a:cxn>
                      <a:cxn ang="0">
                        <a:pos x="67" y="54"/>
                      </a:cxn>
                      <a:cxn ang="0">
                        <a:pos x="33" y="78"/>
                      </a:cxn>
                      <a:cxn ang="0">
                        <a:pos x="9" y="66"/>
                      </a:cxn>
                      <a:cxn ang="0">
                        <a:pos x="3" y="62"/>
                      </a:cxn>
                      <a:cxn ang="0">
                        <a:pos x="1" y="58"/>
                      </a:cxn>
                    </a:cxnLst>
                    <a:rect l="0" t="0" r="r" b="b"/>
                    <a:pathLst>
                      <a:path w="78" h="78">
                        <a:moveTo>
                          <a:pt x="1" y="58"/>
                        </a:moveTo>
                        <a:cubicBezTo>
                          <a:pt x="6" y="44"/>
                          <a:pt x="18" y="57"/>
                          <a:pt x="27" y="60"/>
                        </a:cubicBezTo>
                        <a:cubicBezTo>
                          <a:pt x="35" y="57"/>
                          <a:pt x="38" y="52"/>
                          <a:pt x="45" y="48"/>
                        </a:cubicBezTo>
                        <a:cubicBezTo>
                          <a:pt x="48" y="40"/>
                          <a:pt x="51" y="36"/>
                          <a:pt x="57" y="30"/>
                        </a:cubicBezTo>
                        <a:cubicBezTo>
                          <a:pt x="55" y="23"/>
                          <a:pt x="43" y="14"/>
                          <a:pt x="43" y="14"/>
                        </a:cubicBezTo>
                        <a:cubicBezTo>
                          <a:pt x="33" y="0"/>
                          <a:pt x="30" y="1"/>
                          <a:pt x="43" y="4"/>
                        </a:cubicBezTo>
                        <a:cubicBezTo>
                          <a:pt x="54" y="11"/>
                          <a:pt x="58" y="22"/>
                          <a:pt x="71" y="26"/>
                        </a:cubicBezTo>
                        <a:cubicBezTo>
                          <a:pt x="78" y="37"/>
                          <a:pt x="78" y="46"/>
                          <a:pt x="67" y="54"/>
                        </a:cubicBezTo>
                        <a:cubicBezTo>
                          <a:pt x="51" y="49"/>
                          <a:pt x="53" y="71"/>
                          <a:pt x="33" y="78"/>
                        </a:cubicBezTo>
                        <a:cubicBezTo>
                          <a:pt x="16" y="72"/>
                          <a:pt x="25" y="76"/>
                          <a:pt x="9" y="66"/>
                        </a:cubicBezTo>
                        <a:cubicBezTo>
                          <a:pt x="7" y="65"/>
                          <a:pt x="3" y="62"/>
                          <a:pt x="3" y="62"/>
                        </a:cubicBezTo>
                        <a:cubicBezTo>
                          <a:pt x="0" y="54"/>
                          <a:pt x="13" y="42"/>
                          <a:pt x="1" y="5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171" name="Freeform 27"/>
                  <p:cNvSpPr>
                    <a:spLocks/>
                  </p:cNvSpPr>
                  <p:nvPr/>
                </p:nvSpPr>
                <p:spPr bwMode="ltGray">
                  <a:xfrm>
                    <a:off x="2152" y="544"/>
                    <a:ext cx="8" cy="6"/>
                  </a:xfrm>
                  <a:custGeom>
                    <a:avLst/>
                    <a:gdLst/>
                    <a:ahLst/>
                    <a:cxnLst>
                      <a:cxn ang="0">
                        <a:pos x="3" y="4"/>
                      </a:cxn>
                      <a:cxn ang="0">
                        <a:pos x="3" y="14"/>
                      </a:cxn>
                      <a:cxn ang="0">
                        <a:pos x="3" y="4"/>
                      </a:cxn>
                    </a:cxnLst>
                    <a:rect l="0" t="0" r="r" b="b"/>
                    <a:pathLst>
                      <a:path w="17" h="18">
                        <a:moveTo>
                          <a:pt x="3" y="4"/>
                        </a:moveTo>
                        <a:cubicBezTo>
                          <a:pt x="17" y="7"/>
                          <a:pt x="16" y="18"/>
                          <a:pt x="3" y="14"/>
                        </a:cubicBezTo>
                        <a:cubicBezTo>
                          <a:pt x="0" y="6"/>
                          <a:pt x="7" y="0"/>
                          <a:pt x="3" y="4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172" name="Freeform 28"/>
                  <p:cNvSpPr>
                    <a:spLocks/>
                  </p:cNvSpPr>
                  <p:nvPr/>
                </p:nvSpPr>
                <p:spPr bwMode="ltGray">
                  <a:xfrm>
                    <a:off x="2194" y="584"/>
                    <a:ext cx="11" cy="8"/>
                  </a:xfrm>
                  <a:custGeom>
                    <a:avLst/>
                    <a:gdLst/>
                    <a:ahLst/>
                    <a:cxnLst>
                      <a:cxn ang="0">
                        <a:pos x="8" y="14"/>
                      </a:cxn>
                      <a:cxn ang="0">
                        <a:pos x="14" y="0"/>
                      </a:cxn>
                      <a:cxn ang="0">
                        <a:pos x="14" y="22"/>
                      </a:cxn>
                      <a:cxn ang="0">
                        <a:pos x="8" y="14"/>
                      </a:cxn>
                    </a:cxnLst>
                    <a:rect l="0" t="0" r="r" b="b"/>
                    <a:pathLst>
                      <a:path w="26" h="22">
                        <a:moveTo>
                          <a:pt x="8" y="14"/>
                        </a:moveTo>
                        <a:cubicBezTo>
                          <a:pt x="5" y="6"/>
                          <a:pt x="5" y="3"/>
                          <a:pt x="14" y="0"/>
                        </a:cubicBezTo>
                        <a:cubicBezTo>
                          <a:pt x="26" y="4"/>
                          <a:pt x="23" y="16"/>
                          <a:pt x="14" y="22"/>
                        </a:cubicBezTo>
                        <a:cubicBezTo>
                          <a:pt x="0" y="17"/>
                          <a:pt x="13" y="3"/>
                          <a:pt x="8" y="14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173" name="Freeform 29"/>
                  <p:cNvSpPr>
                    <a:spLocks/>
                  </p:cNvSpPr>
                  <p:nvPr/>
                </p:nvSpPr>
                <p:spPr bwMode="ltGray">
                  <a:xfrm>
                    <a:off x="2059" y="494"/>
                    <a:ext cx="8" cy="5"/>
                  </a:xfrm>
                  <a:custGeom>
                    <a:avLst/>
                    <a:gdLst/>
                    <a:ahLst/>
                    <a:cxnLst>
                      <a:cxn ang="0">
                        <a:pos x="7" y="12"/>
                      </a:cxn>
                      <a:cxn ang="0">
                        <a:pos x="17" y="2"/>
                      </a:cxn>
                      <a:cxn ang="0">
                        <a:pos x="9" y="12"/>
                      </a:cxn>
                      <a:cxn ang="0">
                        <a:pos x="7" y="12"/>
                      </a:cxn>
                    </a:cxnLst>
                    <a:rect l="0" t="0" r="r" b="b"/>
                    <a:pathLst>
                      <a:path w="20" h="15">
                        <a:moveTo>
                          <a:pt x="7" y="12"/>
                        </a:moveTo>
                        <a:cubicBezTo>
                          <a:pt x="0" y="1"/>
                          <a:pt x="6" y="0"/>
                          <a:pt x="17" y="2"/>
                        </a:cubicBezTo>
                        <a:cubicBezTo>
                          <a:pt x="20" y="10"/>
                          <a:pt x="18" y="15"/>
                          <a:pt x="9" y="12"/>
                        </a:cubicBezTo>
                        <a:cubicBezTo>
                          <a:pt x="4" y="4"/>
                          <a:pt x="4" y="4"/>
                          <a:pt x="7" y="12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174" name="Freeform 30"/>
                  <p:cNvSpPr>
                    <a:spLocks/>
                  </p:cNvSpPr>
                  <p:nvPr/>
                </p:nvSpPr>
                <p:spPr bwMode="ltGray">
                  <a:xfrm>
                    <a:off x="1988" y="536"/>
                    <a:ext cx="8" cy="5"/>
                  </a:xfrm>
                  <a:custGeom>
                    <a:avLst/>
                    <a:gdLst/>
                    <a:ahLst/>
                    <a:cxnLst>
                      <a:cxn ang="0">
                        <a:pos x="7" y="12"/>
                      </a:cxn>
                      <a:cxn ang="0">
                        <a:pos x="15" y="2"/>
                      </a:cxn>
                      <a:cxn ang="0">
                        <a:pos x="15" y="14"/>
                      </a:cxn>
                      <a:cxn ang="0">
                        <a:pos x="7" y="12"/>
                      </a:cxn>
                    </a:cxnLst>
                    <a:rect l="0" t="0" r="r" b="b"/>
                    <a:pathLst>
                      <a:path w="20" h="15">
                        <a:moveTo>
                          <a:pt x="7" y="12"/>
                        </a:moveTo>
                        <a:cubicBezTo>
                          <a:pt x="0" y="2"/>
                          <a:pt x="3" y="0"/>
                          <a:pt x="15" y="2"/>
                        </a:cubicBezTo>
                        <a:cubicBezTo>
                          <a:pt x="16" y="4"/>
                          <a:pt x="20" y="12"/>
                          <a:pt x="15" y="14"/>
                        </a:cubicBezTo>
                        <a:cubicBezTo>
                          <a:pt x="12" y="15"/>
                          <a:pt x="7" y="12"/>
                          <a:pt x="7" y="12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175" name="Freeform 31"/>
                  <p:cNvSpPr>
                    <a:spLocks/>
                  </p:cNvSpPr>
                  <p:nvPr/>
                </p:nvSpPr>
                <p:spPr bwMode="ltGray">
                  <a:xfrm>
                    <a:off x="1910" y="523"/>
                    <a:ext cx="34" cy="27"/>
                  </a:xfrm>
                  <a:custGeom>
                    <a:avLst/>
                    <a:gdLst/>
                    <a:ahLst/>
                    <a:cxnLst>
                      <a:cxn ang="0">
                        <a:pos x="0" y="50"/>
                      </a:cxn>
                      <a:cxn ang="0">
                        <a:pos x="14" y="24"/>
                      </a:cxn>
                      <a:cxn ang="0">
                        <a:pos x="26" y="20"/>
                      </a:cxn>
                      <a:cxn ang="0">
                        <a:pos x="48" y="18"/>
                      </a:cxn>
                      <a:cxn ang="0">
                        <a:pos x="58" y="0"/>
                      </a:cxn>
                      <a:cxn ang="0">
                        <a:pos x="80" y="40"/>
                      </a:cxn>
                      <a:cxn ang="0">
                        <a:pos x="70" y="56"/>
                      </a:cxn>
                      <a:cxn ang="0">
                        <a:pos x="54" y="62"/>
                      </a:cxn>
                      <a:cxn ang="0">
                        <a:pos x="48" y="80"/>
                      </a:cxn>
                      <a:cxn ang="0">
                        <a:pos x="32" y="68"/>
                      </a:cxn>
                      <a:cxn ang="0">
                        <a:pos x="38" y="52"/>
                      </a:cxn>
                      <a:cxn ang="0">
                        <a:pos x="30" y="28"/>
                      </a:cxn>
                      <a:cxn ang="0">
                        <a:pos x="20" y="48"/>
                      </a:cxn>
                      <a:cxn ang="0">
                        <a:pos x="8" y="56"/>
                      </a:cxn>
                      <a:cxn ang="0">
                        <a:pos x="0" y="50"/>
                      </a:cxn>
                    </a:cxnLst>
                    <a:rect l="0" t="0" r="r" b="b"/>
                    <a:pathLst>
                      <a:path w="80" h="80">
                        <a:moveTo>
                          <a:pt x="0" y="50"/>
                        </a:moveTo>
                        <a:cubicBezTo>
                          <a:pt x="1" y="47"/>
                          <a:pt x="12" y="25"/>
                          <a:pt x="14" y="24"/>
                        </a:cubicBezTo>
                        <a:cubicBezTo>
                          <a:pt x="17" y="22"/>
                          <a:pt x="26" y="20"/>
                          <a:pt x="26" y="20"/>
                        </a:cubicBezTo>
                        <a:cubicBezTo>
                          <a:pt x="34" y="23"/>
                          <a:pt x="40" y="21"/>
                          <a:pt x="48" y="18"/>
                        </a:cubicBezTo>
                        <a:cubicBezTo>
                          <a:pt x="52" y="12"/>
                          <a:pt x="54" y="6"/>
                          <a:pt x="58" y="0"/>
                        </a:cubicBezTo>
                        <a:cubicBezTo>
                          <a:pt x="70" y="4"/>
                          <a:pt x="76" y="28"/>
                          <a:pt x="80" y="40"/>
                        </a:cubicBezTo>
                        <a:cubicBezTo>
                          <a:pt x="75" y="54"/>
                          <a:pt x="80" y="50"/>
                          <a:pt x="70" y="56"/>
                        </a:cubicBezTo>
                        <a:cubicBezTo>
                          <a:pt x="61" y="53"/>
                          <a:pt x="59" y="54"/>
                          <a:pt x="54" y="62"/>
                        </a:cubicBezTo>
                        <a:cubicBezTo>
                          <a:pt x="57" y="71"/>
                          <a:pt x="56" y="75"/>
                          <a:pt x="48" y="80"/>
                        </a:cubicBezTo>
                        <a:cubicBezTo>
                          <a:pt x="40" y="77"/>
                          <a:pt x="39" y="72"/>
                          <a:pt x="32" y="68"/>
                        </a:cubicBezTo>
                        <a:cubicBezTo>
                          <a:pt x="26" y="59"/>
                          <a:pt x="30" y="57"/>
                          <a:pt x="38" y="52"/>
                        </a:cubicBezTo>
                        <a:cubicBezTo>
                          <a:pt x="41" y="42"/>
                          <a:pt x="39" y="34"/>
                          <a:pt x="30" y="28"/>
                        </a:cubicBezTo>
                        <a:cubicBezTo>
                          <a:pt x="20" y="31"/>
                          <a:pt x="30" y="40"/>
                          <a:pt x="20" y="48"/>
                        </a:cubicBezTo>
                        <a:cubicBezTo>
                          <a:pt x="16" y="51"/>
                          <a:pt x="8" y="56"/>
                          <a:pt x="8" y="56"/>
                        </a:cubicBezTo>
                        <a:cubicBezTo>
                          <a:pt x="2" y="50"/>
                          <a:pt x="5" y="50"/>
                          <a:pt x="0" y="50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176" name="Freeform 32"/>
                  <p:cNvSpPr>
                    <a:spLocks/>
                  </p:cNvSpPr>
                  <p:nvPr/>
                </p:nvSpPr>
                <p:spPr bwMode="ltGray">
                  <a:xfrm>
                    <a:off x="1899" y="466"/>
                    <a:ext cx="40" cy="58"/>
                  </a:xfrm>
                  <a:custGeom>
                    <a:avLst/>
                    <a:gdLst/>
                    <a:ahLst/>
                    <a:cxnLst>
                      <a:cxn ang="0">
                        <a:pos x="14" y="96"/>
                      </a:cxn>
                      <a:cxn ang="0">
                        <a:pos x="26" y="128"/>
                      </a:cxn>
                      <a:cxn ang="0">
                        <a:pos x="32" y="108"/>
                      </a:cxn>
                      <a:cxn ang="0">
                        <a:pos x="52" y="100"/>
                      </a:cxn>
                      <a:cxn ang="0">
                        <a:pos x="46" y="124"/>
                      </a:cxn>
                      <a:cxn ang="0">
                        <a:pos x="66" y="126"/>
                      </a:cxn>
                      <a:cxn ang="0">
                        <a:pos x="76" y="142"/>
                      </a:cxn>
                      <a:cxn ang="0">
                        <a:pos x="58" y="148"/>
                      </a:cxn>
                      <a:cxn ang="0">
                        <a:pos x="74" y="174"/>
                      </a:cxn>
                      <a:cxn ang="0">
                        <a:pos x="84" y="154"/>
                      </a:cxn>
                      <a:cxn ang="0">
                        <a:pos x="82" y="112"/>
                      </a:cxn>
                      <a:cxn ang="0">
                        <a:pos x="60" y="106"/>
                      </a:cxn>
                      <a:cxn ang="0">
                        <a:pos x="50" y="82"/>
                      </a:cxn>
                      <a:cxn ang="0">
                        <a:pos x="34" y="82"/>
                      </a:cxn>
                      <a:cxn ang="0">
                        <a:pos x="30" y="70"/>
                      </a:cxn>
                      <a:cxn ang="0">
                        <a:pos x="42" y="42"/>
                      </a:cxn>
                      <a:cxn ang="0">
                        <a:pos x="30" y="0"/>
                      </a:cxn>
                      <a:cxn ang="0">
                        <a:pos x="18" y="22"/>
                      </a:cxn>
                      <a:cxn ang="0">
                        <a:pos x="4" y="46"/>
                      </a:cxn>
                      <a:cxn ang="0">
                        <a:pos x="14" y="76"/>
                      </a:cxn>
                      <a:cxn ang="0">
                        <a:pos x="14" y="96"/>
                      </a:cxn>
                    </a:cxnLst>
                    <a:rect l="0" t="0" r="r" b="b"/>
                    <a:pathLst>
                      <a:path w="94" h="174">
                        <a:moveTo>
                          <a:pt x="14" y="96"/>
                        </a:moveTo>
                        <a:cubicBezTo>
                          <a:pt x="11" y="109"/>
                          <a:pt x="15" y="120"/>
                          <a:pt x="26" y="128"/>
                        </a:cubicBezTo>
                        <a:cubicBezTo>
                          <a:pt x="34" y="120"/>
                          <a:pt x="35" y="119"/>
                          <a:pt x="32" y="108"/>
                        </a:cubicBezTo>
                        <a:cubicBezTo>
                          <a:pt x="35" y="92"/>
                          <a:pt x="39" y="92"/>
                          <a:pt x="52" y="100"/>
                        </a:cubicBezTo>
                        <a:cubicBezTo>
                          <a:pt x="59" y="110"/>
                          <a:pt x="49" y="114"/>
                          <a:pt x="46" y="124"/>
                        </a:cubicBezTo>
                        <a:cubicBezTo>
                          <a:pt x="50" y="137"/>
                          <a:pt x="57" y="129"/>
                          <a:pt x="66" y="126"/>
                        </a:cubicBezTo>
                        <a:cubicBezTo>
                          <a:pt x="77" y="129"/>
                          <a:pt x="79" y="131"/>
                          <a:pt x="76" y="142"/>
                        </a:cubicBezTo>
                        <a:cubicBezTo>
                          <a:pt x="67" y="139"/>
                          <a:pt x="65" y="141"/>
                          <a:pt x="58" y="148"/>
                        </a:cubicBezTo>
                        <a:cubicBezTo>
                          <a:pt x="60" y="160"/>
                          <a:pt x="62" y="170"/>
                          <a:pt x="74" y="174"/>
                        </a:cubicBezTo>
                        <a:cubicBezTo>
                          <a:pt x="77" y="165"/>
                          <a:pt x="74" y="157"/>
                          <a:pt x="84" y="154"/>
                        </a:cubicBezTo>
                        <a:cubicBezTo>
                          <a:pt x="91" y="143"/>
                          <a:pt x="94" y="122"/>
                          <a:pt x="82" y="112"/>
                        </a:cubicBezTo>
                        <a:cubicBezTo>
                          <a:pt x="77" y="108"/>
                          <a:pt x="66" y="108"/>
                          <a:pt x="60" y="106"/>
                        </a:cubicBezTo>
                        <a:cubicBezTo>
                          <a:pt x="65" y="92"/>
                          <a:pt x="66" y="87"/>
                          <a:pt x="50" y="82"/>
                        </a:cubicBezTo>
                        <a:cubicBezTo>
                          <a:pt x="48" y="82"/>
                          <a:pt x="37" y="86"/>
                          <a:pt x="34" y="82"/>
                        </a:cubicBezTo>
                        <a:cubicBezTo>
                          <a:pt x="32" y="79"/>
                          <a:pt x="30" y="70"/>
                          <a:pt x="30" y="70"/>
                        </a:cubicBezTo>
                        <a:cubicBezTo>
                          <a:pt x="32" y="54"/>
                          <a:pt x="32" y="52"/>
                          <a:pt x="42" y="42"/>
                        </a:cubicBezTo>
                        <a:cubicBezTo>
                          <a:pt x="41" y="30"/>
                          <a:pt x="45" y="5"/>
                          <a:pt x="30" y="0"/>
                        </a:cubicBezTo>
                        <a:cubicBezTo>
                          <a:pt x="14" y="4"/>
                          <a:pt x="16" y="4"/>
                          <a:pt x="18" y="22"/>
                        </a:cubicBezTo>
                        <a:cubicBezTo>
                          <a:pt x="16" y="39"/>
                          <a:pt x="15" y="35"/>
                          <a:pt x="4" y="46"/>
                        </a:cubicBezTo>
                        <a:cubicBezTo>
                          <a:pt x="0" y="59"/>
                          <a:pt x="5" y="67"/>
                          <a:pt x="14" y="76"/>
                        </a:cubicBezTo>
                        <a:cubicBezTo>
                          <a:pt x="15" y="80"/>
                          <a:pt x="17" y="93"/>
                          <a:pt x="14" y="96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177" name="Freeform 33"/>
                  <p:cNvSpPr>
                    <a:spLocks/>
                  </p:cNvSpPr>
                  <p:nvPr/>
                </p:nvSpPr>
                <p:spPr bwMode="ltGray">
                  <a:xfrm>
                    <a:off x="1909" y="508"/>
                    <a:ext cx="14" cy="17"/>
                  </a:xfrm>
                  <a:custGeom>
                    <a:avLst/>
                    <a:gdLst/>
                    <a:ahLst/>
                    <a:cxnLst>
                      <a:cxn ang="0">
                        <a:pos x="6" y="24"/>
                      </a:cxn>
                      <a:cxn ang="0">
                        <a:pos x="12" y="0"/>
                      </a:cxn>
                      <a:cxn ang="0">
                        <a:pos x="20" y="16"/>
                      </a:cxn>
                      <a:cxn ang="0">
                        <a:pos x="22" y="24"/>
                      </a:cxn>
                      <a:cxn ang="0">
                        <a:pos x="28" y="26"/>
                      </a:cxn>
                      <a:cxn ang="0">
                        <a:pos x="32" y="38"/>
                      </a:cxn>
                      <a:cxn ang="0">
                        <a:pos x="18" y="50"/>
                      </a:cxn>
                      <a:cxn ang="0">
                        <a:pos x="6" y="24"/>
                      </a:cxn>
                    </a:cxnLst>
                    <a:rect l="0" t="0" r="r" b="b"/>
                    <a:pathLst>
                      <a:path w="32" h="50">
                        <a:moveTo>
                          <a:pt x="6" y="24"/>
                        </a:moveTo>
                        <a:cubicBezTo>
                          <a:pt x="0" y="15"/>
                          <a:pt x="3" y="6"/>
                          <a:pt x="12" y="0"/>
                        </a:cubicBezTo>
                        <a:cubicBezTo>
                          <a:pt x="23" y="3"/>
                          <a:pt x="23" y="5"/>
                          <a:pt x="20" y="16"/>
                        </a:cubicBezTo>
                        <a:cubicBezTo>
                          <a:pt x="21" y="19"/>
                          <a:pt x="20" y="22"/>
                          <a:pt x="22" y="24"/>
                        </a:cubicBezTo>
                        <a:cubicBezTo>
                          <a:pt x="23" y="26"/>
                          <a:pt x="27" y="24"/>
                          <a:pt x="28" y="26"/>
                        </a:cubicBezTo>
                        <a:cubicBezTo>
                          <a:pt x="30" y="29"/>
                          <a:pt x="32" y="38"/>
                          <a:pt x="32" y="38"/>
                        </a:cubicBezTo>
                        <a:cubicBezTo>
                          <a:pt x="29" y="46"/>
                          <a:pt x="26" y="47"/>
                          <a:pt x="18" y="50"/>
                        </a:cubicBezTo>
                        <a:cubicBezTo>
                          <a:pt x="12" y="41"/>
                          <a:pt x="18" y="24"/>
                          <a:pt x="6" y="24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178" name="Freeform 34"/>
                  <p:cNvSpPr>
                    <a:spLocks/>
                  </p:cNvSpPr>
                  <p:nvPr/>
                </p:nvSpPr>
                <p:spPr bwMode="ltGray">
                  <a:xfrm>
                    <a:off x="1881" y="512"/>
                    <a:ext cx="19" cy="17"/>
                  </a:xfrm>
                  <a:custGeom>
                    <a:avLst/>
                    <a:gdLst/>
                    <a:ahLst/>
                    <a:cxnLst>
                      <a:cxn ang="0">
                        <a:pos x="0" y="44"/>
                      </a:cxn>
                      <a:cxn ang="0">
                        <a:pos x="22" y="20"/>
                      </a:cxn>
                      <a:cxn ang="0">
                        <a:pos x="36" y="0"/>
                      </a:cxn>
                      <a:cxn ang="0">
                        <a:pos x="24" y="28"/>
                      </a:cxn>
                      <a:cxn ang="0">
                        <a:pos x="2" y="50"/>
                      </a:cxn>
                      <a:cxn ang="0">
                        <a:pos x="0" y="44"/>
                      </a:cxn>
                    </a:cxnLst>
                    <a:rect l="0" t="0" r="r" b="b"/>
                    <a:pathLst>
                      <a:path w="43" h="50">
                        <a:moveTo>
                          <a:pt x="0" y="44"/>
                        </a:moveTo>
                        <a:cubicBezTo>
                          <a:pt x="6" y="38"/>
                          <a:pt x="18" y="29"/>
                          <a:pt x="22" y="20"/>
                        </a:cubicBezTo>
                        <a:cubicBezTo>
                          <a:pt x="27" y="10"/>
                          <a:pt x="25" y="4"/>
                          <a:pt x="36" y="0"/>
                        </a:cubicBezTo>
                        <a:cubicBezTo>
                          <a:pt x="43" y="11"/>
                          <a:pt x="36" y="24"/>
                          <a:pt x="24" y="28"/>
                        </a:cubicBezTo>
                        <a:cubicBezTo>
                          <a:pt x="21" y="38"/>
                          <a:pt x="12" y="47"/>
                          <a:pt x="2" y="50"/>
                        </a:cubicBezTo>
                        <a:cubicBezTo>
                          <a:pt x="1" y="48"/>
                          <a:pt x="0" y="44"/>
                          <a:pt x="0" y="44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179" name="Freeform 35"/>
                  <p:cNvSpPr>
                    <a:spLocks/>
                  </p:cNvSpPr>
                  <p:nvPr/>
                </p:nvSpPr>
                <p:spPr bwMode="ltGray">
                  <a:xfrm>
                    <a:off x="2930" y="489"/>
                    <a:ext cx="299" cy="179"/>
                  </a:xfrm>
                  <a:custGeom>
                    <a:avLst/>
                    <a:gdLst/>
                    <a:ahLst/>
                    <a:cxnLst>
                      <a:cxn ang="0">
                        <a:pos x="21" y="280"/>
                      </a:cxn>
                      <a:cxn ang="0">
                        <a:pos x="24" y="250"/>
                      </a:cxn>
                      <a:cxn ang="0">
                        <a:pos x="22" y="245"/>
                      </a:cxn>
                      <a:cxn ang="0">
                        <a:pos x="16" y="218"/>
                      </a:cxn>
                      <a:cxn ang="0">
                        <a:pos x="4" y="215"/>
                      </a:cxn>
                      <a:cxn ang="0">
                        <a:pos x="0" y="191"/>
                      </a:cxn>
                      <a:cxn ang="0">
                        <a:pos x="12" y="180"/>
                      </a:cxn>
                      <a:cxn ang="0">
                        <a:pos x="6" y="165"/>
                      </a:cxn>
                      <a:cxn ang="0">
                        <a:pos x="2" y="160"/>
                      </a:cxn>
                      <a:cxn ang="0">
                        <a:pos x="28" y="120"/>
                      </a:cxn>
                      <a:cxn ang="0">
                        <a:pos x="44" y="96"/>
                      </a:cxn>
                      <a:cxn ang="0">
                        <a:pos x="42" y="70"/>
                      </a:cxn>
                      <a:cxn ang="0">
                        <a:pos x="24" y="43"/>
                      </a:cxn>
                      <a:cxn ang="0">
                        <a:pos x="20" y="32"/>
                      </a:cxn>
                      <a:cxn ang="0">
                        <a:pos x="26" y="36"/>
                      </a:cxn>
                      <a:cxn ang="0">
                        <a:pos x="48" y="35"/>
                      </a:cxn>
                      <a:cxn ang="0">
                        <a:pos x="64" y="11"/>
                      </a:cxn>
                      <a:cxn ang="0">
                        <a:pos x="82" y="0"/>
                      </a:cxn>
                      <a:cxn ang="0">
                        <a:pos x="88" y="2"/>
                      </a:cxn>
                      <a:cxn ang="0">
                        <a:pos x="92" y="9"/>
                      </a:cxn>
                      <a:cxn ang="0">
                        <a:pos x="98" y="5"/>
                      </a:cxn>
                      <a:cxn ang="0">
                        <a:pos x="110" y="8"/>
                      </a:cxn>
                      <a:cxn ang="0">
                        <a:pos x="116" y="9"/>
                      </a:cxn>
                      <a:cxn ang="0">
                        <a:pos x="141" y="14"/>
                      </a:cxn>
                      <a:cxn ang="0">
                        <a:pos x="155" y="24"/>
                      </a:cxn>
                      <a:cxn ang="0">
                        <a:pos x="167" y="17"/>
                      </a:cxn>
                      <a:cxn ang="0">
                        <a:pos x="173" y="14"/>
                      </a:cxn>
                      <a:cxn ang="0">
                        <a:pos x="195" y="14"/>
                      </a:cxn>
                      <a:cxn ang="0">
                        <a:pos x="211" y="32"/>
                      </a:cxn>
                      <a:cxn ang="0">
                        <a:pos x="231" y="59"/>
                      </a:cxn>
                      <a:cxn ang="0">
                        <a:pos x="245" y="70"/>
                      </a:cxn>
                      <a:cxn ang="0">
                        <a:pos x="257" y="68"/>
                      </a:cxn>
                      <a:cxn ang="0">
                        <a:pos x="270" y="65"/>
                      </a:cxn>
                      <a:cxn ang="0">
                        <a:pos x="290" y="71"/>
                      </a:cxn>
                      <a:cxn ang="0">
                        <a:pos x="300" y="81"/>
                      </a:cxn>
                      <a:cxn ang="0">
                        <a:pos x="308" y="90"/>
                      </a:cxn>
                      <a:cxn ang="0">
                        <a:pos x="318" y="111"/>
                      </a:cxn>
                      <a:cxn ang="0">
                        <a:pos x="322" y="120"/>
                      </a:cxn>
                      <a:cxn ang="0">
                        <a:pos x="324" y="125"/>
                      </a:cxn>
                      <a:cxn ang="0">
                        <a:pos x="310" y="142"/>
                      </a:cxn>
                      <a:cxn ang="0">
                        <a:pos x="322" y="141"/>
                      </a:cxn>
                      <a:cxn ang="0">
                        <a:pos x="342" y="155"/>
                      </a:cxn>
                      <a:cxn ang="0">
                        <a:pos x="364" y="157"/>
                      </a:cxn>
                      <a:cxn ang="0">
                        <a:pos x="380" y="168"/>
                      </a:cxn>
                      <a:cxn ang="0">
                        <a:pos x="382" y="172"/>
                      </a:cxn>
                      <a:cxn ang="0">
                        <a:pos x="382" y="176"/>
                      </a:cxn>
                      <a:cxn ang="0">
                        <a:pos x="394" y="172"/>
                      </a:cxn>
                      <a:cxn ang="0">
                        <a:pos x="400" y="171"/>
                      </a:cxn>
                      <a:cxn ang="0">
                        <a:pos x="439" y="185"/>
                      </a:cxn>
                      <a:cxn ang="0">
                        <a:pos x="447" y="199"/>
                      </a:cxn>
                      <a:cxn ang="0">
                        <a:pos x="465" y="201"/>
                      </a:cxn>
                      <a:cxn ang="0">
                        <a:pos x="471" y="215"/>
                      </a:cxn>
                      <a:cxn ang="0">
                        <a:pos x="451" y="258"/>
                      </a:cxn>
                      <a:cxn ang="0">
                        <a:pos x="435" y="281"/>
                      </a:cxn>
                    </a:cxnLst>
                    <a:rect l="0" t="0" r="r" b="b"/>
                    <a:pathLst>
                      <a:path w="471" h="281">
                        <a:moveTo>
                          <a:pt x="21" y="280"/>
                        </a:moveTo>
                        <a:cubicBezTo>
                          <a:pt x="32" y="281"/>
                          <a:pt x="25" y="253"/>
                          <a:pt x="24" y="250"/>
                        </a:cubicBezTo>
                        <a:cubicBezTo>
                          <a:pt x="23" y="248"/>
                          <a:pt x="22" y="245"/>
                          <a:pt x="22" y="245"/>
                        </a:cubicBezTo>
                        <a:cubicBezTo>
                          <a:pt x="21" y="243"/>
                          <a:pt x="20" y="221"/>
                          <a:pt x="16" y="218"/>
                        </a:cubicBezTo>
                        <a:cubicBezTo>
                          <a:pt x="13" y="216"/>
                          <a:pt x="4" y="215"/>
                          <a:pt x="4" y="215"/>
                        </a:cubicBezTo>
                        <a:cubicBezTo>
                          <a:pt x="0" y="207"/>
                          <a:pt x="3" y="200"/>
                          <a:pt x="0" y="191"/>
                        </a:cubicBezTo>
                        <a:cubicBezTo>
                          <a:pt x="2" y="185"/>
                          <a:pt x="7" y="186"/>
                          <a:pt x="12" y="180"/>
                        </a:cubicBezTo>
                        <a:cubicBezTo>
                          <a:pt x="14" y="172"/>
                          <a:pt x="14" y="169"/>
                          <a:pt x="6" y="165"/>
                        </a:cubicBezTo>
                        <a:cubicBezTo>
                          <a:pt x="4" y="163"/>
                          <a:pt x="2" y="162"/>
                          <a:pt x="2" y="160"/>
                        </a:cubicBezTo>
                        <a:cubicBezTo>
                          <a:pt x="2" y="150"/>
                          <a:pt x="16" y="123"/>
                          <a:pt x="28" y="120"/>
                        </a:cubicBezTo>
                        <a:cubicBezTo>
                          <a:pt x="32" y="111"/>
                          <a:pt x="40" y="105"/>
                          <a:pt x="44" y="96"/>
                        </a:cubicBezTo>
                        <a:cubicBezTo>
                          <a:pt x="39" y="83"/>
                          <a:pt x="38" y="85"/>
                          <a:pt x="42" y="70"/>
                        </a:cubicBezTo>
                        <a:cubicBezTo>
                          <a:pt x="38" y="60"/>
                          <a:pt x="34" y="48"/>
                          <a:pt x="24" y="43"/>
                        </a:cubicBezTo>
                        <a:cubicBezTo>
                          <a:pt x="18" y="36"/>
                          <a:pt x="10" y="37"/>
                          <a:pt x="20" y="32"/>
                        </a:cubicBezTo>
                        <a:cubicBezTo>
                          <a:pt x="27" y="34"/>
                          <a:pt x="26" y="32"/>
                          <a:pt x="26" y="36"/>
                        </a:cubicBezTo>
                        <a:cubicBezTo>
                          <a:pt x="34" y="41"/>
                          <a:pt x="39" y="39"/>
                          <a:pt x="48" y="35"/>
                        </a:cubicBezTo>
                        <a:cubicBezTo>
                          <a:pt x="45" y="22"/>
                          <a:pt x="48" y="14"/>
                          <a:pt x="64" y="11"/>
                        </a:cubicBezTo>
                        <a:cubicBezTo>
                          <a:pt x="71" y="8"/>
                          <a:pt x="75" y="3"/>
                          <a:pt x="82" y="0"/>
                        </a:cubicBezTo>
                        <a:cubicBezTo>
                          <a:pt x="84" y="1"/>
                          <a:pt x="88" y="0"/>
                          <a:pt x="88" y="2"/>
                        </a:cubicBezTo>
                        <a:cubicBezTo>
                          <a:pt x="90" y="12"/>
                          <a:pt x="75" y="13"/>
                          <a:pt x="92" y="9"/>
                        </a:cubicBezTo>
                        <a:cubicBezTo>
                          <a:pt x="94" y="8"/>
                          <a:pt x="96" y="5"/>
                          <a:pt x="98" y="5"/>
                        </a:cubicBezTo>
                        <a:cubicBezTo>
                          <a:pt x="102" y="4"/>
                          <a:pt x="106" y="7"/>
                          <a:pt x="110" y="8"/>
                        </a:cubicBezTo>
                        <a:cubicBezTo>
                          <a:pt x="112" y="8"/>
                          <a:pt x="116" y="9"/>
                          <a:pt x="116" y="9"/>
                        </a:cubicBezTo>
                        <a:cubicBezTo>
                          <a:pt x="122" y="16"/>
                          <a:pt x="129" y="13"/>
                          <a:pt x="141" y="14"/>
                        </a:cubicBezTo>
                        <a:cubicBezTo>
                          <a:pt x="143" y="21"/>
                          <a:pt x="147" y="22"/>
                          <a:pt x="155" y="24"/>
                        </a:cubicBezTo>
                        <a:cubicBezTo>
                          <a:pt x="159" y="22"/>
                          <a:pt x="163" y="20"/>
                          <a:pt x="167" y="17"/>
                        </a:cubicBezTo>
                        <a:cubicBezTo>
                          <a:pt x="169" y="16"/>
                          <a:pt x="173" y="14"/>
                          <a:pt x="173" y="14"/>
                        </a:cubicBezTo>
                        <a:cubicBezTo>
                          <a:pt x="195" y="26"/>
                          <a:pt x="175" y="20"/>
                          <a:pt x="195" y="14"/>
                        </a:cubicBezTo>
                        <a:cubicBezTo>
                          <a:pt x="207" y="17"/>
                          <a:pt x="201" y="26"/>
                          <a:pt x="211" y="32"/>
                        </a:cubicBezTo>
                        <a:cubicBezTo>
                          <a:pt x="214" y="38"/>
                          <a:pt x="224" y="55"/>
                          <a:pt x="231" y="59"/>
                        </a:cubicBezTo>
                        <a:cubicBezTo>
                          <a:pt x="241" y="70"/>
                          <a:pt x="235" y="67"/>
                          <a:pt x="245" y="70"/>
                        </a:cubicBezTo>
                        <a:cubicBezTo>
                          <a:pt x="249" y="69"/>
                          <a:pt x="253" y="69"/>
                          <a:pt x="257" y="68"/>
                        </a:cubicBezTo>
                        <a:cubicBezTo>
                          <a:pt x="261" y="67"/>
                          <a:pt x="270" y="65"/>
                          <a:pt x="270" y="65"/>
                        </a:cubicBezTo>
                        <a:cubicBezTo>
                          <a:pt x="278" y="66"/>
                          <a:pt x="283" y="67"/>
                          <a:pt x="290" y="71"/>
                        </a:cubicBezTo>
                        <a:cubicBezTo>
                          <a:pt x="304" y="88"/>
                          <a:pt x="282" y="62"/>
                          <a:pt x="300" y="81"/>
                        </a:cubicBezTo>
                        <a:cubicBezTo>
                          <a:pt x="302" y="84"/>
                          <a:pt x="308" y="90"/>
                          <a:pt x="308" y="90"/>
                        </a:cubicBezTo>
                        <a:cubicBezTo>
                          <a:pt x="311" y="98"/>
                          <a:pt x="315" y="103"/>
                          <a:pt x="318" y="111"/>
                        </a:cubicBezTo>
                        <a:cubicBezTo>
                          <a:pt x="319" y="114"/>
                          <a:pt x="321" y="117"/>
                          <a:pt x="322" y="120"/>
                        </a:cubicBezTo>
                        <a:cubicBezTo>
                          <a:pt x="323" y="122"/>
                          <a:pt x="324" y="125"/>
                          <a:pt x="324" y="125"/>
                        </a:cubicBezTo>
                        <a:cubicBezTo>
                          <a:pt x="321" y="132"/>
                          <a:pt x="313" y="134"/>
                          <a:pt x="310" y="142"/>
                        </a:cubicBezTo>
                        <a:cubicBezTo>
                          <a:pt x="313" y="151"/>
                          <a:pt x="317" y="146"/>
                          <a:pt x="322" y="141"/>
                        </a:cubicBezTo>
                        <a:cubicBezTo>
                          <a:pt x="341" y="143"/>
                          <a:pt x="339" y="142"/>
                          <a:pt x="342" y="155"/>
                        </a:cubicBezTo>
                        <a:cubicBezTo>
                          <a:pt x="351" y="150"/>
                          <a:pt x="355" y="152"/>
                          <a:pt x="364" y="157"/>
                        </a:cubicBezTo>
                        <a:cubicBezTo>
                          <a:pt x="369" y="162"/>
                          <a:pt x="372" y="166"/>
                          <a:pt x="380" y="168"/>
                        </a:cubicBezTo>
                        <a:cubicBezTo>
                          <a:pt x="381" y="169"/>
                          <a:pt x="383" y="171"/>
                          <a:pt x="382" y="172"/>
                        </a:cubicBezTo>
                        <a:cubicBezTo>
                          <a:pt x="380" y="176"/>
                          <a:pt x="368" y="172"/>
                          <a:pt x="382" y="176"/>
                        </a:cubicBezTo>
                        <a:cubicBezTo>
                          <a:pt x="386" y="175"/>
                          <a:pt x="390" y="173"/>
                          <a:pt x="394" y="172"/>
                        </a:cubicBezTo>
                        <a:cubicBezTo>
                          <a:pt x="396" y="172"/>
                          <a:pt x="400" y="171"/>
                          <a:pt x="400" y="171"/>
                        </a:cubicBezTo>
                        <a:cubicBezTo>
                          <a:pt x="413" y="177"/>
                          <a:pt x="427" y="179"/>
                          <a:pt x="439" y="185"/>
                        </a:cubicBezTo>
                        <a:cubicBezTo>
                          <a:pt x="441" y="190"/>
                          <a:pt x="445" y="194"/>
                          <a:pt x="447" y="199"/>
                        </a:cubicBezTo>
                        <a:cubicBezTo>
                          <a:pt x="453" y="198"/>
                          <a:pt x="460" y="195"/>
                          <a:pt x="465" y="201"/>
                        </a:cubicBezTo>
                        <a:cubicBezTo>
                          <a:pt x="468" y="205"/>
                          <a:pt x="471" y="215"/>
                          <a:pt x="471" y="215"/>
                        </a:cubicBezTo>
                        <a:cubicBezTo>
                          <a:pt x="468" y="231"/>
                          <a:pt x="469" y="248"/>
                          <a:pt x="451" y="258"/>
                        </a:cubicBezTo>
                        <a:cubicBezTo>
                          <a:pt x="447" y="262"/>
                          <a:pt x="437" y="275"/>
                          <a:pt x="435" y="281"/>
                        </a:cubicBezTo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180" name="Freeform 36"/>
                  <p:cNvSpPr>
                    <a:spLocks/>
                  </p:cNvSpPr>
                  <p:nvPr/>
                </p:nvSpPr>
                <p:spPr bwMode="ltGray">
                  <a:xfrm>
                    <a:off x="2534" y="242"/>
                    <a:ext cx="420" cy="283"/>
                  </a:xfrm>
                  <a:custGeom>
                    <a:avLst/>
                    <a:gdLst/>
                    <a:ahLst/>
                    <a:cxnLst>
                      <a:cxn ang="0">
                        <a:pos x="406" y="6"/>
                      </a:cxn>
                      <a:cxn ang="0">
                        <a:pos x="502" y="34"/>
                      </a:cxn>
                      <a:cxn ang="0">
                        <a:pos x="550" y="38"/>
                      </a:cxn>
                      <a:cxn ang="0">
                        <a:pos x="578" y="130"/>
                      </a:cxn>
                      <a:cxn ang="0">
                        <a:pos x="586" y="90"/>
                      </a:cxn>
                      <a:cxn ang="0">
                        <a:pos x="606" y="70"/>
                      </a:cxn>
                      <a:cxn ang="0">
                        <a:pos x="642" y="126"/>
                      </a:cxn>
                      <a:cxn ang="0">
                        <a:pos x="682" y="98"/>
                      </a:cxn>
                      <a:cxn ang="0">
                        <a:pos x="706" y="86"/>
                      </a:cxn>
                      <a:cxn ang="0">
                        <a:pos x="762" y="2"/>
                      </a:cxn>
                      <a:cxn ang="0">
                        <a:pos x="798" y="70"/>
                      </a:cxn>
                      <a:cxn ang="0">
                        <a:pos x="798" y="130"/>
                      </a:cxn>
                      <a:cxn ang="0">
                        <a:pos x="790" y="158"/>
                      </a:cxn>
                      <a:cxn ang="0">
                        <a:pos x="766" y="162"/>
                      </a:cxn>
                      <a:cxn ang="0">
                        <a:pos x="762" y="186"/>
                      </a:cxn>
                      <a:cxn ang="0">
                        <a:pos x="802" y="226"/>
                      </a:cxn>
                      <a:cxn ang="0">
                        <a:pos x="786" y="322"/>
                      </a:cxn>
                      <a:cxn ang="0">
                        <a:pos x="830" y="414"/>
                      </a:cxn>
                      <a:cxn ang="0">
                        <a:pos x="854" y="450"/>
                      </a:cxn>
                      <a:cxn ang="0">
                        <a:pos x="830" y="450"/>
                      </a:cxn>
                      <a:cxn ang="0">
                        <a:pos x="746" y="378"/>
                      </a:cxn>
                      <a:cxn ang="0">
                        <a:pos x="678" y="402"/>
                      </a:cxn>
                      <a:cxn ang="0">
                        <a:pos x="590" y="442"/>
                      </a:cxn>
                      <a:cxn ang="0">
                        <a:pos x="642" y="578"/>
                      </a:cxn>
                      <a:cxn ang="0">
                        <a:pos x="710" y="610"/>
                      </a:cxn>
                      <a:cxn ang="0">
                        <a:pos x="738" y="550"/>
                      </a:cxn>
                      <a:cxn ang="0">
                        <a:pos x="774" y="570"/>
                      </a:cxn>
                      <a:cxn ang="0">
                        <a:pos x="766" y="630"/>
                      </a:cxn>
                      <a:cxn ang="0">
                        <a:pos x="802" y="670"/>
                      </a:cxn>
                      <a:cxn ang="0">
                        <a:pos x="838" y="658"/>
                      </a:cxn>
                      <a:cxn ang="0">
                        <a:pos x="922" y="806"/>
                      </a:cxn>
                      <a:cxn ang="0">
                        <a:pos x="942" y="826"/>
                      </a:cxn>
                      <a:cxn ang="0">
                        <a:pos x="874" y="810"/>
                      </a:cxn>
                      <a:cxn ang="0">
                        <a:pos x="830" y="758"/>
                      </a:cxn>
                      <a:cxn ang="0">
                        <a:pos x="778" y="710"/>
                      </a:cxn>
                      <a:cxn ang="0">
                        <a:pos x="702" y="662"/>
                      </a:cxn>
                      <a:cxn ang="0">
                        <a:pos x="614" y="646"/>
                      </a:cxn>
                      <a:cxn ang="0">
                        <a:pos x="506" y="594"/>
                      </a:cxn>
                      <a:cxn ang="0">
                        <a:pos x="462" y="506"/>
                      </a:cxn>
                      <a:cxn ang="0">
                        <a:pos x="430" y="462"/>
                      </a:cxn>
                      <a:cxn ang="0">
                        <a:pos x="382" y="430"/>
                      </a:cxn>
                      <a:cxn ang="0">
                        <a:pos x="342" y="370"/>
                      </a:cxn>
                      <a:cxn ang="0">
                        <a:pos x="354" y="414"/>
                      </a:cxn>
                      <a:cxn ang="0">
                        <a:pos x="418" y="494"/>
                      </a:cxn>
                      <a:cxn ang="0">
                        <a:pos x="422" y="526"/>
                      </a:cxn>
                      <a:cxn ang="0">
                        <a:pos x="394" y="498"/>
                      </a:cxn>
                      <a:cxn ang="0">
                        <a:pos x="354" y="466"/>
                      </a:cxn>
                      <a:cxn ang="0">
                        <a:pos x="314" y="402"/>
                      </a:cxn>
                      <a:cxn ang="0">
                        <a:pos x="266" y="346"/>
                      </a:cxn>
                      <a:cxn ang="0">
                        <a:pos x="210" y="314"/>
                      </a:cxn>
                      <a:cxn ang="0">
                        <a:pos x="154" y="238"/>
                      </a:cxn>
                      <a:cxn ang="0">
                        <a:pos x="66" y="66"/>
                      </a:cxn>
                      <a:cxn ang="0">
                        <a:pos x="34" y="38"/>
                      </a:cxn>
                      <a:cxn ang="0">
                        <a:pos x="46" y="22"/>
                      </a:cxn>
                      <a:cxn ang="0">
                        <a:pos x="102" y="70"/>
                      </a:cxn>
                    </a:cxnLst>
                    <a:rect l="0" t="0" r="r" b="b"/>
                    <a:pathLst>
                      <a:path w="984" h="844">
                        <a:moveTo>
                          <a:pt x="82" y="38"/>
                        </a:moveTo>
                        <a:lnTo>
                          <a:pt x="406" y="6"/>
                        </a:lnTo>
                        <a:cubicBezTo>
                          <a:pt x="497" y="22"/>
                          <a:pt x="465" y="0"/>
                          <a:pt x="474" y="54"/>
                        </a:cubicBezTo>
                        <a:cubicBezTo>
                          <a:pt x="492" y="48"/>
                          <a:pt x="484" y="40"/>
                          <a:pt x="502" y="34"/>
                        </a:cubicBezTo>
                        <a:cubicBezTo>
                          <a:pt x="510" y="37"/>
                          <a:pt x="517" y="46"/>
                          <a:pt x="526" y="46"/>
                        </a:cubicBezTo>
                        <a:cubicBezTo>
                          <a:pt x="534" y="46"/>
                          <a:pt x="550" y="38"/>
                          <a:pt x="550" y="38"/>
                        </a:cubicBezTo>
                        <a:cubicBezTo>
                          <a:pt x="556" y="55"/>
                          <a:pt x="552" y="60"/>
                          <a:pt x="542" y="74"/>
                        </a:cubicBezTo>
                        <a:cubicBezTo>
                          <a:pt x="555" y="114"/>
                          <a:pt x="550" y="102"/>
                          <a:pt x="578" y="130"/>
                        </a:cubicBezTo>
                        <a:cubicBezTo>
                          <a:pt x="584" y="148"/>
                          <a:pt x="590" y="148"/>
                          <a:pt x="606" y="138"/>
                        </a:cubicBezTo>
                        <a:cubicBezTo>
                          <a:pt x="600" y="119"/>
                          <a:pt x="594" y="107"/>
                          <a:pt x="586" y="90"/>
                        </a:cubicBezTo>
                        <a:cubicBezTo>
                          <a:pt x="583" y="82"/>
                          <a:pt x="578" y="66"/>
                          <a:pt x="578" y="66"/>
                        </a:cubicBezTo>
                        <a:cubicBezTo>
                          <a:pt x="585" y="44"/>
                          <a:pt x="597" y="56"/>
                          <a:pt x="606" y="70"/>
                        </a:cubicBezTo>
                        <a:cubicBezTo>
                          <a:pt x="609" y="86"/>
                          <a:pt x="608" y="117"/>
                          <a:pt x="626" y="90"/>
                        </a:cubicBezTo>
                        <a:cubicBezTo>
                          <a:pt x="648" y="97"/>
                          <a:pt x="646" y="104"/>
                          <a:pt x="642" y="126"/>
                        </a:cubicBezTo>
                        <a:cubicBezTo>
                          <a:pt x="650" y="150"/>
                          <a:pt x="665" y="141"/>
                          <a:pt x="682" y="130"/>
                        </a:cubicBezTo>
                        <a:cubicBezTo>
                          <a:pt x="689" y="108"/>
                          <a:pt x="673" y="124"/>
                          <a:pt x="682" y="98"/>
                        </a:cubicBezTo>
                        <a:cubicBezTo>
                          <a:pt x="683" y="94"/>
                          <a:pt x="690" y="96"/>
                          <a:pt x="694" y="94"/>
                        </a:cubicBezTo>
                        <a:cubicBezTo>
                          <a:pt x="698" y="92"/>
                          <a:pt x="702" y="89"/>
                          <a:pt x="706" y="86"/>
                        </a:cubicBezTo>
                        <a:cubicBezTo>
                          <a:pt x="717" y="54"/>
                          <a:pt x="688" y="54"/>
                          <a:pt x="742" y="46"/>
                        </a:cubicBezTo>
                        <a:cubicBezTo>
                          <a:pt x="748" y="27"/>
                          <a:pt x="741" y="9"/>
                          <a:pt x="762" y="2"/>
                        </a:cubicBezTo>
                        <a:cubicBezTo>
                          <a:pt x="788" y="11"/>
                          <a:pt x="777" y="38"/>
                          <a:pt x="802" y="46"/>
                        </a:cubicBezTo>
                        <a:cubicBezTo>
                          <a:pt x="831" y="36"/>
                          <a:pt x="805" y="63"/>
                          <a:pt x="798" y="70"/>
                        </a:cubicBezTo>
                        <a:cubicBezTo>
                          <a:pt x="789" y="96"/>
                          <a:pt x="787" y="96"/>
                          <a:pt x="802" y="118"/>
                        </a:cubicBezTo>
                        <a:cubicBezTo>
                          <a:pt x="801" y="122"/>
                          <a:pt x="801" y="127"/>
                          <a:pt x="798" y="130"/>
                        </a:cubicBezTo>
                        <a:cubicBezTo>
                          <a:pt x="794" y="133"/>
                          <a:pt x="784" y="129"/>
                          <a:pt x="782" y="134"/>
                        </a:cubicBezTo>
                        <a:cubicBezTo>
                          <a:pt x="780" y="142"/>
                          <a:pt x="790" y="158"/>
                          <a:pt x="790" y="158"/>
                        </a:cubicBezTo>
                        <a:cubicBezTo>
                          <a:pt x="786" y="161"/>
                          <a:pt x="783" y="165"/>
                          <a:pt x="778" y="166"/>
                        </a:cubicBezTo>
                        <a:cubicBezTo>
                          <a:pt x="774" y="167"/>
                          <a:pt x="769" y="159"/>
                          <a:pt x="766" y="162"/>
                        </a:cubicBezTo>
                        <a:cubicBezTo>
                          <a:pt x="758" y="170"/>
                          <a:pt x="794" y="182"/>
                          <a:pt x="794" y="182"/>
                        </a:cubicBezTo>
                        <a:cubicBezTo>
                          <a:pt x="804" y="211"/>
                          <a:pt x="775" y="190"/>
                          <a:pt x="762" y="186"/>
                        </a:cubicBezTo>
                        <a:cubicBezTo>
                          <a:pt x="767" y="194"/>
                          <a:pt x="773" y="202"/>
                          <a:pt x="778" y="210"/>
                        </a:cubicBezTo>
                        <a:cubicBezTo>
                          <a:pt x="783" y="218"/>
                          <a:pt x="802" y="226"/>
                          <a:pt x="802" y="226"/>
                        </a:cubicBezTo>
                        <a:cubicBezTo>
                          <a:pt x="813" y="242"/>
                          <a:pt x="804" y="245"/>
                          <a:pt x="810" y="262"/>
                        </a:cubicBezTo>
                        <a:cubicBezTo>
                          <a:pt x="803" y="282"/>
                          <a:pt x="793" y="301"/>
                          <a:pt x="786" y="322"/>
                        </a:cubicBezTo>
                        <a:cubicBezTo>
                          <a:pt x="783" y="330"/>
                          <a:pt x="778" y="346"/>
                          <a:pt x="778" y="346"/>
                        </a:cubicBezTo>
                        <a:cubicBezTo>
                          <a:pt x="785" y="366"/>
                          <a:pt x="817" y="394"/>
                          <a:pt x="830" y="414"/>
                        </a:cubicBezTo>
                        <a:cubicBezTo>
                          <a:pt x="835" y="422"/>
                          <a:pt x="841" y="430"/>
                          <a:pt x="846" y="438"/>
                        </a:cubicBezTo>
                        <a:cubicBezTo>
                          <a:pt x="849" y="442"/>
                          <a:pt x="854" y="450"/>
                          <a:pt x="854" y="450"/>
                        </a:cubicBezTo>
                        <a:cubicBezTo>
                          <a:pt x="853" y="457"/>
                          <a:pt x="855" y="466"/>
                          <a:pt x="850" y="470"/>
                        </a:cubicBezTo>
                        <a:cubicBezTo>
                          <a:pt x="844" y="475"/>
                          <a:pt x="831" y="451"/>
                          <a:pt x="830" y="450"/>
                        </a:cubicBezTo>
                        <a:cubicBezTo>
                          <a:pt x="811" y="431"/>
                          <a:pt x="789" y="421"/>
                          <a:pt x="774" y="398"/>
                        </a:cubicBezTo>
                        <a:cubicBezTo>
                          <a:pt x="769" y="379"/>
                          <a:pt x="766" y="371"/>
                          <a:pt x="746" y="378"/>
                        </a:cubicBezTo>
                        <a:cubicBezTo>
                          <a:pt x="717" y="368"/>
                          <a:pt x="730" y="368"/>
                          <a:pt x="706" y="374"/>
                        </a:cubicBezTo>
                        <a:cubicBezTo>
                          <a:pt x="688" y="402"/>
                          <a:pt x="699" y="395"/>
                          <a:pt x="678" y="402"/>
                        </a:cubicBezTo>
                        <a:cubicBezTo>
                          <a:pt x="654" y="386"/>
                          <a:pt x="650" y="390"/>
                          <a:pt x="618" y="394"/>
                        </a:cubicBezTo>
                        <a:cubicBezTo>
                          <a:pt x="607" y="411"/>
                          <a:pt x="601" y="426"/>
                          <a:pt x="590" y="442"/>
                        </a:cubicBezTo>
                        <a:cubicBezTo>
                          <a:pt x="600" y="471"/>
                          <a:pt x="593" y="459"/>
                          <a:pt x="606" y="478"/>
                        </a:cubicBezTo>
                        <a:cubicBezTo>
                          <a:pt x="593" y="518"/>
                          <a:pt x="622" y="548"/>
                          <a:pt x="642" y="578"/>
                        </a:cubicBezTo>
                        <a:cubicBezTo>
                          <a:pt x="651" y="591"/>
                          <a:pt x="651" y="601"/>
                          <a:pt x="666" y="606"/>
                        </a:cubicBezTo>
                        <a:cubicBezTo>
                          <a:pt x="680" y="627"/>
                          <a:pt x="691" y="623"/>
                          <a:pt x="710" y="610"/>
                        </a:cubicBezTo>
                        <a:cubicBezTo>
                          <a:pt x="729" y="616"/>
                          <a:pt x="729" y="606"/>
                          <a:pt x="734" y="590"/>
                        </a:cubicBezTo>
                        <a:cubicBezTo>
                          <a:pt x="735" y="577"/>
                          <a:pt x="731" y="562"/>
                          <a:pt x="738" y="550"/>
                        </a:cubicBezTo>
                        <a:cubicBezTo>
                          <a:pt x="742" y="543"/>
                          <a:pt x="762" y="542"/>
                          <a:pt x="762" y="542"/>
                        </a:cubicBezTo>
                        <a:cubicBezTo>
                          <a:pt x="783" y="547"/>
                          <a:pt x="786" y="552"/>
                          <a:pt x="774" y="570"/>
                        </a:cubicBezTo>
                        <a:cubicBezTo>
                          <a:pt x="779" y="590"/>
                          <a:pt x="790" y="605"/>
                          <a:pt x="770" y="618"/>
                        </a:cubicBezTo>
                        <a:cubicBezTo>
                          <a:pt x="769" y="622"/>
                          <a:pt x="764" y="626"/>
                          <a:pt x="766" y="630"/>
                        </a:cubicBezTo>
                        <a:cubicBezTo>
                          <a:pt x="768" y="634"/>
                          <a:pt x="775" y="634"/>
                          <a:pt x="778" y="638"/>
                        </a:cubicBezTo>
                        <a:cubicBezTo>
                          <a:pt x="788" y="651"/>
                          <a:pt x="786" y="660"/>
                          <a:pt x="802" y="670"/>
                        </a:cubicBezTo>
                        <a:cubicBezTo>
                          <a:pt x="810" y="667"/>
                          <a:pt x="818" y="665"/>
                          <a:pt x="826" y="662"/>
                        </a:cubicBezTo>
                        <a:cubicBezTo>
                          <a:pt x="830" y="661"/>
                          <a:pt x="838" y="658"/>
                          <a:pt x="838" y="658"/>
                        </a:cubicBezTo>
                        <a:cubicBezTo>
                          <a:pt x="857" y="664"/>
                          <a:pt x="864" y="680"/>
                          <a:pt x="870" y="698"/>
                        </a:cubicBezTo>
                        <a:cubicBezTo>
                          <a:pt x="859" y="731"/>
                          <a:pt x="887" y="794"/>
                          <a:pt x="922" y="806"/>
                        </a:cubicBezTo>
                        <a:cubicBezTo>
                          <a:pt x="938" y="801"/>
                          <a:pt x="941" y="792"/>
                          <a:pt x="958" y="798"/>
                        </a:cubicBezTo>
                        <a:cubicBezTo>
                          <a:pt x="984" y="837"/>
                          <a:pt x="928" y="784"/>
                          <a:pt x="942" y="826"/>
                        </a:cubicBezTo>
                        <a:cubicBezTo>
                          <a:pt x="936" y="844"/>
                          <a:pt x="930" y="844"/>
                          <a:pt x="914" y="834"/>
                        </a:cubicBezTo>
                        <a:cubicBezTo>
                          <a:pt x="903" y="817"/>
                          <a:pt x="890" y="821"/>
                          <a:pt x="874" y="810"/>
                        </a:cubicBezTo>
                        <a:cubicBezTo>
                          <a:pt x="851" y="776"/>
                          <a:pt x="882" y="816"/>
                          <a:pt x="854" y="794"/>
                        </a:cubicBezTo>
                        <a:cubicBezTo>
                          <a:pt x="843" y="785"/>
                          <a:pt x="840" y="768"/>
                          <a:pt x="830" y="758"/>
                        </a:cubicBezTo>
                        <a:cubicBezTo>
                          <a:pt x="824" y="739"/>
                          <a:pt x="817" y="724"/>
                          <a:pt x="798" y="718"/>
                        </a:cubicBezTo>
                        <a:cubicBezTo>
                          <a:pt x="791" y="696"/>
                          <a:pt x="800" y="712"/>
                          <a:pt x="778" y="710"/>
                        </a:cubicBezTo>
                        <a:cubicBezTo>
                          <a:pt x="767" y="709"/>
                          <a:pt x="746" y="702"/>
                          <a:pt x="746" y="702"/>
                        </a:cubicBezTo>
                        <a:cubicBezTo>
                          <a:pt x="729" y="691"/>
                          <a:pt x="720" y="674"/>
                          <a:pt x="702" y="662"/>
                        </a:cubicBezTo>
                        <a:cubicBezTo>
                          <a:pt x="694" y="665"/>
                          <a:pt x="687" y="673"/>
                          <a:pt x="678" y="674"/>
                        </a:cubicBezTo>
                        <a:cubicBezTo>
                          <a:pt x="657" y="677"/>
                          <a:pt x="630" y="657"/>
                          <a:pt x="614" y="646"/>
                        </a:cubicBezTo>
                        <a:cubicBezTo>
                          <a:pt x="600" y="637"/>
                          <a:pt x="580" y="639"/>
                          <a:pt x="566" y="630"/>
                        </a:cubicBezTo>
                        <a:cubicBezTo>
                          <a:pt x="546" y="617"/>
                          <a:pt x="525" y="607"/>
                          <a:pt x="506" y="594"/>
                        </a:cubicBezTo>
                        <a:cubicBezTo>
                          <a:pt x="513" y="572"/>
                          <a:pt x="509" y="551"/>
                          <a:pt x="490" y="538"/>
                        </a:cubicBezTo>
                        <a:cubicBezTo>
                          <a:pt x="485" y="522"/>
                          <a:pt x="476" y="515"/>
                          <a:pt x="462" y="506"/>
                        </a:cubicBezTo>
                        <a:cubicBezTo>
                          <a:pt x="441" y="474"/>
                          <a:pt x="469" y="513"/>
                          <a:pt x="442" y="486"/>
                        </a:cubicBezTo>
                        <a:cubicBezTo>
                          <a:pt x="436" y="480"/>
                          <a:pt x="436" y="468"/>
                          <a:pt x="430" y="462"/>
                        </a:cubicBezTo>
                        <a:cubicBezTo>
                          <a:pt x="427" y="459"/>
                          <a:pt x="422" y="459"/>
                          <a:pt x="418" y="458"/>
                        </a:cubicBezTo>
                        <a:cubicBezTo>
                          <a:pt x="407" y="447"/>
                          <a:pt x="382" y="430"/>
                          <a:pt x="382" y="430"/>
                        </a:cubicBezTo>
                        <a:cubicBezTo>
                          <a:pt x="371" y="413"/>
                          <a:pt x="358" y="399"/>
                          <a:pt x="346" y="382"/>
                        </a:cubicBezTo>
                        <a:cubicBezTo>
                          <a:pt x="344" y="378"/>
                          <a:pt x="345" y="373"/>
                          <a:pt x="342" y="370"/>
                        </a:cubicBezTo>
                        <a:cubicBezTo>
                          <a:pt x="339" y="367"/>
                          <a:pt x="334" y="367"/>
                          <a:pt x="330" y="366"/>
                        </a:cubicBezTo>
                        <a:cubicBezTo>
                          <a:pt x="322" y="390"/>
                          <a:pt x="342" y="398"/>
                          <a:pt x="354" y="414"/>
                        </a:cubicBezTo>
                        <a:cubicBezTo>
                          <a:pt x="368" y="432"/>
                          <a:pt x="372" y="446"/>
                          <a:pt x="390" y="458"/>
                        </a:cubicBezTo>
                        <a:cubicBezTo>
                          <a:pt x="409" y="487"/>
                          <a:pt x="399" y="475"/>
                          <a:pt x="418" y="494"/>
                        </a:cubicBezTo>
                        <a:cubicBezTo>
                          <a:pt x="423" y="510"/>
                          <a:pt x="428" y="517"/>
                          <a:pt x="442" y="526"/>
                        </a:cubicBezTo>
                        <a:cubicBezTo>
                          <a:pt x="450" y="550"/>
                          <a:pt x="432" y="533"/>
                          <a:pt x="422" y="526"/>
                        </a:cubicBezTo>
                        <a:cubicBezTo>
                          <a:pt x="399" y="492"/>
                          <a:pt x="430" y="532"/>
                          <a:pt x="402" y="510"/>
                        </a:cubicBezTo>
                        <a:cubicBezTo>
                          <a:pt x="398" y="507"/>
                          <a:pt x="397" y="501"/>
                          <a:pt x="394" y="498"/>
                        </a:cubicBezTo>
                        <a:cubicBezTo>
                          <a:pt x="391" y="495"/>
                          <a:pt x="386" y="493"/>
                          <a:pt x="382" y="490"/>
                        </a:cubicBezTo>
                        <a:cubicBezTo>
                          <a:pt x="377" y="474"/>
                          <a:pt x="370" y="471"/>
                          <a:pt x="354" y="466"/>
                        </a:cubicBezTo>
                        <a:cubicBezTo>
                          <a:pt x="344" y="452"/>
                          <a:pt x="340" y="447"/>
                          <a:pt x="346" y="430"/>
                        </a:cubicBezTo>
                        <a:cubicBezTo>
                          <a:pt x="338" y="418"/>
                          <a:pt x="314" y="402"/>
                          <a:pt x="314" y="402"/>
                        </a:cubicBezTo>
                        <a:cubicBezTo>
                          <a:pt x="306" y="390"/>
                          <a:pt x="298" y="378"/>
                          <a:pt x="290" y="366"/>
                        </a:cubicBezTo>
                        <a:cubicBezTo>
                          <a:pt x="284" y="357"/>
                          <a:pt x="273" y="354"/>
                          <a:pt x="266" y="346"/>
                        </a:cubicBezTo>
                        <a:cubicBezTo>
                          <a:pt x="263" y="342"/>
                          <a:pt x="262" y="337"/>
                          <a:pt x="258" y="334"/>
                        </a:cubicBezTo>
                        <a:cubicBezTo>
                          <a:pt x="243" y="324"/>
                          <a:pt x="225" y="324"/>
                          <a:pt x="210" y="314"/>
                        </a:cubicBezTo>
                        <a:cubicBezTo>
                          <a:pt x="201" y="300"/>
                          <a:pt x="194" y="291"/>
                          <a:pt x="178" y="286"/>
                        </a:cubicBezTo>
                        <a:cubicBezTo>
                          <a:pt x="160" y="260"/>
                          <a:pt x="192" y="247"/>
                          <a:pt x="154" y="238"/>
                        </a:cubicBezTo>
                        <a:cubicBezTo>
                          <a:pt x="111" y="209"/>
                          <a:pt x="106" y="149"/>
                          <a:pt x="90" y="102"/>
                        </a:cubicBezTo>
                        <a:cubicBezTo>
                          <a:pt x="86" y="90"/>
                          <a:pt x="76" y="73"/>
                          <a:pt x="66" y="66"/>
                        </a:cubicBezTo>
                        <a:cubicBezTo>
                          <a:pt x="58" y="60"/>
                          <a:pt x="42" y="50"/>
                          <a:pt x="42" y="50"/>
                        </a:cubicBezTo>
                        <a:cubicBezTo>
                          <a:pt x="39" y="46"/>
                          <a:pt x="38" y="41"/>
                          <a:pt x="34" y="38"/>
                        </a:cubicBezTo>
                        <a:cubicBezTo>
                          <a:pt x="27" y="34"/>
                          <a:pt x="10" y="30"/>
                          <a:pt x="10" y="30"/>
                        </a:cubicBezTo>
                        <a:cubicBezTo>
                          <a:pt x="0" y="1"/>
                          <a:pt x="31" y="17"/>
                          <a:pt x="46" y="22"/>
                        </a:cubicBezTo>
                        <a:cubicBezTo>
                          <a:pt x="65" y="51"/>
                          <a:pt x="61" y="41"/>
                          <a:pt x="86" y="58"/>
                        </a:cubicBezTo>
                        <a:cubicBezTo>
                          <a:pt x="94" y="70"/>
                          <a:pt x="94" y="93"/>
                          <a:pt x="102" y="70"/>
                        </a:cubicBezTo>
                        <a:cubicBezTo>
                          <a:pt x="95" y="49"/>
                          <a:pt x="82" y="62"/>
                          <a:pt x="82" y="3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181" name="Freeform 37"/>
                  <p:cNvSpPr>
                    <a:spLocks/>
                  </p:cNvSpPr>
                  <p:nvPr/>
                </p:nvSpPr>
                <p:spPr bwMode="ltGray">
                  <a:xfrm>
                    <a:off x="2405" y="445"/>
                    <a:ext cx="15" cy="16"/>
                  </a:xfrm>
                  <a:custGeom>
                    <a:avLst/>
                    <a:gdLst/>
                    <a:ahLst/>
                    <a:cxnLst>
                      <a:cxn ang="0">
                        <a:pos x="6" y="28"/>
                      </a:cxn>
                      <a:cxn ang="0">
                        <a:pos x="10" y="48"/>
                      </a:cxn>
                      <a:cxn ang="0">
                        <a:pos x="6" y="28"/>
                      </a:cxn>
                    </a:cxnLst>
                    <a:rect l="0" t="0" r="r" b="b"/>
                    <a:pathLst>
                      <a:path w="36" h="48">
                        <a:moveTo>
                          <a:pt x="6" y="28"/>
                        </a:moveTo>
                        <a:cubicBezTo>
                          <a:pt x="25" y="0"/>
                          <a:pt x="36" y="31"/>
                          <a:pt x="10" y="48"/>
                        </a:cubicBezTo>
                        <a:cubicBezTo>
                          <a:pt x="0" y="34"/>
                          <a:pt x="0" y="40"/>
                          <a:pt x="6" y="2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182" name="Freeform 38"/>
                  <p:cNvSpPr>
                    <a:spLocks/>
                  </p:cNvSpPr>
                  <p:nvPr/>
                </p:nvSpPr>
                <p:spPr bwMode="ltGray">
                  <a:xfrm>
                    <a:off x="2393" y="439"/>
                    <a:ext cx="16" cy="12"/>
                  </a:xfrm>
                  <a:custGeom>
                    <a:avLst/>
                    <a:gdLst/>
                    <a:ahLst/>
                    <a:cxnLst>
                      <a:cxn ang="0">
                        <a:pos x="0" y="5"/>
                      </a:cxn>
                      <a:cxn ang="0">
                        <a:pos x="12" y="1"/>
                      </a:cxn>
                      <a:cxn ang="0">
                        <a:pos x="36" y="17"/>
                      </a:cxn>
                      <a:cxn ang="0">
                        <a:pos x="8" y="17"/>
                      </a:cxn>
                      <a:cxn ang="0">
                        <a:pos x="0" y="5"/>
                      </a:cxn>
                    </a:cxnLst>
                    <a:rect l="0" t="0" r="r" b="b"/>
                    <a:pathLst>
                      <a:path w="36" h="37">
                        <a:moveTo>
                          <a:pt x="0" y="5"/>
                        </a:moveTo>
                        <a:cubicBezTo>
                          <a:pt x="4" y="4"/>
                          <a:pt x="8" y="0"/>
                          <a:pt x="12" y="1"/>
                        </a:cubicBezTo>
                        <a:cubicBezTo>
                          <a:pt x="21" y="4"/>
                          <a:pt x="36" y="17"/>
                          <a:pt x="36" y="17"/>
                        </a:cubicBezTo>
                        <a:cubicBezTo>
                          <a:pt x="29" y="37"/>
                          <a:pt x="22" y="26"/>
                          <a:pt x="8" y="17"/>
                        </a:cubicBezTo>
                        <a:cubicBezTo>
                          <a:pt x="5" y="13"/>
                          <a:pt x="0" y="5"/>
                          <a:pt x="0" y="5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183" name="Freeform 39"/>
                  <p:cNvSpPr>
                    <a:spLocks/>
                  </p:cNvSpPr>
                  <p:nvPr/>
                </p:nvSpPr>
                <p:spPr bwMode="ltGray">
                  <a:xfrm>
                    <a:off x="2878" y="406"/>
                    <a:ext cx="73" cy="33"/>
                  </a:xfrm>
                  <a:custGeom>
                    <a:avLst/>
                    <a:gdLst/>
                    <a:ahLst/>
                    <a:cxnLst>
                      <a:cxn ang="0">
                        <a:pos x="0" y="49"/>
                      </a:cxn>
                      <a:cxn ang="0">
                        <a:pos x="28" y="25"/>
                      </a:cxn>
                      <a:cxn ang="0">
                        <a:pos x="56" y="21"/>
                      </a:cxn>
                      <a:cxn ang="0">
                        <a:pos x="80" y="9"/>
                      </a:cxn>
                      <a:cxn ang="0">
                        <a:pos x="64" y="25"/>
                      </a:cxn>
                      <a:cxn ang="0">
                        <a:pos x="124" y="49"/>
                      </a:cxn>
                      <a:cxn ang="0">
                        <a:pos x="160" y="65"/>
                      </a:cxn>
                      <a:cxn ang="0">
                        <a:pos x="116" y="77"/>
                      </a:cxn>
                      <a:cxn ang="0">
                        <a:pos x="88" y="57"/>
                      </a:cxn>
                      <a:cxn ang="0">
                        <a:pos x="76" y="53"/>
                      </a:cxn>
                      <a:cxn ang="0">
                        <a:pos x="24" y="41"/>
                      </a:cxn>
                      <a:cxn ang="0">
                        <a:pos x="0" y="49"/>
                      </a:cxn>
                    </a:cxnLst>
                    <a:rect l="0" t="0" r="r" b="b"/>
                    <a:pathLst>
                      <a:path w="170" h="96">
                        <a:moveTo>
                          <a:pt x="0" y="49"/>
                        </a:moveTo>
                        <a:cubicBezTo>
                          <a:pt x="5" y="33"/>
                          <a:pt x="12" y="30"/>
                          <a:pt x="28" y="25"/>
                        </a:cubicBezTo>
                        <a:cubicBezTo>
                          <a:pt x="20" y="0"/>
                          <a:pt x="42" y="16"/>
                          <a:pt x="56" y="21"/>
                        </a:cubicBezTo>
                        <a:cubicBezTo>
                          <a:pt x="56" y="21"/>
                          <a:pt x="77" y="6"/>
                          <a:pt x="80" y="9"/>
                        </a:cubicBezTo>
                        <a:cubicBezTo>
                          <a:pt x="85" y="14"/>
                          <a:pt x="71" y="23"/>
                          <a:pt x="64" y="25"/>
                        </a:cubicBezTo>
                        <a:cubicBezTo>
                          <a:pt x="82" y="37"/>
                          <a:pt x="103" y="42"/>
                          <a:pt x="124" y="49"/>
                        </a:cubicBezTo>
                        <a:cubicBezTo>
                          <a:pt x="136" y="53"/>
                          <a:pt x="160" y="65"/>
                          <a:pt x="160" y="65"/>
                        </a:cubicBezTo>
                        <a:cubicBezTo>
                          <a:pt x="170" y="96"/>
                          <a:pt x="134" y="83"/>
                          <a:pt x="116" y="77"/>
                        </a:cubicBezTo>
                        <a:cubicBezTo>
                          <a:pt x="109" y="57"/>
                          <a:pt x="116" y="66"/>
                          <a:pt x="88" y="57"/>
                        </a:cubicBezTo>
                        <a:cubicBezTo>
                          <a:pt x="84" y="56"/>
                          <a:pt x="76" y="53"/>
                          <a:pt x="76" y="53"/>
                        </a:cubicBezTo>
                        <a:cubicBezTo>
                          <a:pt x="57" y="34"/>
                          <a:pt x="53" y="37"/>
                          <a:pt x="24" y="41"/>
                        </a:cubicBezTo>
                        <a:cubicBezTo>
                          <a:pt x="9" y="51"/>
                          <a:pt x="17" y="49"/>
                          <a:pt x="0" y="49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184" name="Freeform 40"/>
                  <p:cNvSpPr>
                    <a:spLocks/>
                  </p:cNvSpPr>
                  <p:nvPr/>
                </p:nvSpPr>
                <p:spPr bwMode="ltGray">
                  <a:xfrm>
                    <a:off x="2955" y="433"/>
                    <a:ext cx="59" cy="15"/>
                  </a:xfrm>
                  <a:custGeom>
                    <a:avLst/>
                    <a:gdLst/>
                    <a:ahLst/>
                    <a:cxnLst>
                      <a:cxn ang="0">
                        <a:pos x="0" y="0"/>
                      </a:cxn>
                      <a:cxn ang="0">
                        <a:pos x="52" y="4"/>
                      </a:cxn>
                      <a:cxn ang="0">
                        <a:pos x="88" y="24"/>
                      </a:cxn>
                      <a:cxn ang="0">
                        <a:pos x="112" y="20"/>
                      </a:cxn>
                      <a:cxn ang="0">
                        <a:pos x="108" y="44"/>
                      </a:cxn>
                      <a:cxn ang="0">
                        <a:pos x="64" y="40"/>
                      </a:cxn>
                      <a:cxn ang="0">
                        <a:pos x="0" y="36"/>
                      </a:cxn>
                      <a:cxn ang="0">
                        <a:pos x="28" y="20"/>
                      </a:cxn>
                      <a:cxn ang="0">
                        <a:pos x="0" y="0"/>
                      </a:cxn>
                    </a:cxnLst>
                    <a:rect l="0" t="0" r="r" b="b"/>
                    <a:pathLst>
                      <a:path w="138" h="44">
                        <a:moveTo>
                          <a:pt x="0" y="0"/>
                        </a:moveTo>
                        <a:cubicBezTo>
                          <a:pt x="19" y="3"/>
                          <a:pt x="35" y="10"/>
                          <a:pt x="52" y="4"/>
                        </a:cubicBezTo>
                        <a:cubicBezTo>
                          <a:pt x="87" y="11"/>
                          <a:pt x="61" y="15"/>
                          <a:pt x="88" y="24"/>
                        </a:cubicBezTo>
                        <a:cubicBezTo>
                          <a:pt x="96" y="23"/>
                          <a:pt x="104" y="19"/>
                          <a:pt x="112" y="20"/>
                        </a:cubicBezTo>
                        <a:cubicBezTo>
                          <a:pt x="138" y="23"/>
                          <a:pt x="118" y="41"/>
                          <a:pt x="108" y="44"/>
                        </a:cubicBezTo>
                        <a:cubicBezTo>
                          <a:pt x="78" y="34"/>
                          <a:pt x="92" y="34"/>
                          <a:pt x="64" y="40"/>
                        </a:cubicBezTo>
                        <a:cubicBezTo>
                          <a:pt x="41" y="37"/>
                          <a:pt x="22" y="41"/>
                          <a:pt x="0" y="36"/>
                        </a:cubicBezTo>
                        <a:cubicBezTo>
                          <a:pt x="6" y="11"/>
                          <a:pt x="7" y="27"/>
                          <a:pt x="28" y="20"/>
                        </a:cubicBezTo>
                        <a:cubicBezTo>
                          <a:pt x="17" y="13"/>
                          <a:pt x="0" y="13"/>
                          <a:pt x="0" y="0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185" name="Freeform 41"/>
                  <p:cNvSpPr>
                    <a:spLocks/>
                  </p:cNvSpPr>
                  <p:nvPr/>
                </p:nvSpPr>
                <p:spPr bwMode="ltGray">
                  <a:xfrm>
                    <a:off x="2924" y="441"/>
                    <a:ext cx="24" cy="14"/>
                  </a:xfrm>
                  <a:custGeom>
                    <a:avLst/>
                    <a:gdLst/>
                    <a:ahLst/>
                    <a:cxnLst>
                      <a:cxn ang="0">
                        <a:pos x="17" y="25"/>
                      </a:cxn>
                      <a:cxn ang="0">
                        <a:pos x="37" y="13"/>
                      </a:cxn>
                      <a:cxn ang="0">
                        <a:pos x="17" y="25"/>
                      </a:cxn>
                    </a:cxnLst>
                    <a:rect l="0" t="0" r="r" b="b"/>
                    <a:pathLst>
                      <a:path w="57" h="42">
                        <a:moveTo>
                          <a:pt x="17" y="25"/>
                        </a:moveTo>
                        <a:cubicBezTo>
                          <a:pt x="0" y="0"/>
                          <a:pt x="21" y="9"/>
                          <a:pt x="37" y="13"/>
                        </a:cubicBezTo>
                        <a:cubicBezTo>
                          <a:pt x="57" y="42"/>
                          <a:pt x="30" y="25"/>
                          <a:pt x="17" y="25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186" name="Freeform 42"/>
                  <p:cNvSpPr>
                    <a:spLocks/>
                  </p:cNvSpPr>
                  <p:nvPr/>
                </p:nvSpPr>
                <p:spPr bwMode="ltGray">
                  <a:xfrm>
                    <a:off x="2908" y="398"/>
                    <a:ext cx="16" cy="18"/>
                  </a:xfrm>
                  <a:custGeom>
                    <a:avLst/>
                    <a:gdLst/>
                    <a:ahLst/>
                    <a:cxnLst>
                      <a:cxn ang="0">
                        <a:pos x="19" y="32"/>
                      </a:cxn>
                      <a:cxn ang="0">
                        <a:pos x="19" y="0"/>
                      </a:cxn>
                      <a:cxn ang="0">
                        <a:pos x="19" y="32"/>
                      </a:cxn>
                    </a:cxnLst>
                    <a:rect l="0" t="0" r="r" b="b"/>
                    <a:pathLst>
                      <a:path w="39" h="52">
                        <a:moveTo>
                          <a:pt x="19" y="32"/>
                        </a:moveTo>
                        <a:cubicBezTo>
                          <a:pt x="13" y="14"/>
                          <a:pt x="0" y="13"/>
                          <a:pt x="19" y="0"/>
                        </a:cubicBezTo>
                        <a:cubicBezTo>
                          <a:pt x="23" y="5"/>
                          <a:pt x="39" y="52"/>
                          <a:pt x="19" y="32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187" name="Freeform 43"/>
                  <p:cNvSpPr>
                    <a:spLocks/>
                  </p:cNvSpPr>
                  <p:nvPr/>
                </p:nvSpPr>
                <p:spPr bwMode="ltGray">
                  <a:xfrm>
                    <a:off x="3035" y="452"/>
                    <a:ext cx="19" cy="27"/>
                  </a:xfrm>
                  <a:custGeom>
                    <a:avLst/>
                    <a:gdLst/>
                    <a:ahLst/>
                    <a:cxnLst>
                      <a:cxn ang="0">
                        <a:pos x="4" y="9"/>
                      </a:cxn>
                      <a:cxn ang="0">
                        <a:pos x="20" y="33"/>
                      </a:cxn>
                      <a:cxn ang="0">
                        <a:pos x="24" y="49"/>
                      </a:cxn>
                      <a:cxn ang="0">
                        <a:pos x="36" y="53"/>
                      </a:cxn>
                      <a:cxn ang="0">
                        <a:pos x="24" y="73"/>
                      </a:cxn>
                      <a:cxn ang="0">
                        <a:pos x="0" y="21"/>
                      </a:cxn>
                      <a:cxn ang="0">
                        <a:pos x="4" y="9"/>
                      </a:cxn>
                    </a:cxnLst>
                    <a:rect l="0" t="0" r="r" b="b"/>
                    <a:pathLst>
                      <a:path w="44" h="80">
                        <a:moveTo>
                          <a:pt x="4" y="9"/>
                        </a:moveTo>
                        <a:cubicBezTo>
                          <a:pt x="9" y="17"/>
                          <a:pt x="18" y="24"/>
                          <a:pt x="20" y="33"/>
                        </a:cubicBezTo>
                        <a:cubicBezTo>
                          <a:pt x="21" y="38"/>
                          <a:pt x="21" y="45"/>
                          <a:pt x="24" y="49"/>
                        </a:cubicBezTo>
                        <a:cubicBezTo>
                          <a:pt x="27" y="52"/>
                          <a:pt x="32" y="52"/>
                          <a:pt x="36" y="53"/>
                        </a:cubicBezTo>
                        <a:cubicBezTo>
                          <a:pt x="41" y="68"/>
                          <a:pt x="44" y="80"/>
                          <a:pt x="24" y="73"/>
                        </a:cubicBezTo>
                        <a:cubicBezTo>
                          <a:pt x="19" y="55"/>
                          <a:pt x="11" y="37"/>
                          <a:pt x="0" y="21"/>
                        </a:cubicBezTo>
                        <a:cubicBezTo>
                          <a:pt x="4" y="4"/>
                          <a:pt x="4" y="0"/>
                          <a:pt x="4" y="9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188" name="Freeform 44"/>
                  <p:cNvSpPr>
                    <a:spLocks/>
                  </p:cNvSpPr>
                  <p:nvPr/>
                </p:nvSpPr>
                <p:spPr bwMode="ltGray">
                  <a:xfrm>
                    <a:off x="2696" y="247"/>
                    <a:ext cx="205" cy="41"/>
                  </a:xfrm>
                  <a:custGeom>
                    <a:avLst/>
                    <a:gdLst/>
                    <a:ahLst/>
                    <a:cxnLst>
                      <a:cxn ang="0">
                        <a:pos x="220" y="1"/>
                      </a:cxn>
                      <a:cxn ang="0">
                        <a:pos x="231" y="8"/>
                      </a:cxn>
                      <a:cxn ang="0">
                        <a:pos x="235" y="0"/>
                      </a:cxn>
                      <a:cxn ang="0">
                        <a:pos x="265" y="0"/>
                      </a:cxn>
                      <a:cxn ang="0">
                        <a:pos x="287" y="17"/>
                      </a:cxn>
                      <a:cxn ang="0">
                        <a:pos x="319" y="10"/>
                      </a:cxn>
                      <a:cxn ang="0">
                        <a:pos x="314" y="29"/>
                      </a:cxn>
                      <a:cxn ang="0">
                        <a:pos x="298" y="46"/>
                      </a:cxn>
                      <a:cxn ang="0">
                        <a:pos x="295" y="29"/>
                      </a:cxn>
                      <a:cxn ang="0">
                        <a:pos x="287" y="31"/>
                      </a:cxn>
                      <a:cxn ang="0">
                        <a:pos x="279" y="29"/>
                      </a:cxn>
                      <a:cxn ang="0">
                        <a:pos x="263" y="21"/>
                      </a:cxn>
                      <a:cxn ang="0">
                        <a:pos x="228" y="38"/>
                      </a:cxn>
                      <a:cxn ang="0">
                        <a:pos x="201" y="44"/>
                      </a:cxn>
                      <a:cxn ang="0">
                        <a:pos x="212" y="57"/>
                      </a:cxn>
                      <a:cxn ang="0">
                        <a:pos x="188" y="63"/>
                      </a:cxn>
                      <a:cxn ang="0">
                        <a:pos x="169" y="61"/>
                      </a:cxn>
                      <a:cxn ang="0">
                        <a:pos x="177" y="57"/>
                      </a:cxn>
                      <a:cxn ang="0">
                        <a:pos x="171" y="40"/>
                      </a:cxn>
                      <a:cxn ang="0">
                        <a:pos x="169" y="31"/>
                      </a:cxn>
                      <a:cxn ang="0">
                        <a:pos x="158" y="23"/>
                      </a:cxn>
                      <a:cxn ang="0">
                        <a:pos x="142" y="27"/>
                      </a:cxn>
                      <a:cxn ang="0">
                        <a:pos x="134" y="27"/>
                      </a:cxn>
                      <a:cxn ang="0">
                        <a:pos x="123" y="25"/>
                      </a:cxn>
                      <a:cxn ang="0">
                        <a:pos x="83" y="2"/>
                      </a:cxn>
                      <a:cxn ang="0">
                        <a:pos x="59" y="14"/>
                      </a:cxn>
                      <a:cxn ang="0">
                        <a:pos x="1" y="0"/>
                      </a:cxn>
                      <a:cxn ang="0">
                        <a:pos x="220" y="1"/>
                      </a:cxn>
                    </a:cxnLst>
                    <a:rect l="0" t="0" r="r" b="b"/>
                    <a:pathLst>
                      <a:path w="323" h="64">
                        <a:moveTo>
                          <a:pt x="220" y="1"/>
                        </a:moveTo>
                        <a:cubicBezTo>
                          <a:pt x="215" y="12"/>
                          <a:pt x="225" y="17"/>
                          <a:pt x="231" y="8"/>
                        </a:cubicBezTo>
                        <a:cubicBezTo>
                          <a:pt x="235" y="0"/>
                          <a:pt x="229" y="7"/>
                          <a:pt x="235" y="0"/>
                        </a:cubicBezTo>
                        <a:lnTo>
                          <a:pt x="265" y="0"/>
                        </a:lnTo>
                        <a:cubicBezTo>
                          <a:pt x="277" y="6"/>
                          <a:pt x="276" y="11"/>
                          <a:pt x="287" y="17"/>
                        </a:cubicBezTo>
                        <a:cubicBezTo>
                          <a:pt x="308" y="11"/>
                          <a:pt x="293" y="7"/>
                          <a:pt x="319" y="10"/>
                        </a:cubicBezTo>
                        <a:cubicBezTo>
                          <a:pt x="323" y="19"/>
                          <a:pt x="321" y="22"/>
                          <a:pt x="314" y="29"/>
                        </a:cubicBezTo>
                        <a:cubicBezTo>
                          <a:pt x="312" y="39"/>
                          <a:pt x="313" y="50"/>
                          <a:pt x="298" y="46"/>
                        </a:cubicBezTo>
                        <a:cubicBezTo>
                          <a:pt x="297" y="40"/>
                          <a:pt x="298" y="34"/>
                          <a:pt x="295" y="29"/>
                        </a:cubicBezTo>
                        <a:cubicBezTo>
                          <a:pt x="294" y="27"/>
                          <a:pt x="290" y="31"/>
                          <a:pt x="287" y="31"/>
                        </a:cubicBezTo>
                        <a:cubicBezTo>
                          <a:pt x="284" y="31"/>
                          <a:pt x="282" y="30"/>
                          <a:pt x="279" y="29"/>
                        </a:cubicBezTo>
                        <a:cubicBezTo>
                          <a:pt x="274" y="27"/>
                          <a:pt x="263" y="21"/>
                          <a:pt x="263" y="21"/>
                        </a:cubicBezTo>
                        <a:cubicBezTo>
                          <a:pt x="249" y="23"/>
                          <a:pt x="241" y="31"/>
                          <a:pt x="228" y="38"/>
                        </a:cubicBezTo>
                        <a:cubicBezTo>
                          <a:pt x="220" y="41"/>
                          <a:pt x="209" y="42"/>
                          <a:pt x="201" y="44"/>
                        </a:cubicBezTo>
                        <a:cubicBezTo>
                          <a:pt x="193" y="54"/>
                          <a:pt x="200" y="53"/>
                          <a:pt x="212" y="57"/>
                        </a:cubicBezTo>
                        <a:cubicBezTo>
                          <a:pt x="200" y="62"/>
                          <a:pt x="199" y="57"/>
                          <a:pt x="188" y="63"/>
                        </a:cubicBezTo>
                        <a:cubicBezTo>
                          <a:pt x="181" y="62"/>
                          <a:pt x="174" y="64"/>
                          <a:pt x="169" y="61"/>
                        </a:cubicBezTo>
                        <a:cubicBezTo>
                          <a:pt x="166" y="59"/>
                          <a:pt x="175" y="59"/>
                          <a:pt x="177" y="57"/>
                        </a:cubicBezTo>
                        <a:cubicBezTo>
                          <a:pt x="181" y="48"/>
                          <a:pt x="149" y="28"/>
                          <a:pt x="171" y="40"/>
                        </a:cubicBezTo>
                        <a:cubicBezTo>
                          <a:pt x="184" y="55"/>
                          <a:pt x="184" y="36"/>
                          <a:pt x="169" y="31"/>
                        </a:cubicBezTo>
                        <a:cubicBezTo>
                          <a:pt x="167" y="27"/>
                          <a:pt x="167" y="22"/>
                          <a:pt x="158" y="23"/>
                        </a:cubicBezTo>
                        <a:cubicBezTo>
                          <a:pt x="153" y="23"/>
                          <a:pt x="142" y="27"/>
                          <a:pt x="142" y="27"/>
                        </a:cubicBezTo>
                        <a:cubicBezTo>
                          <a:pt x="136" y="39"/>
                          <a:pt x="143" y="31"/>
                          <a:pt x="134" y="27"/>
                        </a:cubicBezTo>
                        <a:cubicBezTo>
                          <a:pt x="130" y="25"/>
                          <a:pt x="126" y="25"/>
                          <a:pt x="123" y="25"/>
                        </a:cubicBezTo>
                        <a:cubicBezTo>
                          <a:pt x="117" y="11"/>
                          <a:pt x="100" y="6"/>
                          <a:pt x="83" y="2"/>
                        </a:cubicBezTo>
                        <a:cubicBezTo>
                          <a:pt x="70" y="4"/>
                          <a:pt x="69" y="9"/>
                          <a:pt x="59" y="14"/>
                        </a:cubicBezTo>
                        <a:cubicBezTo>
                          <a:pt x="45" y="14"/>
                          <a:pt x="0" y="12"/>
                          <a:pt x="1" y="0"/>
                        </a:cubicBezTo>
                        <a:lnTo>
                          <a:pt x="220" y="1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189" name="Freeform 45"/>
                  <p:cNvSpPr>
                    <a:spLocks/>
                  </p:cNvSpPr>
                  <p:nvPr/>
                </p:nvSpPr>
                <p:spPr bwMode="ltGray">
                  <a:xfrm>
                    <a:off x="2515" y="246"/>
                    <a:ext cx="190" cy="20"/>
                  </a:xfrm>
                  <a:custGeom>
                    <a:avLst/>
                    <a:gdLst/>
                    <a:ahLst/>
                    <a:cxnLst>
                      <a:cxn ang="0">
                        <a:pos x="105" y="31"/>
                      </a:cxn>
                      <a:cxn ang="0">
                        <a:pos x="30" y="1"/>
                      </a:cxn>
                      <a:cxn ang="0">
                        <a:pos x="285" y="0"/>
                      </a:cxn>
                      <a:cxn ang="0">
                        <a:pos x="296" y="14"/>
                      </a:cxn>
                      <a:cxn ang="0">
                        <a:pos x="264" y="16"/>
                      </a:cxn>
                      <a:cxn ang="0">
                        <a:pos x="105" y="31"/>
                      </a:cxn>
                    </a:cxnLst>
                    <a:rect l="0" t="0" r="r" b="b"/>
                    <a:pathLst>
                      <a:path w="300" h="31">
                        <a:moveTo>
                          <a:pt x="105" y="31"/>
                        </a:moveTo>
                        <a:cubicBezTo>
                          <a:pt x="83" y="19"/>
                          <a:pt x="0" y="6"/>
                          <a:pt x="30" y="1"/>
                        </a:cubicBezTo>
                        <a:lnTo>
                          <a:pt x="285" y="0"/>
                        </a:lnTo>
                        <a:cubicBezTo>
                          <a:pt x="296" y="4"/>
                          <a:pt x="300" y="5"/>
                          <a:pt x="296" y="14"/>
                        </a:cubicBezTo>
                        <a:cubicBezTo>
                          <a:pt x="285" y="11"/>
                          <a:pt x="276" y="16"/>
                          <a:pt x="264" y="16"/>
                        </a:cubicBezTo>
                        <a:lnTo>
                          <a:pt x="105" y="31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190" name="Freeform 46"/>
                  <p:cNvSpPr>
                    <a:spLocks/>
                  </p:cNvSpPr>
                  <p:nvPr/>
                </p:nvSpPr>
                <p:spPr bwMode="ltGray">
                  <a:xfrm>
                    <a:off x="2096" y="275"/>
                    <a:ext cx="18" cy="10"/>
                  </a:xfrm>
                  <a:custGeom>
                    <a:avLst/>
                    <a:gdLst/>
                    <a:ahLst/>
                    <a:cxnLst>
                      <a:cxn ang="0">
                        <a:pos x="0" y="25"/>
                      </a:cxn>
                      <a:cxn ang="0">
                        <a:pos x="12" y="29"/>
                      </a:cxn>
                      <a:cxn ang="0">
                        <a:pos x="0" y="25"/>
                      </a:cxn>
                    </a:cxnLst>
                    <a:rect l="0" t="0" r="r" b="b"/>
                    <a:pathLst>
                      <a:path w="41" h="29">
                        <a:moveTo>
                          <a:pt x="0" y="25"/>
                        </a:moveTo>
                        <a:cubicBezTo>
                          <a:pt x="10" y="11"/>
                          <a:pt x="41" y="0"/>
                          <a:pt x="12" y="29"/>
                        </a:cubicBezTo>
                        <a:cubicBezTo>
                          <a:pt x="8" y="28"/>
                          <a:pt x="0" y="25"/>
                          <a:pt x="0" y="25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191" name="Freeform 47"/>
                  <p:cNvSpPr>
                    <a:spLocks/>
                  </p:cNvSpPr>
                  <p:nvPr/>
                </p:nvSpPr>
                <p:spPr bwMode="ltGray">
                  <a:xfrm>
                    <a:off x="1606" y="246"/>
                    <a:ext cx="436" cy="152"/>
                  </a:xfrm>
                  <a:custGeom>
                    <a:avLst/>
                    <a:gdLst/>
                    <a:ahLst/>
                    <a:cxnLst>
                      <a:cxn ang="0">
                        <a:pos x="73" y="1"/>
                      </a:cxn>
                      <a:cxn ang="0">
                        <a:pos x="436" y="0"/>
                      </a:cxn>
                      <a:cxn ang="0">
                        <a:pos x="416" y="54"/>
                      </a:cxn>
                      <a:cxn ang="0">
                        <a:pos x="397" y="68"/>
                      </a:cxn>
                      <a:cxn ang="0">
                        <a:pos x="392" y="70"/>
                      </a:cxn>
                      <a:cxn ang="0">
                        <a:pos x="375" y="73"/>
                      </a:cxn>
                      <a:cxn ang="0">
                        <a:pos x="361" y="88"/>
                      </a:cxn>
                      <a:cxn ang="0">
                        <a:pos x="362" y="99"/>
                      </a:cxn>
                      <a:cxn ang="0">
                        <a:pos x="364" y="107"/>
                      </a:cxn>
                      <a:cxn ang="0">
                        <a:pos x="366" y="113"/>
                      </a:cxn>
                      <a:cxn ang="0">
                        <a:pos x="362" y="122"/>
                      </a:cxn>
                      <a:cxn ang="0">
                        <a:pos x="351" y="120"/>
                      </a:cxn>
                      <a:cxn ang="0">
                        <a:pos x="342" y="129"/>
                      </a:cxn>
                      <a:cxn ang="0">
                        <a:pos x="347" y="105"/>
                      </a:cxn>
                      <a:cxn ang="0">
                        <a:pos x="338" y="100"/>
                      </a:cxn>
                      <a:cxn ang="0">
                        <a:pos x="344" y="93"/>
                      </a:cxn>
                      <a:cxn ang="0">
                        <a:pos x="342" y="89"/>
                      </a:cxn>
                      <a:cxn ang="0">
                        <a:pos x="320" y="94"/>
                      </a:cxn>
                      <a:cxn ang="0">
                        <a:pos x="317" y="85"/>
                      </a:cxn>
                      <a:cxn ang="0">
                        <a:pos x="297" y="94"/>
                      </a:cxn>
                      <a:cxn ang="0">
                        <a:pos x="320" y="103"/>
                      </a:cxn>
                      <a:cxn ang="0">
                        <a:pos x="305" y="117"/>
                      </a:cxn>
                      <a:cxn ang="0">
                        <a:pos x="311" y="126"/>
                      </a:cxn>
                      <a:cxn ang="0">
                        <a:pos x="315" y="138"/>
                      </a:cxn>
                      <a:cxn ang="0">
                        <a:pos x="309" y="139"/>
                      </a:cxn>
                      <a:cxn ang="0">
                        <a:pos x="314" y="144"/>
                      </a:cxn>
                      <a:cxn ang="0">
                        <a:pos x="307" y="152"/>
                      </a:cxn>
                      <a:cxn ang="0">
                        <a:pos x="0" y="149"/>
                      </a:cxn>
                      <a:cxn ang="0">
                        <a:pos x="73" y="1"/>
                      </a:cxn>
                    </a:cxnLst>
                    <a:rect l="0" t="0" r="r" b="b"/>
                    <a:pathLst>
                      <a:path w="436" h="152">
                        <a:moveTo>
                          <a:pt x="73" y="1"/>
                        </a:moveTo>
                        <a:lnTo>
                          <a:pt x="436" y="0"/>
                        </a:lnTo>
                        <a:cubicBezTo>
                          <a:pt x="430" y="15"/>
                          <a:pt x="429" y="42"/>
                          <a:pt x="416" y="54"/>
                        </a:cubicBezTo>
                        <a:cubicBezTo>
                          <a:pt x="410" y="60"/>
                          <a:pt x="405" y="63"/>
                          <a:pt x="397" y="68"/>
                        </a:cubicBezTo>
                        <a:cubicBezTo>
                          <a:pt x="396" y="69"/>
                          <a:pt x="392" y="70"/>
                          <a:pt x="392" y="70"/>
                        </a:cubicBezTo>
                        <a:cubicBezTo>
                          <a:pt x="377" y="63"/>
                          <a:pt x="385" y="68"/>
                          <a:pt x="375" y="73"/>
                        </a:cubicBezTo>
                        <a:cubicBezTo>
                          <a:pt x="371" y="82"/>
                          <a:pt x="371" y="83"/>
                          <a:pt x="361" y="88"/>
                        </a:cubicBezTo>
                        <a:cubicBezTo>
                          <a:pt x="359" y="92"/>
                          <a:pt x="364" y="93"/>
                          <a:pt x="362" y="99"/>
                        </a:cubicBezTo>
                        <a:cubicBezTo>
                          <a:pt x="363" y="102"/>
                          <a:pt x="364" y="105"/>
                          <a:pt x="364" y="107"/>
                        </a:cubicBezTo>
                        <a:cubicBezTo>
                          <a:pt x="365" y="109"/>
                          <a:pt x="366" y="111"/>
                          <a:pt x="366" y="113"/>
                        </a:cubicBezTo>
                        <a:cubicBezTo>
                          <a:pt x="365" y="115"/>
                          <a:pt x="364" y="120"/>
                          <a:pt x="362" y="122"/>
                        </a:cubicBezTo>
                        <a:cubicBezTo>
                          <a:pt x="359" y="123"/>
                          <a:pt x="354" y="119"/>
                          <a:pt x="351" y="120"/>
                        </a:cubicBezTo>
                        <a:cubicBezTo>
                          <a:pt x="347" y="129"/>
                          <a:pt x="352" y="127"/>
                          <a:pt x="342" y="129"/>
                        </a:cubicBezTo>
                        <a:cubicBezTo>
                          <a:pt x="340" y="123"/>
                          <a:pt x="345" y="111"/>
                          <a:pt x="347" y="105"/>
                        </a:cubicBezTo>
                        <a:cubicBezTo>
                          <a:pt x="347" y="100"/>
                          <a:pt x="338" y="102"/>
                          <a:pt x="338" y="100"/>
                        </a:cubicBezTo>
                        <a:cubicBezTo>
                          <a:pt x="338" y="98"/>
                          <a:pt x="344" y="95"/>
                          <a:pt x="344" y="93"/>
                        </a:cubicBezTo>
                        <a:cubicBezTo>
                          <a:pt x="344" y="92"/>
                          <a:pt x="344" y="89"/>
                          <a:pt x="342" y="89"/>
                        </a:cubicBezTo>
                        <a:cubicBezTo>
                          <a:pt x="339" y="89"/>
                          <a:pt x="324" y="94"/>
                          <a:pt x="320" y="94"/>
                        </a:cubicBezTo>
                        <a:cubicBezTo>
                          <a:pt x="317" y="86"/>
                          <a:pt x="328" y="88"/>
                          <a:pt x="317" y="85"/>
                        </a:cubicBezTo>
                        <a:cubicBezTo>
                          <a:pt x="311" y="91"/>
                          <a:pt x="306" y="93"/>
                          <a:pt x="297" y="94"/>
                        </a:cubicBezTo>
                        <a:cubicBezTo>
                          <a:pt x="300" y="104"/>
                          <a:pt x="307" y="101"/>
                          <a:pt x="320" y="103"/>
                        </a:cubicBezTo>
                        <a:cubicBezTo>
                          <a:pt x="318" y="109"/>
                          <a:pt x="311" y="111"/>
                          <a:pt x="305" y="117"/>
                        </a:cubicBezTo>
                        <a:lnTo>
                          <a:pt x="311" y="126"/>
                        </a:lnTo>
                        <a:lnTo>
                          <a:pt x="315" y="138"/>
                        </a:lnTo>
                        <a:lnTo>
                          <a:pt x="309" y="139"/>
                        </a:lnTo>
                        <a:lnTo>
                          <a:pt x="314" y="144"/>
                        </a:lnTo>
                        <a:lnTo>
                          <a:pt x="307" y="152"/>
                        </a:lnTo>
                        <a:lnTo>
                          <a:pt x="0" y="149"/>
                        </a:lnTo>
                        <a:lnTo>
                          <a:pt x="73" y="1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192" name="Freeform 48"/>
                  <p:cNvSpPr>
                    <a:spLocks/>
                  </p:cNvSpPr>
                  <p:nvPr/>
                </p:nvSpPr>
                <p:spPr bwMode="ltGray">
                  <a:xfrm>
                    <a:off x="2043" y="241"/>
                    <a:ext cx="20" cy="55"/>
                  </a:xfrm>
                  <a:custGeom>
                    <a:avLst/>
                    <a:gdLst/>
                    <a:ahLst/>
                    <a:cxnLst>
                      <a:cxn ang="0">
                        <a:pos x="5" y="156"/>
                      </a:cxn>
                      <a:cxn ang="0">
                        <a:pos x="15" y="108"/>
                      </a:cxn>
                      <a:cxn ang="0">
                        <a:pos x="17" y="68"/>
                      </a:cxn>
                      <a:cxn ang="0">
                        <a:pos x="11" y="40"/>
                      </a:cxn>
                      <a:cxn ang="0">
                        <a:pos x="17" y="12"/>
                      </a:cxn>
                      <a:cxn ang="0">
                        <a:pos x="21" y="0"/>
                      </a:cxn>
                      <a:cxn ang="0">
                        <a:pos x="31" y="30"/>
                      </a:cxn>
                      <a:cxn ang="0">
                        <a:pos x="47" y="98"/>
                      </a:cxn>
                      <a:cxn ang="0">
                        <a:pos x="31" y="108"/>
                      </a:cxn>
                      <a:cxn ang="0">
                        <a:pos x="23" y="126"/>
                      </a:cxn>
                      <a:cxn ang="0">
                        <a:pos x="21" y="132"/>
                      </a:cxn>
                      <a:cxn ang="0">
                        <a:pos x="27" y="134"/>
                      </a:cxn>
                      <a:cxn ang="0">
                        <a:pos x="31" y="146"/>
                      </a:cxn>
                      <a:cxn ang="0">
                        <a:pos x="13" y="148"/>
                      </a:cxn>
                      <a:cxn ang="0">
                        <a:pos x="7" y="160"/>
                      </a:cxn>
                      <a:cxn ang="0">
                        <a:pos x="3" y="154"/>
                      </a:cxn>
                      <a:cxn ang="0">
                        <a:pos x="5" y="156"/>
                      </a:cxn>
                    </a:cxnLst>
                    <a:rect l="0" t="0" r="r" b="b"/>
                    <a:pathLst>
                      <a:path w="47" h="165">
                        <a:moveTo>
                          <a:pt x="5" y="156"/>
                        </a:moveTo>
                        <a:cubicBezTo>
                          <a:pt x="0" y="141"/>
                          <a:pt x="1" y="118"/>
                          <a:pt x="15" y="108"/>
                        </a:cubicBezTo>
                        <a:cubicBezTo>
                          <a:pt x="16" y="95"/>
                          <a:pt x="17" y="81"/>
                          <a:pt x="17" y="68"/>
                        </a:cubicBezTo>
                        <a:cubicBezTo>
                          <a:pt x="17" y="58"/>
                          <a:pt x="11" y="40"/>
                          <a:pt x="11" y="40"/>
                        </a:cubicBezTo>
                        <a:cubicBezTo>
                          <a:pt x="14" y="20"/>
                          <a:pt x="11" y="29"/>
                          <a:pt x="17" y="12"/>
                        </a:cubicBezTo>
                        <a:cubicBezTo>
                          <a:pt x="18" y="8"/>
                          <a:pt x="21" y="0"/>
                          <a:pt x="21" y="0"/>
                        </a:cubicBezTo>
                        <a:cubicBezTo>
                          <a:pt x="38" y="6"/>
                          <a:pt x="33" y="7"/>
                          <a:pt x="31" y="30"/>
                        </a:cubicBezTo>
                        <a:cubicBezTo>
                          <a:pt x="38" y="52"/>
                          <a:pt x="40" y="76"/>
                          <a:pt x="47" y="98"/>
                        </a:cubicBezTo>
                        <a:cubicBezTo>
                          <a:pt x="44" y="116"/>
                          <a:pt x="45" y="113"/>
                          <a:pt x="31" y="108"/>
                        </a:cubicBezTo>
                        <a:cubicBezTo>
                          <a:pt x="25" y="118"/>
                          <a:pt x="28" y="112"/>
                          <a:pt x="23" y="126"/>
                        </a:cubicBezTo>
                        <a:cubicBezTo>
                          <a:pt x="22" y="128"/>
                          <a:pt x="21" y="132"/>
                          <a:pt x="21" y="132"/>
                        </a:cubicBezTo>
                        <a:cubicBezTo>
                          <a:pt x="23" y="133"/>
                          <a:pt x="26" y="132"/>
                          <a:pt x="27" y="134"/>
                        </a:cubicBezTo>
                        <a:cubicBezTo>
                          <a:pt x="29" y="137"/>
                          <a:pt x="31" y="146"/>
                          <a:pt x="31" y="146"/>
                        </a:cubicBezTo>
                        <a:cubicBezTo>
                          <a:pt x="27" y="165"/>
                          <a:pt x="23" y="155"/>
                          <a:pt x="13" y="148"/>
                        </a:cubicBezTo>
                        <a:cubicBezTo>
                          <a:pt x="11" y="152"/>
                          <a:pt x="11" y="160"/>
                          <a:pt x="7" y="160"/>
                        </a:cubicBezTo>
                        <a:cubicBezTo>
                          <a:pt x="5" y="160"/>
                          <a:pt x="4" y="156"/>
                          <a:pt x="3" y="154"/>
                        </a:cubicBezTo>
                        <a:cubicBezTo>
                          <a:pt x="3" y="153"/>
                          <a:pt x="4" y="155"/>
                          <a:pt x="5" y="156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193" name="Freeform 49"/>
                  <p:cNvSpPr>
                    <a:spLocks/>
                  </p:cNvSpPr>
                  <p:nvPr/>
                </p:nvSpPr>
                <p:spPr bwMode="ltGray">
                  <a:xfrm>
                    <a:off x="2031" y="287"/>
                    <a:ext cx="59" cy="34"/>
                  </a:xfrm>
                  <a:custGeom>
                    <a:avLst/>
                    <a:gdLst/>
                    <a:ahLst/>
                    <a:cxnLst>
                      <a:cxn ang="0">
                        <a:pos x="26" y="61"/>
                      </a:cxn>
                      <a:cxn ang="0">
                        <a:pos x="30" y="43"/>
                      </a:cxn>
                      <a:cxn ang="0">
                        <a:pos x="50" y="33"/>
                      </a:cxn>
                      <a:cxn ang="0">
                        <a:pos x="54" y="45"/>
                      </a:cxn>
                      <a:cxn ang="0">
                        <a:pos x="66" y="49"/>
                      </a:cxn>
                      <a:cxn ang="0">
                        <a:pos x="80" y="55"/>
                      </a:cxn>
                      <a:cxn ang="0">
                        <a:pos x="116" y="33"/>
                      </a:cxn>
                      <a:cxn ang="0">
                        <a:pos x="130" y="17"/>
                      </a:cxn>
                      <a:cxn ang="0">
                        <a:pos x="138" y="11"/>
                      </a:cxn>
                      <a:cxn ang="0">
                        <a:pos x="106" y="49"/>
                      </a:cxn>
                      <a:cxn ang="0">
                        <a:pos x="84" y="67"/>
                      </a:cxn>
                      <a:cxn ang="0">
                        <a:pos x="66" y="81"/>
                      </a:cxn>
                      <a:cxn ang="0">
                        <a:pos x="48" y="103"/>
                      </a:cxn>
                      <a:cxn ang="0">
                        <a:pos x="26" y="89"/>
                      </a:cxn>
                      <a:cxn ang="0">
                        <a:pos x="20" y="87"/>
                      </a:cxn>
                      <a:cxn ang="0">
                        <a:pos x="22" y="97"/>
                      </a:cxn>
                      <a:cxn ang="0">
                        <a:pos x="0" y="97"/>
                      </a:cxn>
                      <a:cxn ang="0">
                        <a:pos x="10" y="79"/>
                      </a:cxn>
                      <a:cxn ang="0">
                        <a:pos x="26" y="61"/>
                      </a:cxn>
                    </a:cxnLst>
                    <a:rect l="0" t="0" r="r" b="b"/>
                    <a:pathLst>
                      <a:path w="138" h="103">
                        <a:moveTo>
                          <a:pt x="26" y="61"/>
                        </a:moveTo>
                        <a:cubicBezTo>
                          <a:pt x="29" y="53"/>
                          <a:pt x="33" y="51"/>
                          <a:pt x="30" y="43"/>
                        </a:cubicBezTo>
                        <a:cubicBezTo>
                          <a:pt x="33" y="27"/>
                          <a:pt x="37" y="24"/>
                          <a:pt x="50" y="33"/>
                        </a:cubicBezTo>
                        <a:cubicBezTo>
                          <a:pt x="51" y="37"/>
                          <a:pt x="53" y="41"/>
                          <a:pt x="54" y="45"/>
                        </a:cubicBezTo>
                        <a:cubicBezTo>
                          <a:pt x="55" y="49"/>
                          <a:pt x="66" y="49"/>
                          <a:pt x="66" y="49"/>
                        </a:cubicBezTo>
                        <a:cubicBezTo>
                          <a:pt x="75" y="43"/>
                          <a:pt x="77" y="45"/>
                          <a:pt x="80" y="55"/>
                        </a:cubicBezTo>
                        <a:cubicBezTo>
                          <a:pt x="92" y="47"/>
                          <a:pt x="101" y="37"/>
                          <a:pt x="116" y="33"/>
                        </a:cubicBezTo>
                        <a:cubicBezTo>
                          <a:pt x="125" y="19"/>
                          <a:pt x="120" y="24"/>
                          <a:pt x="130" y="17"/>
                        </a:cubicBezTo>
                        <a:cubicBezTo>
                          <a:pt x="134" y="11"/>
                          <a:pt x="134" y="0"/>
                          <a:pt x="138" y="11"/>
                        </a:cubicBezTo>
                        <a:cubicBezTo>
                          <a:pt x="135" y="31"/>
                          <a:pt x="126" y="45"/>
                          <a:pt x="106" y="49"/>
                        </a:cubicBezTo>
                        <a:cubicBezTo>
                          <a:pt x="97" y="55"/>
                          <a:pt x="93" y="61"/>
                          <a:pt x="84" y="67"/>
                        </a:cubicBezTo>
                        <a:cubicBezTo>
                          <a:pt x="80" y="79"/>
                          <a:pt x="79" y="79"/>
                          <a:pt x="66" y="81"/>
                        </a:cubicBezTo>
                        <a:cubicBezTo>
                          <a:pt x="60" y="90"/>
                          <a:pt x="57" y="97"/>
                          <a:pt x="48" y="103"/>
                        </a:cubicBezTo>
                        <a:cubicBezTo>
                          <a:pt x="42" y="94"/>
                          <a:pt x="37" y="93"/>
                          <a:pt x="26" y="89"/>
                        </a:cubicBezTo>
                        <a:cubicBezTo>
                          <a:pt x="24" y="88"/>
                          <a:pt x="20" y="87"/>
                          <a:pt x="20" y="87"/>
                        </a:cubicBezTo>
                        <a:cubicBezTo>
                          <a:pt x="10" y="90"/>
                          <a:pt x="14" y="94"/>
                          <a:pt x="22" y="97"/>
                        </a:cubicBezTo>
                        <a:cubicBezTo>
                          <a:pt x="14" y="103"/>
                          <a:pt x="9" y="100"/>
                          <a:pt x="0" y="97"/>
                        </a:cubicBezTo>
                        <a:cubicBezTo>
                          <a:pt x="2" y="87"/>
                          <a:pt x="1" y="82"/>
                          <a:pt x="10" y="79"/>
                        </a:cubicBezTo>
                        <a:cubicBezTo>
                          <a:pt x="15" y="63"/>
                          <a:pt x="14" y="69"/>
                          <a:pt x="26" y="61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194" name="Freeform 50"/>
                  <p:cNvSpPr>
                    <a:spLocks/>
                  </p:cNvSpPr>
                  <p:nvPr/>
                </p:nvSpPr>
                <p:spPr bwMode="ltGray">
                  <a:xfrm>
                    <a:off x="1968" y="319"/>
                    <a:ext cx="80" cy="72"/>
                  </a:xfrm>
                  <a:custGeom>
                    <a:avLst/>
                    <a:gdLst/>
                    <a:ahLst/>
                    <a:cxnLst>
                      <a:cxn ang="0">
                        <a:pos x="158" y="24"/>
                      </a:cxn>
                      <a:cxn ang="0">
                        <a:pos x="160" y="6"/>
                      </a:cxn>
                      <a:cxn ang="0">
                        <a:pos x="170" y="0"/>
                      </a:cxn>
                      <a:cxn ang="0">
                        <a:pos x="182" y="24"/>
                      </a:cxn>
                      <a:cxn ang="0">
                        <a:pos x="188" y="42"/>
                      </a:cxn>
                      <a:cxn ang="0">
                        <a:pos x="178" y="58"/>
                      </a:cxn>
                      <a:cxn ang="0">
                        <a:pos x="170" y="76"/>
                      </a:cxn>
                      <a:cxn ang="0">
                        <a:pos x="162" y="126"/>
                      </a:cxn>
                      <a:cxn ang="0">
                        <a:pos x="144" y="136"/>
                      </a:cxn>
                      <a:cxn ang="0">
                        <a:pos x="120" y="138"/>
                      </a:cxn>
                      <a:cxn ang="0">
                        <a:pos x="112" y="124"/>
                      </a:cxn>
                      <a:cxn ang="0">
                        <a:pos x="102" y="146"/>
                      </a:cxn>
                      <a:cxn ang="0">
                        <a:pos x="90" y="150"/>
                      </a:cxn>
                      <a:cxn ang="0">
                        <a:pos x="80" y="132"/>
                      </a:cxn>
                      <a:cxn ang="0">
                        <a:pos x="58" y="144"/>
                      </a:cxn>
                      <a:cxn ang="0">
                        <a:pos x="76" y="142"/>
                      </a:cxn>
                      <a:cxn ang="0">
                        <a:pos x="78" y="160"/>
                      </a:cxn>
                      <a:cxn ang="0">
                        <a:pos x="58" y="166"/>
                      </a:cxn>
                      <a:cxn ang="0">
                        <a:pos x="34" y="166"/>
                      </a:cxn>
                      <a:cxn ang="0">
                        <a:pos x="36" y="154"/>
                      </a:cxn>
                      <a:cxn ang="0">
                        <a:pos x="46" y="144"/>
                      </a:cxn>
                      <a:cxn ang="0">
                        <a:pos x="34" y="148"/>
                      </a:cxn>
                      <a:cxn ang="0">
                        <a:pos x="26" y="166"/>
                      </a:cxn>
                      <a:cxn ang="0">
                        <a:pos x="30" y="190"/>
                      </a:cxn>
                      <a:cxn ang="0">
                        <a:pos x="14" y="200"/>
                      </a:cxn>
                      <a:cxn ang="0">
                        <a:pos x="0" y="214"/>
                      </a:cxn>
                      <a:cxn ang="0">
                        <a:pos x="8" y="188"/>
                      </a:cxn>
                      <a:cxn ang="0">
                        <a:pos x="0" y="164"/>
                      </a:cxn>
                      <a:cxn ang="0">
                        <a:pos x="14" y="152"/>
                      </a:cxn>
                      <a:cxn ang="0">
                        <a:pos x="32" y="134"/>
                      </a:cxn>
                      <a:cxn ang="0">
                        <a:pos x="44" y="118"/>
                      </a:cxn>
                      <a:cxn ang="0">
                        <a:pos x="72" y="116"/>
                      </a:cxn>
                      <a:cxn ang="0">
                        <a:pos x="84" y="112"/>
                      </a:cxn>
                      <a:cxn ang="0">
                        <a:pos x="114" y="78"/>
                      </a:cxn>
                      <a:cxn ang="0">
                        <a:pos x="120" y="92"/>
                      </a:cxn>
                      <a:cxn ang="0">
                        <a:pos x="132" y="76"/>
                      </a:cxn>
                      <a:cxn ang="0">
                        <a:pos x="150" y="54"/>
                      </a:cxn>
                      <a:cxn ang="0">
                        <a:pos x="154" y="42"/>
                      </a:cxn>
                      <a:cxn ang="0">
                        <a:pos x="148" y="38"/>
                      </a:cxn>
                      <a:cxn ang="0">
                        <a:pos x="152" y="32"/>
                      </a:cxn>
                      <a:cxn ang="0">
                        <a:pos x="158" y="24"/>
                      </a:cxn>
                    </a:cxnLst>
                    <a:rect l="0" t="0" r="r" b="b"/>
                    <a:pathLst>
                      <a:path w="188" h="214">
                        <a:moveTo>
                          <a:pt x="158" y="24"/>
                        </a:moveTo>
                        <a:cubicBezTo>
                          <a:pt x="156" y="18"/>
                          <a:pt x="160" y="6"/>
                          <a:pt x="160" y="6"/>
                        </a:cubicBezTo>
                        <a:cubicBezTo>
                          <a:pt x="167" y="16"/>
                          <a:pt x="167" y="8"/>
                          <a:pt x="170" y="0"/>
                        </a:cubicBezTo>
                        <a:cubicBezTo>
                          <a:pt x="181" y="4"/>
                          <a:pt x="179" y="14"/>
                          <a:pt x="182" y="24"/>
                        </a:cubicBezTo>
                        <a:cubicBezTo>
                          <a:pt x="184" y="30"/>
                          <a:pt x="188" y="42"/>
                          <a:pt x="188" y="42"/>
                        </a:cubicBezTo>
                        <a:cubicBezTo>
                          <a:pt x="183" y="56"/>
                          <a:pt x="188" y="52"/>
                          <a:pt x="178" y="58"/>
                        </a:cubicBezTo>
                        <a:cubicBezTo>
                          <a:pt x="174" y="63"/>
                          <a:pt x="170" y="76"/>
                          <a:pt x="170" y="76"/>
                        </a:cubicBezTo>
                        <a:cubicBezTo>
                          <a:pt x="169" y="100"/>
                          <a:pt x="173" y="110"/>
                          <a:pt x="162" y="126"/>
                        </a:cubicBezTo>
                        <a:cubicBezTo>
                          <a:pt x="150" y="118"/>
                          <a:pt x="155" y="132"/>
                          <a:pt x="144" y="136"/>
                        </a:cubicBezTo>
                        <a:cubicBezTo>
                          <a:pt x="135" y="134"/>
                          <a:pt x="129" y="135"/>
                          <a:pt x="120" y="138"/>
                        </a:cubicBezTo>
                        <a:cubicBezTo>
                          <a:pt x="114" y="129"/>
                          <a:pt x="122" y="127"/>
                          <a:pt x="112" y="124"/>
                        </a:cubicBezTo>
                        <a:cubicBezTo>
                          <a:pt x="108" y="130"/>
                          <a:pt x="108" y="142"/>
                          <a:pt x="102" y="146"/>
                        </a:cubicBezTo>
                        <a:cubicBezTo>
                          <a:pt x="98" y="148"/>
                          <a:pt x="90" y="150"/>
                          <a:pt x="90" y="150"/>
                        </a:cubicBezTo>
                        <a:cubicBezTo>
                          <a:pt x="87" y="141"/>
                          <a:pt x="89" y="135"/>
                          <a:pt x="80" y="132"/>
                        </a:cubicBezTo>
                        <a:cubicBezTo>
                          <a:pt x="68" y="134"/>
                          <a:pt x="65" y="134"/>
                          <a:pt x="58" y="144"/>
                        </a:cubicBezTo>
                        <a:cubicBezTo>
                          <a:pt x="66" y="150"/>
                          <a:pt x="68" y="147"/>
                          <a:pt x="76" y="142"/>
                        </a:cubicBezTo>
                        <a:cubicBezTo>
                          <a:pt x="81" y="146"/>
                          <a:pt x="85" y="155"/>
                          <a:pt x="78" y="160"/>
                        </a:cubicBezTo>
                        <a:cubicBezTo>
                          <a:pt x="75" y="162"/>
                          <a:pt x="62" y="165"/>
                          <a:pt x="58" y="166"/>
                        </a:cubicBezTo>
                        <a:cubicBezTo>
                          <a:pt x="48" y="173"/>
                          <a:pt x="44" y="173"/>
                          <a:pt x="34" y="166"/>
                        </a:cubicBezTo>
                        <a:cubicBezTo>
                          <a:pt x="35" y="162"/>
                          <a:pt x="34" y="158"/>
                          <a:pt x="36" y="154"/>
                        </a:cubicBezTo>
                        <a:cubicBezTo>
                          <a:pt x="38" y="150"/>
                          <a:pt x="55" y="146"/>
                          <a:pt x="46" y="144"/>
                        </a:cubicBezTo>
                        <a:cubicBezTo>
                          <a:pt x="42" y="143"/>
                          <a:pt x="34" y="148"/>
                          <a:pt x="34" y="148"/>
                        </a:cubicBezTo>
                        <a:cubicBezTo>
                          <a:pt x="32" y="155"/>
                          <a:pt x="28" y="159"/>
                          <a:pt x="26" y="166"/>
                        </a:cubicBezTo>
                        <a:cubicBezTo>
                          <a:pt x="36" y="182"/>
                          <a:pt x="36" y="173"/>
                          <a:pt x="30" y="190"/>
                        </a:cubicBezTo>
                        <a:cubicBezTo>
                          <a:pt x="28" y="196"/>
                          <a:pt x="14" y="200"/>
                          <a:pt x="14" y="200"/>
                        </a:cubicBezTo>
                        <a:cubicBezTo>
                          <a:pt x="5" y="214"/>
                          <a:pt x="11" y="210"/>
                          <a:pt x="0" y="214"/>
                        </a:cubicBezTo>
                        <a:cubicBezTo>
                          <a:pt x="2" y="202"/>
                          <a:pt x="5" y="198"/>
                          <a:pt x="8" y="188"/>
                        </a:cubicBezTo>
                        <a:cubicBezTo>
                          <a:pt x="6" y="178"/>
                          <a:pt x="3" y="173"/>
                          <a:pt x="0" y="164"/>
                        </a:cubicBezTo>
                        <a:cubicBezTo>
                          <a:pt x="3" y="156"/>
                          <a:pt x="7" y="157"/>
                          <a:pt x="14" y="152"/>
                        </a:cubicBezTo>
                        <a:cubicBezTo>
                          <a:pt x="18" y="141"/>
                          <a:pt x="23" y="140"/>
                          <a:pt x="32" y="134"/>
                        </a:cubicBezTo>
                        <a:cubicBezTo>
                          <a:pt x="37" y="127"/>
                          <a:pt x="37" y="123"/>
                          <a:pt x="44" y="118"/>
                        </a:cubicBezTo>
                        <a:cubicBezTo>
                          <a:pt x="64" y="121"/>
                          <a:pt x="55" y="122"/>
                          <a:pt x="72" y="116"/>
                        </a:cubicBezTo>
                        <a:cubicBezTo>
                          <a:pt x="76" y="115"/>
                          <a:pt x="84" y="112"/>
                          <a:pt x="84" y="112"/>
                        </a:cubicBezTo>
                        <a:cubicBezTo>
                          <a:pt x="105" y="119"/>
                          <a:pt x="97" y="84"/>
                          <a:pt x="114" y="78"/>
                        </a:cubicBezTo>
                        <a:cubicBezTo>
                          <a:pt x="117" y="87"/>
                          <a:pt x="110" y="89"/>
                          <a:pt x="120" y="92"/>
                        </a:cubicBezTo>
                        <a:cubicBezTo>
                          <a:pt x="125" y="85"/>
                          <a:pt x="125" y="81"/>
                          <a:pt x="132" y="76"/>
                        </a:cubicBezTo>
                        <a:cubicBezTo>
                          <a:pt x="138" y="68"/>
                          <a:pt x="146" y="65"/>
                          <a:pt x="150" y="54"/>
                        </a:cubicBezTo>
                        <a:cubicBezTo>
                          <a:pt x="151" y="50"/>
                          <a:pt x="154" y="42"/>
                          <a:pt x="154" y="42"/>
                        </a:cubicBezTo>
                        <a:cubicBezTo>
                          <a:pt x="152" y="41"/>
                          <a:pt x="148" y="40"/>
                          <a:pt x="148" y="38"/>
                        </a:cubicBezTo>
                        <a:cubicBezTo>
                          <a:pt x="148" y="36"/>
                          <a:pt x="161" y="33"/>
                          <a:pt x="152" y="32"/>
                        </a:cubicBezTo>
                        <a:lnTo>
                          <a:pt x="158" y="24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195" name="Freeform 51"/>
                  <p:cNvSpPr>
                    <a:spLocks/>
                  </p:cNvSpPr>
                  <p:nvPr/>
                </p:nvSpPr>
                <p:spPr bwMode="ltGray">
                  <a:xfrm>
                    <a:off x="2021" y="340"/>
                    <a:ext cx="6" cy="4"/>
                  </a:xfrm>
                  <a:custGeom>
                    <a:avLst/>
                    <a:gdLst/>
                    <a:ahLst/>
                    <a:cxnLst>
                      <a:cxn ang="0">
                        <a:pos x="0" y="9"/>
                      </a:cxn>
                      <a:cxn ang="0">
                        <a:pos x="4" y="13"/>
                      </a:cxn>
                      <a:cxn ang="0">
                        <a:pos x="0" y="9"/>
                      </a:cxn>
                    </a:cxnLst>
                    <a:rect l="0" t="0" r="r" b="b"/>
                    <a:pathLst>
                      <a:path w="13" h="13">
                        <a:moveTo>
                          <a:pt x="0" y="9"/>
                        </a:moveTo>
                        <a:cubicBezTo>
                          <a:pt x="6" y="0"/>
                          <a:pt x="13" y="7"/>
                          <a:pt x="4" y="13"/>
                        </a:cubicBezTo>
                        <a:cubicBezTo>
                          <a:pt x="0" y="6"/>
                          <a:pt x="0" y="5"/>
                          <a:pt x="0" y="9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196" name="Freeform 52"/>
                  <p:cNvSpPr>
                    <a:spLocks/>
                  </p:cNvSpPr>
                  <p:nvPr/>
                </p:nvSpPr>
                <p:spPr bwMode="ltGray">
                  <a:xfrm>
                    <a:off x="1573" y="389"/>
                    <a:ext cx="347" cy="189"/>
                  </a:xfrm>
                  <a:custGeom>
                    <a:avLst/>
                    <a:gdLst/>
                    <a:ahLst/>
                    <a:cxnLst>
                      <a:cxn ang="0">
                        <a:pos x="812" y="26"/>
                      </a:cxn>
                      <a:cxn ang="0">
                        <a:pos x="778" y="78"/>
                      </a:cxn>
                      <a:cxn ang="0">
                        <a:pos x="748" y="122"/>
                      </a:cxn>
                      <a:cxn ang="0">
                        <a:pos x="722" y="142"/>
                      </a:cxn>
                      <a:cxn ang="0">
                        <a:pos x="634" y="180"/>
                      </a:cxn>
                      <a:cxn ang="0">
                        <a:pos x="632" y="210"/>
                      </a:cxn>
                      <a:cxn ang="0">
                        <a:pos x="604" y="230"/>
                      </a:cxn>
                      <a:cxn ang="0">
                        <a:pos x="620" y="178"/>
                      </a:cxn>
                      <a:cxn ang="0">
                        <a:pos x="576" y="188"/>
                      </a:cxn>
                      <a:cxn ang="0">
                        <a:pos x="556" y="218"/>
                      </a:cxn>
                      <a:cxn ang="0">
                        <a:pos x="596" y="280"/>
                      </a:cxn>
                      <a:cxn ang="0">
                        <a:pos x="594" y="368"/>
                      </a:cxn>
                      <a:cxn ang="0">
                        <a:pos x="542" y="406"/>
                      </a:cxn>
                      <a:cxn ang="0">
                        <a:pos x="522" y="386"/>
                      </a:cxn>
                      <a:cxn ang="0">
                        <a:pos x="482" y="348"/>
                      </a:cxn>
                      <a:cxn ang="0">
                        <a:pos x="462" y="348"/>
                      </a:cxn>
                      <a:cxn ang="0">
                        <a:pos x="450" y="394"/>
                      </a:cxn>
                      <a:cxn ang="0">
                        <a:pos x="500" y="464"/>
                      </a:cxn>
                      <a:cxn ang="0">
                        <a:pos x="510" y="524"/>
                      </a:cxn>
                      <a:cxn ang="0">
                        <a:pos x="526" y="560"/>
                      </a:cxn>
                      <a:cxn ang="0">
                        <a:pos x="492" y="544"/>
                      </a:cxn>
                      <a:cxn ang="0">
                        <a:pos x="470" y="518"/>
                      </a:cxn>
                      <a:cxn ang="0">
                        <a:pos x="422" y="424"/>
                      </a:cxn>
                      <a:cxn ang="0">
                        <a:pos x="426" y="310"/>
                      </a:cxn>
                      <a:cxn ang="0">
                        <a:pos x="422" y="268"/>
                      </a:cxn>
                      <a:cxn ang="0">
                        <a:pos x="412" y="276"/>
                      </a:cxn>
                      <a:cxn ang="0">
                        <a:pos x="386" y="266"/>
                      </a:cxn>
                      <a:cxn ang="0">
                        <a:pos x="360" y="170"/>
                      </a:cxn>
                      <a:cxn ang="0">
                        <a:pos x="330" y="166"/>
                      </a:cxn>
                      <a:cxn ang="0">
                        <a:pos x="288" y="172"/>
                      </a:cxn>
                      <a:cxn ang="0">
                        <a:pos x="242" y="232"/>
                      </a:cxn>
                      <a:cxn ang="0">
                        <a:pos x="196" y="268"/>
                      </a:cxn>
                      <a:cxn ang="0">
                        <a:pos x="184" y="274"/>
                      </a:cxn>
                      <a:cxn ang="0">
                        <a:pos x="160" y="328"/>
                      </a:cxn>
                      <a:cxn ang="0">
                        <a:pos x="152" y="354"/>
                      </a:cxn>
                      <a:cxn ang="0">
                        <a:pos x="128" y="404"/>
                      </a:cxn>
                      <a:cxn ang="0">
                        <a:pos x="94" y="392"/>
                      </a:cxn>
                      <a:cxn ang="0">
                        <a:pos x="66" y="258"/>
                      </a:cxn>
                      <a:cxn ang="0">
                        <a:pos x="72" y="156"/>
                      </a:cxn>
                      <a:cxn ang="0">
                        <a:pos x="44" y="180"/>
                      </a:cxn>
                      <a:cxn ang="0">
                        <a:pos x="20" y="150"/>
                      </a:cxn>
                      <a:cxn ang="0">
                        <a:pos x="24" y="138"/>
                      </a:cxn>
                      <a:cxn ang="0">
                        <a:pos x="0" y="92"/>
                      </a:cxn>
                      <a:cxn ang="0">
                        <a:pos x="798" y="6"/>
                      </a:cxn>
                    </a:cxnLst>
                    <a:rect l="0" t="0" r="r" b="b"/>
                    <a:pathLst>
                      <a:path w="812" h="564">
                        <a:moveTo>
                          <a:pt x="798" y="6"/>
                        </a:moveTo>
                        <a:cubicBezTo>
                          <a:pt x="801" y="15"/>
                          <a:pt x="809" y="16"/>
                          <a:pt x="812" y="26"/>
                        </a:cubicBezTo>
                        <a:cubicBezTo>
                          <a:pt x="809" y="36"/>
                          <a:pt x="801" y="41"/>
                          <a:pt x="796" y="50"/>
                        </a:cubicBezTo>
                        <a:cubicBezTo>
                          <a:pt x="791" y="61"/>
                          <a:pt x="788" y="71"/>
                          <a:pt x="778" y="78"/>
                        </a:cubicBezTo>
                        <a:cubicBezTo>
                          <a:pt x="773" y="85"/>
                          <a:pt x="771" y="88"/>
                          <a:pt x="774" y="96"/>
                        </a:cubicBezTo>
                        <a:cubicBezTo>
                          <a:pt x="767" y="107"/>
                          <a:pt x="758" y="114"/>
                          <a:pt x="748" y="122"/>
                        </a:cubicBezTo>
                        <a:cubicBezTo>
                          <a:pt x="744" y="125"/>
                          <a:pt x="736" y="130"/>
                          <a:pt x="736" y="130"/>
                        </a:cubicBezTo>
                        <a:cubicBezTo>
                          <a:pt x="740" y="141"/>
                          <a:pt x="731" y="140"/>
                          <a:pt x="722" y="142"/>
                        </a:cubicBezTo>
                        <a:cubicBezTo>
                          <a:pt x="716" y="148"/>
                          <a:pt x="712" y="151"/>
                          <a:pt x="704" y="154"/>
                        </a:cubicBezTo>
                        <a:cubicBezTo>
                          <a:pt x="686" y="150"/>
                          <a:pt x="650" y="169"/>
                          <a:pt x="634" y="180"/>
                        </a:cubicBezTo>
                        <a:cubicBezTo>
                          <a:pt x="636" y="189"/>
                          <a:pt x="631" y="193"/>
                          <a:pt x="640" y="196"/>
                        </a:cubicBezTo>
                        <a:cubicBezTo>
                          <a:pt x="643" y="205"/>
                          <a:pt x="640" y="207"/>
                          <a:pt x="632" y="210"/>
                        </a:cubicBezTo>
                        <a:cubicBezTo>
                          <a:pt x="626" y="219"/>
                          <a:pt x="623" y="226"/>
                          <a:pt x="614" y="232"/>
                        </a:cubicBezTo>
                        <a:cubicBezTo>
                          <a:pt x="611" y="231"/>
                          <a:pt x="606" y="233"/>
                          <a:pt x="604" y="230"/>
                        </a:cubicBezTo>
                        <a:cubicBezTo>
                          <a:pt x="599" y="220"/>
                          <a:pt x="610" y="199"/>
                          <a:pt x="620" y="196"/>
                        </a:cubicBezTo>
                        <a:cubicBezTo>
                          <a:pt x="623" y="187"/>
                          <a:pt x="617" y="187"/>
                          <a:pt x="620" y="178"/>
                        </a:cubicBezTo>
                        <a:cubicBezTo>
                          <a:pt x="617" y="164"/>
                          <a:pt x="609" y="168"/>
                          <a:pt x="598" y="172"/>
                        </a:cubicBezTo>
                        <a:cubicBezTo>
                          <a:pt x="592" y="180"/>
                          <a:pt x="585" y="185"/>
                          <a:pt x="576" y="188"/>
                        </a:cubicBezTo>
                        <a:cubicBezTo>
                          <a:pt x="572" y="194"/>
                          <a:pt x="568" y="200"/>
                          <a:pt x="564" y="206"/>
                        </a:cubicBezTo>
                        <a:cubicBezTo>
                          <a:pt x="561" y="210"/>
                          <a:pt x="556" y="218"/>
                          <a:pt x="556" y="218"/>
                        </a:cubicBezTo>
                        <a:cubicBezTo>
                          <a:pt x="558" y="234"/>
                          <a:pt x="559" y="243"/>
                          <a:pt x="572" y="252"/>
                        </a:cubicBezTo>
                        <a:cubicBezTo>
                          <a:pt x="579" y="262"/>
                          <a:pt x="586" y="273"/>
                          <a:pt x="596" y="280"/>
                        </a:cubicBezTo>
                        <a:cubicBezTo>
                          <a:pt x="598" y="286"/>
                          <a:pt x="602" y="298"/>
                          <a:pt x="602" y="298"/>
                        </a:cubicBezTo>
                        <a:cubicBezTo>
                          <a:pt x="601" y="308"/>
                          <a:pt x="599" y="361"/>
                          <a:pt x="594" y="368"/>
                        </a:cubicBezTo>
                        <a:cubicBezTo>
                          <a:pt x="590" y="374"/>
                          <a:pt x="576" y="378"/>
                          <a:pt x="570" y="382"/>
                        </a:cubicBezTo>
                        <a:cubicBezTo>
                          <a:pt x="563" y="393"/>
                          <a:pt x="550" y="396"/>
                          <a:pt x="542" y="406"/>
                        </a:cubicBezTo>
                        <a:cubicBezTo>
                          <a:pt x="536" y="413"/>
                          <a:pt x="539" y="417"/>
                          <a:pt x="530" y="420"/>
                        </a:cubicBezTo>
                        <a:cubicBezTo>
                          <a:pt x="526" y="408"/>
                          <a:pt x="538" y="391"/>
                          <a:pt x="522" y="386"/>
                        </a:cubicBezTo>
                        <a:cubicBezTo>
                          <a:pt x="516" y="377"/>
                          <a:pt x="510" y="364"/>
                          <a:pt x="502" y="356"/>
                        </a:cubicBezTo>
                        <a:cubicBezTo>
                          <a:pt x="497" y="341"/>
                          <a:pt x="505" y="360"/>
                          <a:pt x="482" y="348"/>
                        </a:cubicBezTo>
                        <a:cubicBezTo>
                          <a:pt x="478" y="346"/>
                          <a:pt x="478" y="339"/>
                          <a:pt x="474" y="336"/>
                        </a:cubicBezTo>
                        <a:cubicBezTo>
                          <a:pt x="470" y="323"/>
                          <a:pt x="466" y="342"/>
                          <a:pt x="462" y="348"/>
                        </a:cubicBezTo>
                        <a:cubicBezTo>
                          <a:pt x="460" y="358"/>
                          <a:pt x="456" y="363"/>
                          <a:pt x="454" y="374"/>
                        </a:cubicBezTo>
                        <a:cubicBezTo>
                          <a:pt x="457" y="383"/>
                          <a:pt x="455" y="387"/>
                          <a:pt x="450" y="394"/>
                        </a:cubicBezTo>
                        <a:cubicBezTo>
                          <a:pt x="454" y="399"/>
                          <a:pt x="464" y="411"/>
                          <a:pt x="466" y="418"/>
                        </a:cubicBezTo>
                        <a:cubicBezTo>
                          <a:pt x="474" y="443"/>
                          <a:pt x="472" y="458"/>
                          <a:pt x="500" y="464"/>
                        </a:cubicBezTo>
                        <a:cubicBezTo>
                          <a:pt x="507" y="469"/>
                          <a:pt x="510" y="474"/>
                          <a:pt x="516" y="480"/>
                        </a:cubicBezTo>
                        <a:cubicBezTo>
                          <a:pt x="511" y="494"/>
                          <a:pt x="513" y="509"/>
                          <a:pt x="510" y="524"/>
                        </a:cubicBezTo>
                        <a:cubicBezTo>
                          <a:pt x="512" y="537"/>
                          <a:pt x="511" y="541"/>
                          <a:pt x="522" y="548"/>
                        </a:cubicBezTo>
                        <a:cubicBezTo>
                          <a:pt x="523" y="552"/>
                          <a:pt x="525" y="556"/>
                          <a:pt x="526" y="560"/>
                        </a:cubicBezTo>
                        <a:cubicBezTo>
                          <a:pt x="527" y="564"/>
                          <a:pt x="514" y="556"/>
                          <a:pt x="514" y="556"/>
                        </a:cubicBezTo>
                        <a:cubicBezTo>
                          <a:pt x="502" y="564"/>
                          <a:pt x="501" y="551"/>
                          <a:pt x="492" y="544"/>
                        </a:cubicBezTo>
                        <a:cubicBezTo>
                          <a:pt x="488" y="541"/>
                          <a:pt x="480" y="536"/>
                          <a:pt x="480" y="536"/>
                        </a:cubicBezTo>
                        <a:cubicBezTo>
                          <a:pt x="471" y="522"/>
                          <a:pt x="474" y="529"/>
                          <a:pt x="470" y="518"/>
                        </a:cubicBezTo>
                        <a:cubicBezTo>
                          <a:pt x="467" y="491"/>
                          <a:pt x="461" y="446"/>
                          <a:pt x="436" y="430"/>
                        </a:cubicBezTo>
                        <a:cubicBezTo>
                          <a:pt x="428" y="433"/>
                          <a:pt x="425" y="433"/>
                          <a:pt x="422" y="424"/>
                        </a:cubicBezTo>
                        <a:cubicBezTo>
                          <a:pt x="427" y="404"/>
                          <a:pt x="432" y="383"/>
                          <a:pt x="438" y="364"/>
                        </a:cubicBezTo>
                        <a:cubicBezTo>
                          <a:pt x="436" y="343"/>
                          <a:pt x="431" y="330"/>
                          <a:pt x="426" y="310"/>
                        </a:cubicBezTo>
                        <a:cubicBezTo>
                          <a:pt x="429" y="302"/>
                          <a:pt x="425" y="300"/>
                          <a:pt x="422" y="292"/>
                        </a:cubicBezTo>
                        <a:cubicBezTo>
                          <a:pt x="424" y="282"/>
                          <a:pt x="428" y="277"/>
                          <a:pt x="422" y="268"/>
                        </a:cubicBezTo>
                        <a:cubicBezTo>
                          <a:pt x="420" y="269"/>
                          <a:pt x="418" y="269"/>
                          <a:pt x="416" y="270"/>
                        </a:cubicBezTo>
                        <a:cubicBezTo>
                          <a:pt x="414" y="272"/>
                          <a:pt x="414" y="275"/>
                          <a:pt x="412" y="276"/>
                        </a:cubicBezTo>
                        <a:cubicBezTo>
                          <a:pt x="408" y="278"/>
                          <a:pt x="400" y="280"/>
                          <a:pt x="400" y="280"/>
                        </a:cubicBezTo>
                        <a:cubicBezTo>
                          <a:pt x="394" y="274"/>
                          <a:pt x="389" y="274"/>
                          <a:pt x="386" y="266"/>
                        </a:cubicBezTo>
                        <a:cubicBezTo>
                          <a:pt x="391" y="251"/>
                          <a:pt x="379" y="206"/>
                          <a:pt x="364" y="196"/>
                        </a:cubicBezTo>
                        <a:cubicBezTo>
                          <a:pt x="357" y="186"/>
                          <a:pt x="358" y="182"/>
                          <a:pt x="360" y="170"/>
                        </a:cubicBezTo>
                        <a:cubicBezTo>
                          <a:pt x="358" y="160"/>
                          <a:pt x="356" y="147"/>
                          <a:pt x="346" y="144"/>
                        </a:cubicBezTo>
                        <a:cubicBezTo>
                          <a:pt x="343" y="154"/>
                          <a:pt x="338" y="160"/>
                          <a:pt x="330" y="166"/>
                        </a:cubicBezTo>
                        <a:cubicBezTo>
                          <a:pt x="323" y="164"/>
                          <a:pt x="308" y="160"/>
                          <a:pt x="308" y="160"/>
                        </a:cubicBezTo>
                        <a:cubicBezTo>
                          <a:pt x="296" y="162"/>
                          <a:pt x="297" y="166"/>
                          <a:pt x="288" y="172"/>
                        </a:cubicBezTo>
                        <a:cubicBezTo>
                          <a:pt x="284" y="185"/>
                          <a:pt x="282" y="191"/>
                          <a:pt x="268" y="196"/>
                        </a:cubicBezTo>
                        <a:cubicBezTo>
                          <a:pt x="264" y="200"/>
                          <a:pt x="243" y="231"/>
                          <a:pt x="242" y="232"/>
                        </a:cubicBezTo>
                        <a:cubicBezTo>
                          <a:pt x="231" y="239"/>
                          <a:pt x="215" y="247"/>
                          <a:pt x="206" y="256"/>
                        </a:cubicBezTo>
                        <a:cubicBezTo>
                          <a:pt x="202" y="260"/>
                          <a:pt x="200" y="265"/>
                          <a:pt x="196" y="268"/>
                        </a:cubicBezTo>
                        <a:cubicBezTo>
                          <a:pt x="194" y="269"/>
                          <a:pt x="192" y="269"/>
                          <a:pt x="190" y="270"/>
                        </a:cubicBezTo>
                        <a:cubicBezTo>
                          <a:pt x="188" y="271"/>
                          <a:pt x="186" y="272"/>
                          <a:pt x="184" y="274"/>
                        </a:cubicBezTo>
                        <a:cubicBezTo>
                          <a:pt x="180" y="278"/>
                          <a:pt x="172" y="286"/>
                          <a:pt x="172" y="286"/>
                        </a:cubicBezTo>
                        <a:cubicBezTo>
                          <a:pt x="167" y="300"/>
                          <a:pt x="165" y="314"/>
                          <a:pt x="160" y="328"/>
                        </a:cubicBezTo>
                        <a:cubicBezTo>
                          <a:pt x="158" y="335"/>
                          <a:pt x="156" y="341"/>
                          <a:pt x="154" y="348"/>
                        </a:cubicBezTo>
                        <a:cubicBezTo>
                          <a:pt x="153" y="350"/>
                          <a:pt x="152" y="354"/>
                          <a:pt x="152" y="354"/>
                        </a:cubicBezTo>
                        <a:cubicBezTo>
                          <a:pt x="152" y="359"/>
                          <a:pt x="156" y="384"/>
                          <a:pt x="146" y="392"/>
                        </a:cubicBezTo>
                        <a:cubicBezTo>
                          <a:pt x="141" y="397"/>
                          <a:pt x="128" y="404"/>
                          <a:pt x="128" y="404"/>
                        </a:cubicBezTo>
                        <a:cubicBezTo>
                          <a:pt x="125" y="412"/>
                          <a:pt x="122" y="421"/>
                          <a:pt x="114" y="424"/>
                        </a:cubicBezTo>
                        <a:cubicBezTo>
                          <a:pt x="100" y="419"/>
                          <a:pt x="97" y="405"/>
                          <a:pt x="94" y="392"/>
                        </a:cubicBezTo>
                        <a:cubicBezTo>
                          <a:pt x="86" y="362"/>
                          <a:pt x="82" y="332"/>
                          <a:pt x="72" y="302"/>
                        </a:cubicBezTo>
                        <a:cubicBezTo>
                          <a:pt x="71" y="281"/>
                          <a:pt x="70" y="275"/>
                          <a:pt x="66" y="258"/>
                        </a:cubicBezTo>
                        <a:cubicBezTo>
                          <a:pt x="66" y="251"/>
                          <a:pt x="68" y="219"/>
                          <a:pt x="64" y="208"/>
                        </a:cubicBezTo>
                        <a:cubicBezTo>
                          <a:pt x="70" y="191"/>
                          <a:pt x="66" y="173"/>
                          <a:pt x="72" y="156"/>
                        </a:cubicBezTo>
                        <a:cubicBezTo>
                          <a:pt x="66" y="139"/>
                          <a:pt x="60" y="168"/>
                          <a:pt x="56" y="172"/>
                        </a:cubicBezTo>
                        <a:cubicBezTo>
                          <a:pt x="53" y="175"/>
                          <a:pt x="44" y="180"/>
                          <a:pt x="44" y="180"/>
                        </a:cubicBezTo>
                        <a:cubicBezTo>
                          <a:pt x="35" y="177"/>
                          <a:pt x="28" y="173"/>
                          <a:pt x="24" y="162"/>
                        </a:cubicBezTo>
                        <a:cubicBezTo>
                          <a:pt x="23" y="158"/>
                          <a:pt x="20" y="150"/>
                          <a:pt x="20" y="150"/>
                        </a:cubicBezTo>
                        <a:cubicBezTo>
                          <a:pt x="30" y="148"/>
                          <a:pt x="30" y="143"/>
                          <a:pt x="38" y="138"/>
                        </a:cubicBezTo>
                        <a:cubicBezTo>
                          <a:pt x="35" y="128"/>
                          <a:pt x="31" y="133"/>
                          <a:pt x="24" y="138"/>
                        </a:cubicBezTo>
                        <a:cubicBezTo>
                          <a:pt x="15" y="135"/>
                          <a:pt x="15" y="132"/>
                          <a:pt x="18" y="124"/>
                        </a:cubicBezTo>
                        <a:cubicBezTo>
                          <a:pt x="11" y="114"/>
                          <a:pt x="9" y="101"/>
                          <a:pt x="0" y="92"/>
                        </a:cubicBezTo>
                        <a:lnTo>
                          <a:pt x="76" y="0"/>
                        </a:lnTo>
                        <a:lnTo>
                          <a:pt x="798" y="6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197" name="Freeform 53"/>
                  <p:cNvSpPr>
                    <a:spLocks/>
                  </p:cNvSpPr>
                  <p:nvPr/>
                </p:nvSpPr>
                <p:spPr bwMode="ltGray">
                  <a:xfrm>
                    <a:off x="1634" y="519"/>
                    <a:ext cx="19" cy="29"/>
                  </a:xfrm>
                  <a:custGeom>
                    <a:avLst/>
                    <a:gdLst/>
                    <a:ahLst/>
                    <a:cxnLst>
                      <a:cxn ang="0">
                        <a:pos x="7" y="11"/>
                      </a:cxn>
                      <a:cxn ang="0">
                        <a:pos x="17" y="3"/>
                      </a:cxn>
                      <a:cxn ang="0">
                        <a:pos x="37" y="33"/>
                      </a:cxn>
                      <a:cxn ang="0">
                        <a:pos x="19" y="85"/>
                      </a:cxn>
                      <a:cxn ang="0">
                        <a:pos x="1" y="69"/>
                      </a:cxn>
                      <a:cxn ang="0">
                        <a:pos x="7" y="11"/>
                      </a:cxn>
                    </a:cxnLst>
                    <a:rect l="0" t="0" r="r" b="b"/>
                    <a:pathLst>
                      <a:path w="43" h="85">
                        <a:moveTo>
                          <a:pt x="7" y="11"/>
                        </a:moveTo>
                        <a:cubicBezTo>
                          <a:pt x="4" y="2"/>
                          <a:pt x="9" y="0"/>
                          <a:pt x="17" y="3"/>
                        </a:cubicBezTo>
                        <a:cubicBezTo>
                          <a:pt x="24" y="13"/>
                          <a:pt x="28" y="24"/>
                          <a:pt x="37" y="33"/>
                        </a:cubicBezTo>
                        <a:cubicBezTo>
                          <a:pt x="43" y="52"/>
                          <a:pt x="40" y="78"/>
                          <a:pt x="19" y="85"/>
                        </a:cubicBezTo>
                        <a:cubicBezTo>
                          <a:pt x="6" y="81"/>
                          <a:pt x="5" y="81"/>
                          <a:pt x="1" y="69"/>
                        </a:cubicBezTo>
                        <a:cubicBezTo>
                          <a:pt x="2" y="66"/>
                          <a:pt x="0" y="4"/>
                          <a:pt x="7" y="11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198" name="Freeform 54"/>
                  <p:cNvSpPr>
                    <a:spLocks/>
                  </p:cNvSpPr>
                  <p:nvPr/>
                </p:nvSpPr>
                <p:spPr bwMode="ltGray">
                  <a:xfrm>
                    <a:off x="1900" y="421"/>
                    <a:ext cx="18" cy="24"/>
                  </a:xfrm>
                  <a:custGeom>
                    <a:avLst/>
                    <a:gdLst/>
                    <a:ahLst/>
                    <a:cxnLst>
                      <a:cxn ang="0">
                        <a:pos x="13" y="28"/>
                      </a:cxn>
                      <a:cxn ang="0">
                        <a:pos x="29" y="2"/>
                      </a:cxn>
                      <a:cxn ang="0">
                        <a:pos x="43" y="4"/>
                      </a:cxn>
                      <a:cxn ang="0">
                        <a:pos x="39" y="26"/>
                      </a:cxn>
                      <a:cxn ang="0">
                        <a:pos x="13" y="74"/>
                      </a:cxn>
                      <a:cxn ang="0">
                        <a:pos x="7" y="60"/>
                      </a:cxn>
                      <a:cxn ang="0">
                        <a:pos x="3" y="36"/>
                      </a:cxn>
                      <a:cxn ang="0">
                        <a:pos x="13" y="28"/>
                      </a:cxn>
                    </a:cxnLst>
                    <a:rect l="0" t="0" r="r" b="b"/>
                    <a:pathLst>
                      <a:path w="44" h="74">
                        <a:moveTo>
                          <a:pt x="13" y="28"/>
                        </a:moveTo>
                        <a:cubicBezTo>
                          <a:pt x="15" y="13"/>
                          <a:pt x="14" y="7"/>
                          <a:pt x="29" y="2"/>
                        </a:cubicBezTo>
                        <a:cubicBezTo>
                          <a:pt x="34" y="3"/>
                          <a:pt x="40" y="0"/>
                          <a:pt x="43" y="4"/>
                        </a:cubicBezTo>
                        <a:cubicBezTo>
                          <a:pt x="44" y="6"/>
                          <a:pt x="41" y="21"/>
                          <a:pt x="39" y="26"/>
                        </a:cubicBezTo>
                        <a:cubicBezTo>
                          <a:pt x="31" y="43"/>
                          <a:pt x="30" y="63"/>
                          <a:pt x="13" y="74"/>
                        </a:cubicBezTo>
                        <a:cubicBezTo>
                          <a:pt x="4" y="71"/>
                          <a:pt x="4" y="68"/>
                          <a:pt x="7" y="60"/>
                        </a:cubicBezTo>
                        <a:cubicBezTo>
                          <a:pt x="5" y="50"/>
                          <a:pt x="0" y="46"/>
                          <a:pt x="3" y="36"/>
                        </a:cubicBezTo>
                        <a:cubicBezTo>
                          <a:pt x="4" y="32"/>
                          <a:pt x="8" y="23"/>
                          <a:pt x="13" y="2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199" name="Freeform 55"/>
                  <p:cNvSpPr>
                    <a:spLocks/>
                  </p:cNvSpPr>
                  <p:nvPr/>
                </p:nvSpPr>
                <p:spPr bwMode="ltGray">
                  <a:xfrm>
                    <a:off x="1951" y="409"/>
                    <a:ext cx="9" cy="10"/>
                  </a:xfrm>
                  <a:custGeom>
                    <a:avLst/>
                    <a:gdLst/>
                    <a:ahLst/>
                    <a:cxnLst>
                      <a:cxn ang="0">
                        <a:pos x="7" y="16"/>
                      </a:cxn>
                      <a:cxn ang="0">
                        <a:pos x="5" y="30"/>
                      </a:cxn>
                      <a:cxn ang="0">
                        <a:pos x="7" y="16"/>
                      </a:cxn>
                    </a:cxnLst>
                    <a:rect l="0" t="0" r="r" b="b"/>
                    <a:pathLst>
                      <a:path w="20" h="30">
                        <a:moveTo>
                          <a:pt x="7" y="16"/>
                        </a:moveTo>
                        <a:cubicBezTo>
                          <a:pt x="18" y="0"/>
                          <a:pt x="20" y="20"/>
                          <a:pt x="5" y="30"/>
                        </a:cubicBezTo>
                        <a:cubicBezTo>
                          <a:pt x="0" y="23"/>
                          <a:pt x="1" y="22"/>
                          <a:pt x="7" y="16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200" name="Freeform 56"/>
                  <p:cNvSpPr>
                    <a:spLocks/>
                  </p:cNvSpPr>
                  <p:nvPr/>
                </p:nvSpPr>
                <p:spPr bwMode="ltGray">
                  <a:xfrm>
                    <a:off x="1021" y="314"/>
                    <a:ext cx="433" cy="354"/>
                  </a:xfrm>
                  <a:custGeom>
                    <a:avLst/>
                    <a:gdLst/>
                    <a:ahLst/>
                    <a:cxnLst>
                      <a:cxn ang="0">
                        <a:pos x="481" y="464"/>
                      </a:cxn>
                      <a:cxn ang="0">
                        <a:pos x="486" y="451"/>
                      </a:cxn>
                      <a:cxn ang="0">
                        <a:pos x="500" y="413"/>
                      </a:cxn>
                      <a:cxn ang="0">
                        <a:pos x="309" y="287"/>
                      </a:cxn>
                      <a:cxn ang="0">
                        <a:pos x="282" y="346"/>
                      </a:cxn>
                      <a:cxn ang="0">
                        <a:pos x="303" y="556"/>
                      </a:cxn>
                      <a:cxn ang="0">
                        <a:pos x="282" y="494"/>
                      </a:cxn>
                      <a:cxn ang="0">
                        <a:pos x="242" y="439"/>
                      </a:cxn>
                      <a:cxn ang="0">
                        <a:pos x="245" y="413"/>
                      </a:cxn>
                      <a:cxn ang="0">
                        <a:pos x="247" y="394"/>
                      </a:cxn>
                      <a:cxn ang="0">
                        <a:pos x="220" y="375"/>
                      </a:cxn>
                      <a:cxn ang="0">
                        <a:pos x="194" y="346"/>
                      </a:cxn>
                      <a:cxn ang="0">
                        <a:pos x="148" y="354"/>
                      </a:cxn>
                      <a:cxn ang="0">
                        <a:pos x="126" y="365"/>
                      </a:cxn>
                      <a:cxn ang="0">
                        <a:pos x="78" y="365"/>
                      </a:cxn>
                      <a:cxn ang="0">
                        <a:pos x="22" y="312"/>
                      </a:cxn>
                      <a:cxn ang="0">
                        <a:pos x="11" y="295"/>
                      </a:cxn>
                      <a:cxn ang="0">
                        <a:pos x="0" y="264"/>
                      </a:cxn>
                      <a:cxn ang="0">
                        <a:pos x="24" y="213"/>
                      </a:cxn>
                      <a:cxn ang="0">
                        <a:pos x="32" y="181"/>
                      </a:cxn>
                      <a:cxn ang="0">
                        <a:pos x="51" y="143"/>
                      </a:cxn>
                      <a:cxn ang="0">
                        <a:pos x="81" y="116"/>
                      </a:cxn>
                      <a:cxn ang="0">
                        <a:pos x="167" y="67"/>
                      </a:cxn>
                      <a:cxn ang="0">
                        <a:pos x="220" y="30"/>
                      </a:cxn>
                      <a:cxn ang="0">
                        <a:pos x="258" y="6"/>
                      </a:cxn>
                      <a:cxn ang="0">
                        <a:pos x="363" y="2"/>
                      </a:cxn>
                      <a:cxn ang="0">
                        <a:pos x="398" y="0"/>
                      </a:cxn>
                      <a:cxn ang="0">
                        <a:pos x="384" y="34"/>
                      </a:cxn>
                      <a:cxn ang="0">
                        <a:pos x="443" y="84"/>
                      </a:cxn>
                      <a:cxn ang="0">
                        <a:pos x="497" y="74"/>
                      </a:cxn>
                      <a:cxn ang="0">
                        <a:pos x="529" y="82"/>
                      </a:cxn>
                      <a:cxn ang="0">
                        <a:pos x="559" y="97"/>
                      </a:cxn>
                      <a:cxn ang="0">
                        <a:pos x="572" y="188"/>
                      </a:cxn>
                      <a:cxn ang="0">
                        <a:pos x="572" y="240"/>
                      </a:cxn>
                      <a:cxn ang="0">
                        <a:pos x="599" y="283"/>
                      </a:cxn>
                      <a:cxn ang="0">
                        <a:pos x="645" y="300"/>
                      </a:cxn>
                      <a:cxn ang="0">
                        <a:pos x="680" y="295"/>
                      </a:cxn>
                      <a:cxn ang="0">
                        <a:pos x="664" y="340"/>
                      </a:cxn>
                      <a:cxn ang="0">
                        <a:pos x="599" y="407"/>
                      </a:cxn>
                      <a:cxn ang="0">
                        <a:pos x="548" y="485"/>
                      </a:cxn>
                      <a:cxn ang="0">
                        <a:pos x="556" y="508"/>
                      </a:cxn>
                      <a:cxn ang="0">
                        <a:pos x="435" y="556"/>
                      </a:cxn>
                    </a:cxnLst>
                    <a:rect l="0" t="0" r="r" b="b"/>
                    <a:pathLst>
                      <a:path w="682" h="557">
                        <a:moveTo>
                          <a:pt x="435" y="556"/>
                        </a:moveTo>
                        <a:lnTo>
                          <a:pt x="481" y="464"/>
                        </a:lnTo>
                        <a:lnTo>
                          <a:pt x="473" y="449"/>
                        </a:lnTo>
                        <a:lnTo>
                          <a:pt x="486" y="451"/>
                        </a:lnTo>
                        <a:lnTo>
                          <a:pt x="495" y="441"/>
                        </a:lnTo>
                        <a:lnTo>
                          <a:pt x="500" y="413"/>
                        </a:lnTo>
                        <a:lnTo>
                          <a:pt x="500" y="371"/>
                        </a:lnTo>
                        <a:lnTo>
                          <a:pt x="309" y="287"/>
                        </a:lnTo>
                        <a:lnTo>
                          <a:pt x="296" y="308"/>
                        </a:lnTo>
                        <a:lnTo>
                          <a:pt x="282" y="346"/>
                        </a:lnTo>
                        <a:lnTo>
                          <a:pt x="396" y="557"/>
                        </a:lnTo>
                        <a:lnTo>
                          <a:pt x="303" y="556"/>
                        </a:lnTo>
                        <a:lnTo>
                          <a:pt x="304" y="536"/>
                        </a:lnTo>
                        <a:cubicBezTo>
                          <a:pt x="284" y="520"/>
                          <a:pt x="296" y="510"/>
                          <a:pt x="282" y="494"/>
                        </a:cubicBezTo>
                        <a:cubicBezTo>
                          <a:pt x="276" y="475"/>
                          <a:pt x="267" y="468"/>
                          <a:pt x="253" y="451"/>
                        </a:cubicBezTo>
                        <a:cubicBezTo>
                          <a:pt x="249" y="447"/>
                          <a:pt x="245" y="443"/>
                          <a:pt x="242" y="439"/>
                        </a:cubicBezTo>
                        <a:lnTo>
                          <a:pt x="237" y="432"/>
                        </a:lnTo>
                        <a:cubicBezTo>
                          <a:pt x="237" y="432"/>
                          <a:pt x="245" y="413"/>
                          <a:pt x="245" y="413"/>
                        </a:cubicBezTo>
                        <a:cubicBezTo>
                          <a:pt x="247" y="409"/>
                          <a:pt x="250" y="401"/>
                          <a:pt x="250" y="401"/>
                        </a:cubicBezTo>
                        <a:cubicBezTo>
                          <a:pt x="249" y="399"/>
                          <a:pt x="247" y="397"/>
                          <a:pt x="247" y="394"/>
                        </a:cubicBezTo>
                        <a:cubicBezTo>
                          <a:pt x="248" y="390"/>
                          <a:pt x="253" y="382"/>
                          <a:pt x="253" y="382"/>
                        </a:cubicBezTo>
                        <a:cubicBezTo>
                          <a:pt x="243" y="370"/>
                          <a:pt x="237" y="371"/>
                          <a:pt x="220" y="375"/>
                        </a:cubicBezTo>
                        <a:cubicBezTo>
                          <a:pt x="217" y="371"/>
                          <a:pt x="210" y="369"/>
                          <a:pt x="207" y="365"/>
                        </a:cubicBezTo>
                        <a:cubicBezTo>
                          <a:pt x="185" y="337"/>
                          <a:pt x="216" y="363"/>
                          <a:pt x="194" y="346"/>
                        </a:cubicBezTo>
                        <a:cubicBezTo>
                          <a:pt x="167" y="349"/>
                          <a:pt x="179" y="346"/>
                          <a:pt x="156" y="352"/>
                        </a:cubicBezTo>
                        <a:cubicBezTo>
                          <a:pt x="153" y="353"/>
                          <a:pt x="148" y="354"/>
                          <a:pt x="148" y="354"/>
                        </a:cubicBezTo>
                        <a:cubicBezTo>
                          <a:pt x="146" y="356"/>
                          <a:pt x="145" y="359"/>
                          <a:pt x="142" y="361"/>
                        </a:cubicBezTo>
                        <a:cubicBezTo>
                          <a:pt x="138" y="363"/>
                          <a:pt x="126" y="365"/>
                          <a:pt x="126" y="365"/>
                        </a:cubicBezTo>
                        <a:cubicBezTo>
                          <a:pt x="105" y="354"/>
                          <a:pt x="116" y="355"/>
                          <a:pt x="94" y="361"/>
                        </a:cubicBezTo>
                        <a:cubicBezTo>
                          <a:pt x="89" y="362"/>
                          <a:pt x="78" y="365"/>
                          <a:pt x="78" y="365"/>
                        </a:cubicBezTo>
                        <a:cubicBezTo>
                          <a:pt x="62" y="383"/>
                          <a:pt x="46" y="346"/>
                          <a:pt x="35" y="337"/>
                        </a:cubicBezTo>
                        <a:cubicBezTo>
                          <a:pt x="32" y="330"/>
                          <a:pt x="24" y="320"/>
                          <a:pt x="22" y="312"/>
                        </a:cubicBezTo>
                        <a:cubicBezTo>
                          <a:pt x="20" y="308"/>
                          <a:pt x="22" y="303"/>
                          <a:pt x="19" y="300"/>
                        </a:cubicBezTo>
                        <a:cubicBezTo>
                          <a:pt x="17" y="297"/>
                          <a:pt x="13" y="297"/>
                          <a:pt x="11" y="295"/>
                        </a:cubicBezTo>
                        <a:cubicBezTo>
                          <a:pt x="3" y="277"/>
                          <a:pt x="15" y="306"/>
                          <a:pt x="5" y="276"/>
                        </a:cubicBezTo>
                        <a:cubicBezTo>
                          <a:pt x="4" y="272"/>
                          <a:pt x="0" y="264"/>
                          <a:pt x="0" y="264"/>
                        </a:cubicBezTo>
                        <a:cubicBezTo>
                          <a:pt x="3" y="253"/>
                          <a:pt x="2" y="248"/>
                          <a:pt x="13" y="243"/>
                        </a:cubicBezTo>
                        <a:cubicBezTo>
                          <a:pt x="20" y="221"/>
                          <a:pt x="17" y="231"/>
                          <a:pt x="24" y="213"/>
                        </a:cubicBezTo>
                        <a:cubicBezTo>
                          <a:pt x="26" y="209"/>
                          <a:pt x="30" y="200"/>
                          <a:pt x="30" y="200"/>
                        </a:cubicBezTo>
                        <a:cubicBezTo>
                          <a:pt x="26" y="192"/>
                          <a:pt x="24" y="191"/>
                          <a:pt x="32" y="181"/>
                        </a:cubicBezTo>
                        <a:cubicBezTo>
                          <a:pt x="36" y="177"/>
                          <a:pt x="43" y="169"/>
                          <a:pt x="43" y="169"/>
                        </a:cubicBezTo>
                        <a:cubicBezTo>
                          <a:pt x="37" y="155"/>
                          <a:pt x="36" y="153"/>
                          <a:pt x="51" y="143"/>
                        </a:cubicBezTo>
                        <a:cubicBezTo>
                          <a:pt x="56" y="140"/>
                          <a:pt x="67" y="135"/>
                          <a:pt x="67" y="135"/>
                        </a:cubicBezTo>
                        <a:cubicBezTo>
                          <a:pt x="73" y="129"/>
                          <a:pt x="75" y="122"/>
                          <a:pt x="81" y="116"/>
                        </a:cubicBezTo>
                        <a:cubicBezTo>
                          <a:pt x="89" y="107"/>
                          <a:pt x="102" y="105"/>
                          <a:pt x="113" y="99"/>
                        </a:cubicBezTo>
                        <a:cubicBezTo>
                          <a:pt x="125" y="85"/>
                          <a:pt x="149" y="76"/>
                          <a:pt x="167" y="67"/>
                        </a:cubicBezTo>
                        <a:cubicBezTo>
                          <a:pt x="174" y="59"/>
                          <a:pt x="175" y="50"/>
                          <a:pt x="188" y="46"/>
                        </a:cubicBezTo>
                        <a:cubicBezTo>
                          <a:pt x="198" y="39"/>
                          <a:pt x="208" y="36"/>
                          <a:pt x="220" y="30"/>
                        </a:cubicBezTo>
                        <a:cubicBezTo>
                          <a:pt x="223" y="28"/>
                          <a:pt x="228" y="25"/>
                          <a:pt x="228" y="25"/>
                        </a:cubicBezTo>
                        <a:cubicBezTo>
                          <a:pt x="237" y="16"/>
                          <a:pt x="245" y="10"/>
                          <a:pt x="258" y="6"/>
                        </a:cubicBezTo>
                        <a:cubicBezTo>
                          <a:pt x="269" y="31"/>
                          <a:pt x="301" y="6"/>
                          <a:pt x="320" y="4"/>
                        </a:cubicBezTo>
                        <a:cubicBezTo>
                          <a:pt x="334" y="3"/>
                          <a:pt x="349" y="3"/>
                          <a:pt x="363" y="2"/>
                        </a:cubicBezTo>
                        <a:cubicBezTo>
                          <a:pt x="369" y="3"/>
                          <a:pt x="376" y="5"/>
                          <a:pt x="382" y="4"/>
                        </a:cubicBezTo>
                        <a:cubicBezTo>
                          <a:pt x="387" y="4"/>
                          <a:pt x="398" y="0"/>
                          <a:pt x="398" y="0"/>
                        </a:cubicBezTo>
                        <a:cubicBezTo>
                          <a:pt x="415" y="8"/>
                          <a:pt x="406" y="16"/>
                          <a:pt x="400" y="30"/>
                        </a:cubicBezTo>
                        <a:cubicBezTo>
                          <a:pt x="398" y="34"/>
                          <a:pt x="384" y="34"/>
                          <a:pt x="384" y="34"/>
                        </a:cubicBezTo>
                        <a:cubicBezTo>
                          <a:pt x="379" y="47"/>
                          <a:pt x="398" y="51"/>
                          <a:pt x="411" y="55"/>
                        </a:cubicBezTo>
                        <a:cubicBezTo>
                          <a:pt x="419" y="72"/>
                          <a:pt x="421" y="79"/>
                          <a:pt x="443" y="84"/>
                        </a:cubicBezTo>
                        <a:cubicBezTo>
                          <a:pt x="461" y="71"/>
                          <a:pt x="435" y="65"/>
                          <a:pt x="468" y="57"/>
                        </a:cubicBezTo>
                        <a:cubicBezTo>
                          <a:pt x="482" y="61"/>
                          <a:pt x="485" y="70"/>
                          <a:pt x="497" y="74"/>
                        </a:cubicBezTo>
                        <a:cubicBezTo>
                          <a:pt x="505" y="76"/>
                          <a:pt x="513" y="78"/>
                          <a:pt x="521" y="80"/>
                        </a:cubicBezTo>
                        <a:cubicBezTo>
                          <a:pt x="524" y="81"/>
                          <a:pt x="529" y="82"/>
                          <a:pt x="529" y="82"/>
                        </a:cubicBezTo>
                        <a:cubicBezTo>
                          <a:pt x="547" y="78"/>
                          <a:pt x="547" y="76"/>
                          <a:pt x="562" y="84"/>
                        </a:cubicBezTo>
                        <a:cubicBezTo>
                          <a:pt x="566" y="95"/>
                          <a:pt x="565" y="86"/>
                          <a:pt x="559" y="97"/>
                        </a:cubicBezTo>
                        <a:cubicBezTo>
                          <a:pt x="557" y="101"/>
                          <a:pt x="554" y="110"/>
                          <a:pt x="554" y="110"/>
                        </a:cubicBezTo>
                        <a:cubicBezTo>
                          <a:pt x="556" y="132"/>
                          <a:pt x="556" y="168"/>
                          <a:pt x="572" y="188"/>
                        </a:cubicBezTo>
                        <a:cubicBezTo>
                          <a:pt x="568" y="198"/>
                          <a:pt x="564" y="208"/>
                          <a:pt x="562" y="219"/>
                        </a:cubicBezTo>
                        <a:cubicBezTo>
                          <a:pt x="564" y="227"/>
                          <a:pt x="569" y="233"/>
                          <a:pt x="572" y="240"/>
                        </a:cubicBezTo>
                        <a:cubicBezTo>
                          <a:pt x="573" y="247"/>
                          <a:pt x="572" y="254"/>
                          <a:pt x="575" y="259"/>
                        </a:cubicBezTo>
                        <a:cubicBezTo>
                          <a:pt x="577" y="263"/>
                          <a:pt x="595" y="272"/>
                          <a:pt x="599" y="283"/>
                        </a:cubicBezTo>
                        <a:cubicBezTo>
                          <a:pt x="594" y="295"/>
                          <a:pt x="603" y="306"/>
                          <a:pt x="618" y="310"/>
                        </a:cubicBezTo>
                        <a:cubicBezTo>
                          <a:pt x="630" y="307"/>
                          <a:pt x="638" y="308"/>
                          <a:pt x="645" y="300"/>
                        </a:cubicBezTo>
                        <a:cubicBezTo>
                          <a:pt x="660" y="302"/>
                          <a:pt x="663" y="303"/>
                          <a:pt x="672" y="293"/>
                        </a:cubicBezTo>
                        <a:cubicBezTo>
                          <a:pt x="675" y="294"/>
                          <a:pt x="679" y="293"/>
                          <a:pt x="680" y="295"/>
                        </a:cubicBezTo>
                        <a:cubicBezTo>
                          <a:pt x="682" y="301"/>
                          <a:pt x="674" y="321"/>
                          <a:pt x="672" y="327"/>
                        </a:cubicBezTo>
                        <a:cubicBezTo>
                          <a:pt x="668" y="340"/>
                          <a:pt x="671" y="326"/>
                          <a:pt x="664" y="340"/>
                        </a:cubicBezTo>
                        <a:cubicBezTo>
                          <a:pt x="652" y="360"/>
                          <a:pt x="646" y="381"/>
                          <a:pt x="621" y="394"/>
                        </a:cubicBezTo>
                        <a:cubicBezTo>
                          <a:pt x="614" y="402"/>
                          <a:pt x="609" y="402"/>
                          <a:pt x="599" y="407"/>
                        </a:cubicBezTo>
                        <a:cubicBezTo>
                          <a:pt x="590" y="418"/>
                          <a:pt x="579" y="429"/>
                          <a:pt x="567" y="439"/>
                        </a:cubicBezTo>
                        <a:cubicBezTo>
                          <a:pt x="560" y="454"/>
                          <a:pt x="555" y="470"/>
                          <a:pt x="548" y="485"/>
                        </a:cubicBezTo>
                        <a:cubicBezTo>
                          <a:pt x="549" y="489"/>
                          <a:pt x="550" y="492"/>
                          <a:pt x="551" y="496"/>
                        </a:cubicBezTo>
                        <a:cubicBezTo>
                          <a:pt x="552" y="500"/>
                          <a:pt x="556" y="508"/>
                          <a:pt x="556" y="508"/>
                        </a:cubicBezTo>
                        <a:cubicBezTo>
                          <a:pt x="559" y="524"/>
                          <a:pt x="562" y="546"/>
                          <a:pt x="576" y="557"/>
                        </a:cubicBezTo>
                        <a:lnTo>
                          <a:pt x="435" y="556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201" name="Freeform 57"/>
                  <p:cNvSpPr>
                    <a:spLocks/>
                  </p:cNvSpPr>
                  <p:nvPr/>
                </p:nvSpPr>
                <p:spPr bwMode="ltGray">
                  <a:xfrm>
                    <a:off x="1189" y="447"/>
                    <a:ext cx="163" cy="221"/>
                  </a:xfrm>
                  <a:custGeom>
                    <a:avLst/>
                    <a:gdLst/>
                    <a:ahLst/>
                    <a:cxnLst>
                      <a:cxn ang="0">
                        <a:pos x="243" y="347"/>
                      </a:cxn>
                      <a:cxn ang="0">
                        <a:pos x="233" y="301"/>
                      </a:cxn>
                      <a:cxn ang="0">
                        <a:pos x="217" y="288"/>
                      </a:cxn>
                      <a:cxn ang="0">
                        <a:pos x="215" y="269"/>
                      </a:cxn>
                      <a:cxn ang="0">
                        <a:pos x="209" y="254"/>
                      </a:cxn>
                      <a:cxn ang="0">
                        <a:pos x="209" y="229"/>
                      </a:cxn>
                      <a:cxn ang="0">
                        <a:pos x="207" y="214"/>
                      </a:cxn>
                      <a:cxn ang="0">
                        <a:pos x="228" y="202"/>
                      </a:cxn>
                      <a:cxn ang="0">
                        <a:pos x="257" y="197"/>
                      </a:cxn>
                      <a:cxn ang="0">
                        <a:pos x="257" y="136"/>
                      </a:cxn>
                      <a:cxn ang="0">
                        <a:pos x="54" y="96"/>
                      </a:cxn>
                      <a:cxn ang="0">
                        <a:pos x="32" y="98"/>
                      </a:cxn>
                      <a:cxn ang="0">
                        <a:pos x="16" y="102"/>
                      </a:cxn>
                      <a:cxn ang="0">
                        <a:pos x="0" y="149"/>
                      </a:cxn>
                      <a:cxn ang="0">
                        <a:pos x="93" y="346"/>
                      </a:cxn>
                      <a:cxn ang="0">
                        <a:pos x="243" y="347"/>
                      </a:cxn>
                    </a:cxnLst>
                    <a:rect l="0" t="0" r="r" b="b"/>
                    <a:pathLst>
                      <a:path w="257" h="347">
                        <a:moveTo>
                          <a:pt x="243" y="347"/>
                        </a:moveTo>
                        <a:lnTo>
                          <a:pt x="233" y="301"/>
                        </a:lnTo>
                        <a:lnTo>
                          <a:pt x="217" y="288"/>
                        </a:lnTo>
                        <a:lnTo>
                          <a:pt x="215" y="269"/>
                        </a:lnTo>
                        <a:lnTo>
                          <a:pt x="209" y="254"/>
                        </a:lnTo>
                        <a:lnTo>
                          <a:pt x="209" y="229"/>
                        </a:lnTo>
                        <a:lnTo>
                          <a:pt x="207" y="214"/>
                        </a:lnTo>
                        <a:lnTo>
                          <a:pt x="228" y="202"/>
                        </a:lnTo>
                        <a:lnTo>
                          <a:pt x="257" y="197"/>
                        </a:lnTo>
                        <a:lnTo>
                          <a:pt x="257" y="136"/>
                        </a:lnTo>
                        <a:cubicBezTo>
                          <a:pt x="209" y="119"/>
                          <a:pt x="13" y="0"/>
                          <a:pt x="54" y="96"/>
                        </a:cubicBezTo>
                        <a:cubicBezTo>
                          <a:pt x="36" y="106"/>
                          <a:pt x="57" y="97"/>
                          <a:pt x="32" y="98"/>
                        </a:cubicBezTo>
                        <a:cubicBezTo>
                          <a:pt x="27" y="99"/>
                          <a:pt x="16" y="102"/>
                          <a:pt x="16" y="102"/>
                        </a:cubicBezTo>
                        <a:lnTo>
                          <a:pt x="0" y="149"/>
                        </a:lnTo>
                        <a:lnTo>
                          <a:pt x="93" y="346"/>
                        </a:lnTo>
                        <a:lnTo>
                          <a:pt x="243" y="347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202" name="Freeform 58"/>
                  <p:cNvSpPr>
                    <a:spLocks/>
                  </p:cNvSpPr>
                  <p:nvPr/>
                </p:nvSpPr>
                <p:spPr bwMode="ltGray">
                  <a:xfrm>
                    <a:off x="1476" y="611"/>
                    <a:ext cx="7" cy="12"/>
                  </a:xfrm>
                  <a:custGeom>
                    <a:avLst/>
                    <a:gdLst/>
                    <a:ahLst/>
                    <a:cxnLst>
                      <a:cxn ang="0">
                        <a:pos x="7" y="25"/>
                      </a:cxn>
                      <a:cxn ang="0">
                        <a:pos x="19" y="21"/>
                      </a:cxn>
                      <a:cxn ang="0">
                        <a:pos x="7" y="25"/>
                      </a:cxn>
                    </a:cxnLst>
                    <a:rect l="0" t="0" r="r" b="b"/>
                    <a:pathLst>
                      <a:path w="19" h="37">
                        <a:moveTo>
                          <a:pt x="7" y="25"/>
                        </a:moveTo>
                        <a:cubicBezTo>
                          <a:pt x="0" y="4"/>
                          <a:pt x="12" y="0"/>
                          <a:pt x="19" y="21"/>
                        </a:cubicBezTo>
                        <a:cubicBezTo>
                          <a:pt x="14" y="37"/>
                          <a:pt x="18" y="36"/>
                          <a:pt x="7" y="25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203" name="Freeform 59"/>
                  <p:cNvSpPr>
                    <a:spLocks/>
                  </p:cNvSpPr>
                  <p:nvPr/>
                </p:nvSpPr>
                <p:spPr bwMode="ltGray">
                  <a:xfrm>
                    <a:off x="1467" y="497"/>
                    <a:ext cx="9" cy="7"/>
                  </a:xfrm>
                  <a:custGeom>
                    <a:avLst/>
                    <a:gdLst/>
                    <a:ahLst/>
                    <a:cxnLst>
                      <a:cxn ang="0">
                        <a:pos x="12" y="12"/>
                      </a:cxn>
                      <a:cxn ang="0">
                        <a:pos x="16" y="0"/>
                      </a:cxn>
                      <a:cxn ang="0">
                        <a:pos x="20" y="12"/>
                      </a:cxn>
                      <a:cxn ang="0">
                        <a:pos x="8" y="20"/>
                      </a:cxn>
                      <a:cxn ang="0">
                        <a:pos x="12" y="12"/>
                      </a:cxn>
                    </a:cxnLst>
                    <a:rect l="0" t="0" r="r" b="b"/>
                    <a:pathLst>
                      <a:path w="22" h="20">
                        <a:moveTo>
                          <a:pt x="12" y="12"/>
                        </a:moveTo>
                        <a:cubicBezTo>
                          <a:pt x="13" y="8"/>
                          <a:pt x="12" y="0"/>
                          <a:pt x="16" y="0"/>
                        </a:cubicBezTo>
                        <a:cubicBezTo>
                          <a:pt x="20" y="0"/>
                          <a:pt x="22" y="8"/>
                          <a:pt x="20" y="12"/>
                        </a:cubicBezTo>
                        <a:cubicBezTo>
                          <a:pt x="18" y="16"/>
                          <a:pt x="12" y="17"/>
                          <a:pt x="8" y="20"/>
                        </a:cubicBezTo>
                        <a:cubicBezTo>
                          <a:pt x="3" y="5"/>
                          <a:pt x="0" y="6"/>
                          <a:pt x="12" y="12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204" name="Freeform 60"/>
                  <p:cNvSpPr>
                    <a:spLocks/>
                  </p:cNvSpPr>
                  <p:nvPr/>
                </p:nvSpPr>
                <p:spPr bwMode="ltGray">
                  <a:xfrm>
                    <a:off x="1072" y="357"/>
                    <a:ext cx="25" cy="10"/>
                  </a:xfrm>
                  <a:custGeom>
                    <a:avLst/>
                    <a:gdLst/>
                    <a:ahLst/>
                    <a:cxnLst>
                      <a:cxn ang="0">
                        <a:pos x="24" y="18"/>
                      </a:cxn>
                      <a:cxn ang="0">
                        <a:pos x="32" y="6"/>
                      </a:cxn>
                      <a:cxn ang="0">
                        <a:pos x="36" y="30"/>
                      </a:cxn>
                      <a:cxn ang="0">
                        <a:pos x="24" y="18"/>
                      </a:cxn>
                    </a:cxnLst>
                    <a:rect l="0" t="0" r="r" b="b"/>
                    <a:pathLst>
                      <a:path w="57" h="30">
                        <a:moveTo>
                          <a:pt x="24" y="18"/>
                        </a:moveTo>
                        <a:cubicBezTo>
                          <a:pt x="0" y="10"/>
                          <a:pt x="9" y="0"/>
                          <a:pt x="32" y="6"/>
                        </a:cubicBezTo>
                        <a:cubicBezTo>
                          <a:pt x="46" y="15"/>
                          <a:pt x="57" y="23"/>
                          <a:pt x="36" y="30"/>
                        </a:cubicBezTo>
                        <a:cubicBezTo>
                          <a:pt x="21" y="25"/>
                          <a:pt x="24" y="30"/>
                          <a:pt x="24" y="1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205" name="Freeform 61"/>
                  <p:cNvSpPr>
                    <a:spLocks/>
                  </p:cNvSpPr>
                  <p:nvPr/>
                </p:nvSpPr>
                <p:spPr bwMode="ltGray">
                  <a:xfrm>
                    <a:off x="1374" y="265"/>
                    <a:ext cx="295" cy="233"/>
                  </a:xfrm>
                  <a:custGeom>
                    <a:avLst/>
                    <a:gdLst/>
                    <a:ahLst/>
                    <a:cxnLst>
                      <a:cxn ang="0">
                        <a:pos x="473" y="464"/>
                      </a:cxn>
                      <a:cxn ang="0">
                        <a:pos x="393" y="452"/>
                      </a:cxn>
                      <a:cxn ang="0">
                        <a:pos x="325" y="412"/>
                      </a:cxn>
                      <a:cxn ang="0">
                        <a:pos x="265" y="400"/>
                      </a:cxn>
                      <a:cxn ang="0">
                        <a:pos x="237" y="416"/>
                      </a:cxn>
                      <a:cxn ang="0">
                        <a:pos x="261" y="428"/>
                      </a:cxn>
                      <a:cxn ang="0">
                        <a:pos x="293" y="468"/>
                      </a:cxn>
                      <a:cxn ang="0">
                        <a:pos x="321" y="476"/>
                      </a:cxn>
                      <a:cxn ang="0">
                        <a:pos x="333" y="536"/>
                      </a:cxn>
                      <a:cxn ang="0">
                        <a:pos x="313" y="552"/>
                      </a:cxn>
                      <a:cxn ang="0">
                        <a:pos x="261" y="616"/>
                      </a:cxn>
                      <a:cxn ang="0">
                        <a:pos x="225" y="628"/>
                      </a:cxn>
                      <a:cxn ang="0">
                        <a:pos x="97" y="696"/>
                      </a:cxn>
                      <a:cxn ang="0">
                        <a:pos x="77" y="616"/>
                      </a:cxn>
                      <a:cxn ang="0">
                        <a:pos x="45" y="524"/>
                      </a:cxn>
                      <a:cxn ang="0">
                        <a:pos x="33" y="448"/>
                      </a:cxn>
                      <a:cxn ang="0">
                        <a:pos x="53" y="344"/>
                      </a:cxn>
                      <a:cxn ang="0">
                        <a:pos x="17" y="392"/>
                      </a:cxn>
                      <a:cxn ang="0">
                        <a:pos x="81" y="280"/>
                      </a:cxn>
                      <a:cxn ang="0">
                        <a:pos x="113" y="204"/>
                      </a:cxn>
                      <a:cxn ang="0">
                        <a:pos x="37" y="204"/>
                      </a:cxn>
                      <a:cxn ang="0">
                        <a:pos x="1" y="196"/>
                      </a:cxn>
                      <a:cxn ang="0">
                        <a:pos x="25" y="140"/>
                      </a:cxn>
                      <a:cxn ang="0">
                        <a:pos x="97" y="112"/>
                      </a:cxn>
                      <a:cxn ang="0">
                        <a:pos x="221" y="124"/>
                      </a:cxn>
                      <a:cxn ang="0">
                        <a:pos x="229" y="64"/>
                      </a:cxn>
                      <a:cxn ang="0">
                        <a:pos x="261" y="0"/>
                      </a:cxn>
                      <a:cxn ang="0">
                        <a:pos x="357" y="44"/>
                      </a:cxn>
                      <a:cxn ang="0">
                        <a:pos x="329" y="88"/>
                      </a:cxn>
                      <a:cxn ang="0">
                        <a:pos x="301" y="176"/>
                      </a:cxn>
                      <a:cxn ang="0">
                        <a:pos x="361" y="192"/>
                      </a:cxn>
                      <a:cxn ang="0">
                        <a:pos x="373" y="136"/>
                      </a:cxn>
                      <a:cxn ang="0">
                        <a:pos x="417" y="92"/>
                      </a:cxn>
                      <a:cxn ang="0">
                        <a:pos x="497" y="88"/>
                      </a:cxn>
                      <a:cxn ang="0">
                        <a:pos x="529" y="52"/>
                      </a:cxn>
                      <a:cxn ang="0">
                        <a:pos x="541" y="460"/>
                      </a:cxn>
                    </a:cxnLst>
                    <a:rect l="0" t="0" r="r" b="b"/>
                    <a:pathLst>
                      <a:path w="693" h="696">
                        <a:moveTo>
                          <a:pt x="541" y="460"/>
                        </a:moveTo>
                        <a:lnTo>
                          <a:pt x="473" y="464"/>
                        </a:lnTo>
                        <a:lnTo>
                          <a:pt x="441" y="452"/>
                        </a:lnTo>
                        <a:lnTo>
                          <a:pt x="393" y="452"/>
                        </a:lnTo>
                        <a:cubicBezTo>
                          <a:pt x="365" y="448"/>
                          <a:pt x="360" y="444"/>
                          <a:pt x="337" y="436"/>
                        </a:cubicBezTo>
                        <a:cubicBezTo>
                          <a:pt x="336" y="432"/>
                          <a:pt x="330" y="413"/>
                          <a:pt x="325" y="412"/>
                        </a:cubicBezTo>
                        <a:cubicBezTo>
                          <a:pt x="317" y="411"/>
                          <a:pt x="301" y="420"/>
                          <a:pt x="301" y="420"/>
                        </a:cubicBezTo>
                        <a:cubicBezTo>
                          <a:pt x="289" y="412"/>
                          <a:pt x="277" y="408"/>
                          <a:pt x="265" y="400"/>
                        </a:cubicBezTo>
                        <a:cubicBezTo>
                          <a:pt x="252" y="380"/>
                          <a:pt x="256" y="356"/>
                          <a:pt x="233" y="348"/>
                        </a:cubicBezTo>
                        <a:cubicBezTo>
                          <a:pt x="217" y="372"/>
                          <a:pt x="221" y="392"/>
                          <a:pt x="237" y="416"/>
                        </a:cubicBezTo>
                        <a:cubicBezTo>
                          <a:pt x="234" y="428"/>
                          <a:pt x="228" y="445"/>
                          <a:pt x="237" y="444"/>
                        </a:cubicBezTo>
                        <a:cubicBezTo>
                          <a:pt x="247" y="443"/>
                          <a:pt x="261" y="428"/>
                          <a:pt x="261" y="428"/>
                        </a:cubicBezTo>
                        <a:cubicBezTo>
                          <a:pt x="258" y="450"/>
                          <a:pt x="243" y="475"/>
                          <a:pt x="269" y="484"/>
                        </a:cubicBezTo>
                        <a:cubicBezTo>
                          <a:pt x="277" y="479"/>
                          <a:pt x="288" y="476"/>
                          <a:pt x="293" y="468"/>
                        </a:cubicBezTo>
                        <a:cubicBezTo>
                          <a:pt x="302" y="454"/>
                          <a:pt x="303" y="446"/>
                          <a:pt x="317" y="436"/>
                        </a:cubicBezTo>
                        <a:cubicBezTo>
                          <a:pt x="315" y="448"/>
                          <a:pt x="306" y="467"/>
                          <a:pt x="321" y="476"/>
                        </a:cubicBezTo>
                        <a:cubicBezTo>
                          <a:pt x="328" y="480"/>
                          <a:pt x="345" y="484"/>
                          <a:pt x="345" y="484"/>
                        </a:cubicBezTo>
                        <a:cubicBezTo>
                          <a:pt x="382" y="472"/>
                          <a:pt x="347" y="527"/>
                          <a:pt x="333" y="536"/>
                        </a:cubicBezTo>
                        <a:cubicBezTo>
                          <a:pt x="330" y="540"/>
                          <a:pt x="329" y="545"/>
                          <a:pt x="325" y="548"/>
                        </a:cubicBezTo>
                        <a:cubicBezTo>
                          <a:pt x="322" y="551"/>
                          <a:pt x="316" y="549"/>
                          <a:pt x="313" y="552"/>
                        </a:cubicBezTo>
                        <a:cubicBezTo>
                          <a:pt x="300" y="565"/>
                          <a:pt x="320" y="575"/>
                          <a:pt x="293" y="584"/>
                        </a:cubicBezTo>
                        <a:cubicBezTo>
                          <a:pt x="286" y="595"/>
                          <a:pt x="272" y="610"/>
                          <a:pt x="261" y="616"/>
                        </a:cubicBezTo>
                        <a:cubicBezTo>
                          <a:pt x="254" y="620"/>
                          <a:pt x="245" y="621"/>
                          <a:pt x="237" y="624"/>
                        </a:cubicBezTo>
                        <a:cubicBezTo>
                          <a:pt x="233" y="625"/>
                          <a:pt x="225" y="628"/>
                          <a:pt x="225" y="628"/>
                        </a:cubicBezTo>
                        <a:cubicBezTo>
                          <a:pt x="215" y="659"/>
                          <a:pt x="212" y="652"/>
                          <a:pt x="173" y="656"/>
                        </a:cubicBezTo>
                        <a:cubicBezTo>
                          <a:pt x="140" y="667"/>
                          <a:pt x="132" y="687"/>
                          <a:pt x="97" y="696"/>
                        </a:cubicBezTo>
                        <a:cubicBezTo>
                          <a:pt x="77" y="691"/>
                          <a:pt x="75" y="687"/>
                          <a:pt x="81" y="668"/>
                        </a:cubicBezTo>
                        <a:cubicBezTo>
                          <a:pt x="77" y="646"/>
                          <a:pt x="72" y="639"/>
                          <a:pt x="77" y="616"/>
                        </a:cubicBezTo>
                        <a:cubicBezTo>
                          <a:pt x="73" y="598"/>
                          <a:pt x="71" y="587"/>
                          <a:pt x="61" y="572"/>
                        </a:cubicBezTo>
                        <a:cubicBezTo>
                          <a:pt x="58" y="551"/>
                          <a:pt x="51" y="543"/>
                          <a:pt x="45" y="524"/>
                        </a:cubicBezTo>
                        <a:cubicBezTo>
                          <a:pt x="52" y="502"/>
                          <a:pt x="58" y="496"/>
                          <a:pt x="49" y="472"/>
                        </a:cubicBezTo>
                        <a:cubicBezTo>
                          <a:pt x="46" y="463"/>
                          <a:pt x="33" y="448"/>
                          <a:pt x="33" y="448"/>
                        </a:cubicBezTo>
                        <a:cubicBezTo>
                          <a:pt x="42" y="422"/>
                          <a:pt x="42" y="408"/>
                          <a:pt x="33" y="380"/>
                        </a:cubicBezTo>
                        <a:cubicBezTo>
                          <a:pt x="49" y="369"/>
                          <a:pt x="48" y="362"/>
                          <a:pt x="53" y="344"/>
                        </a:cubicBezTo>
                        <a:cubicBezTo>
                          <a:pt x="47" y="327"/>
                          <a:pt x="49" y="308"/>
                          <a:pt x="33" y="332"/>
                        </a:cubicBezTo>
                        <a:cubicBezTo>
                          <a:pt x="40" y="353"/>
                          <a:pt x="29" y="374"/>
                          <a:pt x="17" y="392"/>
                        </a:cubicBezTo>
                        <a:cubicBezTo>
                          <a:pt x="6" y="360"/>
                          <a:pt x="10" y="340"/>
                          <a:pt x="13" y="304"/>
                        </a:cubicBezTo>
                        <a:cubicBezTo>
                          <a:pt x="44" y="314"/>
                          <a:pt x="54" y="289"/>
                          <a:pt x="81" y="280"/>
                        </a:cubicBezTo>
                        <a:cubicBezTo>
                          <a:pt x="94" y="261"/>
                          <a:pt x="85" y="242"/>
                          <a:pt x="105" y="228"/>
                        </a:cubicBezTo>
                        <a:cubicBezTo>
                          <a:pt x="108" y="220"/>
                          <a:pt x="110" y="212"/>
                          <a:pt x="113" y="204"/>
                        </a:cubicBezTo>
                        <a:cubicBezTo>
                          <a:pt x="116" y="196"/>
                          <a:pt x="89" y="196"/>
                          <a:pt x="89" y="196"/>
                        </a:cubicBezTo>
                        <a:cubicBezTo>
                          <a:pt x="81" y="221"/>
                          <a:pt x="58" y="211"/>
                          <a:pt x="37" y="204"/>
                        </a:cubicBezTo>
                        <a:cubicBezTo>
                          <a:pt x="33" y="207"/>
                          <a:pt x="30" y="213"/>
                          <a:pt x="25" y="212"/>
                        </a:cubicBezTo>
                        <a:cubicBezTo>
                          <a:pt x="16" y="210"/>
                          <a:pt x="1" y="196"/>
                          <a:pt x="1" y="196"/>
                        </a:cubicBezTo>
                        <a:cubicBezTo>
                          <a:pt x="4" y="186"/>
                          <a:pt x="4" y="174"/>
                          <a:pt x="9" y="164"/>
                        </a:cubicBezTo>
                        <a:cubicBezTo>
                          <a:pt x="13" y="155"/>
                          <a:pt x="25" y="140"/>
                          <a:pt x="25" y="140"/>
                        </a:cubicBezTo>
                        <a:cubicBezTo>
                          <a:pt x="0" y="132"/>
                          <a:pt x="25" y="128"/>
                          <a:pt x="37" y="124"/>
                        </a:cubicBezTo>
                        <a:cubicBezTo>
                          <a:pt x="58" y="131"/>
                          <a:pt x="75" y="116"/>
                          <a:pt x="97" y="112"/>
                        </a:cubicBezTo>
                        <a:cubicBezTo>
                          <a:pt x="135" y="87"/>
                          <a:pt x="159" y="122"/>
                          <a:pt x="197" y="132"/>
                        </a:cubicBezTo>
                        <a:cubicBezTo>
                          <a:pt x="205" y="129"/>
                          <a:pt x="213" y="127"/>
                          <a:pt x="221" y="124"/>
                        </a:cubicBezTo>
                        <a:cubicBezTo>
                          <a:pt x="225" y="123"/>
                          <a:pt x="226" y="147"/>
                          <a:pt x="233" y="120"/>
                        </a:cubicBezTo>
                        <a:lnTo>
                          <a:pt x="229" y="64"/>
                        </a:lnTo>
                        <a:lnTo>
                          <a:pt x="209" y="40"/>
                        </a:lnTo>
                        <a:cubicBezTo>
                          <a:pt x="243" y="21"/>
                          <a:pt x="240" y="21"/>
                          <a:pt x="261" y="0"/>
                        </a:cubicBezTo>
                        <a:cubicBezTo>
                          <a:pt x="297" y="16"/>
                          <a:pt x="333" y="32"/>
                          <a:pt x="369" y="48"/>
                        </a:cubicBezTo>
                        <a:cubicBezTo>
                          <a:pt x="373" y="50"/>
                          <a:pt x="361" y="44"/>
                          <a:pt x="357" y="44"/>
                        </a:cubicBezTo>
                        <a:cubicBezTo>
                          <a:pt x="349" y="45"/>
                          <a:pt x="333" y="52"/>
                          <a:pt x="333" y="52"/>
                        </a:cubicBezTo>
                        <a:cubicBezTo>
                          <a:pt x="322" y="68"/>
                          <a:pt x="318" y="71"/>
                          <a:pt x="329" y="88"/>
                        </a:cubicBezTo>
                        <a:cubicBezTo>
                          <a:pt x="308" y="119"/>
                          <a:pt x="323" y="118"/>
                          <a:pt x="333" y="148"/>
                        </a:cubicBezTo>
                        <a:cubicBezTo>
                          <a:pt x="320" y="157"/>
                          <a:pt x="314" y="167"/>
                          <a:pt x="301" y="176"/>
                        </a:cubicBezTo>
                        <a:cubicBezTo>
                          <a:pt x="306" y="213"/>
                          <a:pt x="303" y="213"/>
                          <a:pt x="337" y="220"/>
                        </a:cubicBezTo>
                        <a:cubicBezTo>
                          <a:pt x="358" y="216"/>
                          <a:pt x="368" y="214"/>
                          <a:pt x="361" y="192"/>
                        </a:cubicBezTo>
                        <a:cubicBezTo>
                          <a:pt x="362" y="177"/>
                          <a:pt x="362" y="162"/>
                          <a:pt x="365" y="148"/>
                        </a:cubicBezTo>
                        <a:cubicBezTo>
                          <a:pt x="366" y="143"/>
                          <a:pt x="369" y="133"/>
                          <a:pt x="373" y="136"/>
                        </a:cubicBezTo>
                        <a:cubicBezTo>
                          <a:pt x="379" y="140"/>
                          <a:pt x="376" y="149"/>
                          <a:pt x="377" y="156"/>
                        </a:cubicBezTo>
                        <a:cubicBezTo>
                          <a:pt x="404" y="147"/>
                          <a:pt x="409" y="116"/>
                          <a:pt x="417" y="92"/>
                        </a:cubicBezTo>
                        <a:cubicBezTo>
                          <a:pt x="422" y="76"/>
                          <a:pt x="453" y="74"/>
                          <a:pt x="465" y="72"/>
                        </a:cubicBezTo>
                        <a:cubicBezTo>
                          <a:pt x="472" y="92"/>
                          <a:pt x="477" y="93"/>
                          <a:pt x="497" y="88"/>
                        </a:cubicBezTo>
                        <a:cubicBezTo>
                          <a:pt x="512" y="78"/>
                          <a:pt x="515" y="74"/>
                          <a:pt x="509" y="56"/>
                        </a:cubicBezTo>
                        <a:cubicBezTo>
                          <a:pt x="523" y="46"/>
                          <a:pt x="517" y="46"/>
                          <a:pt x="529" y="52"/>
                        </a:cubicBezTo>
                        <a:lnTo>
                          <a:pt x="693" y="72"/>
                        </a:lnTo>
                        <a:lnTo>
                          <a:pt x="541" y="460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206" name="Freeform 62"/>
                  <p:cNvSpPr>
                    <a:spLocks/>
                  </p:cNvSpPr>
                  <p:nvPr/>
                </p:nvSpPr>
                <p:spPr bwMode="ltGray">
                  <a:xfrm>
                    <a:off x="1173" y="247"/>
                    <a:ext cx="591" cy="95"/>
                  </a:xfrm>
                  <a:custGeom>
                    <a:avLst/>
                    <a:gdLst/>
                    <a:ahLst/>
                    <a:cxnLst>
                      <a:cxn ang="0">
                        <a:pos x="825" y="0"/>
                      </a:cxn>
                      <a:cxn ang="0">
                        <a:pos x="143" y="29"/>
                      </a:cxn>
                      <a:cxn ang="0">
                        <a:pos x="91" y="42"/>
                      </a:cxn>
                      <a:cxn ang="0">
                        <a:pos x="62" y="42"/>
                      </a:cxn>
                      <a:cxn ang="0">
                        <a:pos x="22" y="77"/>
                      </a:cxn>
                      <a:cxn ang="0">
                        <a:pos x="0" y="105"/>
                      </a:cxn>
                      <a:cxn ang="0">
                        <a:pos x="59" y="115"/>
                      </a:cxn>
                      <a:cxn ang="0">
                        <a:pos x="97" y="96"/>
                      </a:cxn>
                      <a:cxn ang="0">
                        <a:pos x="108" y="84"/>
                      </a:cxn>
                      <a:cxn ang="0">
                        <a:pos x="167" y="52"/>
                      </a:cxn>
                      <a:cxn ang="0">
                        <a:pos x="215" y="46"/>
                      </a:cxn>
                      <a:cxn ang="0">
                        <a:pos x="237" y="94"/>
                      </a:cxn>
                      <a:cxn ang="0">
                        <a:pos x="188" y="109"/>
                      </a:cxn>
                      <a:cxn ang="0">
                        <a:pos x="231" y="113"/>
                      </a:cxn>
                      <a:cxn ang="0">
                        <a:pos x="250" y="90"/>
                      </a:cxn>
                      <a:cxn ang="0">
                        <a:pos x="266" y="92"/>
                      </a:cxn>
                      <a:cxn ang="0">
                        <a:pos x="253" y="54"/>
                      </a:cxn>
                      <a:cxn ang="0">
                        <a:pos x="266" y="44"/>
                      </a:cxn>
                      <a:cxn ang="0">
                        <a:pos x="277" y="88"/>
                      </a:cxn>
                      <a:cxn ang="0">
                        <a:pos x="266" y="113"/>
                      </a:cxn>
                      <a:cxn ang="0">
                        <a:pos x="296" y="130"/>
                      </a:cxn>
                      <a:cxn ang="0">
                        <a:pos x="299" y="92"/>
                      </a:cxn>
                      <a:cxn ang="0">
                        <a:pos x="331" y="103"/>
                      </a:cxn>
                      <a:cxn ang="0">
                        <a:pos x="382" y="73"/>
                      </a:cxn>
                      <a:cxn ang="0">
                        <a:pos x="409" y="50"/>
                      </a:cxn>
                      <a:cxn ang="0">
                        <a:pos x="439" y="56"/>
                      </a:cxn>
                      <a:cxn ang="0">
                        <a:pos x="455" y="50"/>
                      </a:cxn>
                      <a:cxn ang="0">
                        <a:pos x="431" y="44"/>
                      </a:cxn>
                      <a:cxn ang="0">
                        <a:pos x="474" y="35"/>
                      </a:cxn>
                      <a:cxn ang="0">
                        <a:pos x="544" y="54"/>
                      </a:cxn>
                      <a:cxn ang="0">
                        <a:pos x="581" y="42"/>
                      </a:cxn>
                      <a:cxn ang="0">
                        <a:pos x="584" y="63"/>
                      </a:cxn>
                      <a:cxn ang="0">
                        <a:pos x="568" y="101"/>
                      </a:cxn>
                      <a:cxn ang="0">
                        <a:pos x="611" y="88"/>
                      </a:cxn>
                      <a:cxn ang="0">
                        <a:pos x="624" y="80"/>
                      </a:cxn>
                      <a:cxn ang="0">
                        <a:pos x="648" y="61"/>
                      </a:cxn>
                      <a:cxn ang="0">
                        <a:pos x="794" y="84"/>
                      </a:cxn>
                    </a:cxnLst>
                    <a:rect l="0" t="0" r="r" b="b"/>
                    <a:pathLst>
                      <a:path w="931" h="149">
                        <a:moveTo>
                          <a:pt x="794" y="84"/>
                        </a:moveTo>
                        <a:cubicBezTo>
                          <a:pt x="813" y="72"/>
                          <a:pt x="931" y="14"/>
                          <a:pt x="825" y="0"/>
                        </a:cubicBezTo>
                        <a:lnTo>
                          <a:pt x="159" y="0"/>
                        </a:lnTo>
                        <a:cubicBezTo>
                          <a:pt x="149" y="12"/>
                          <a:pt x="162" y="18"/>
                          <a:pt x="143" y="29"/>
                        </a:cubicBezTo>
                        <a:cubicBezTo>
                          <a:pt x="130" y="44"/>
                          <a:pt x="133" y="39"/>
                          <a:pt x="116" y="48"/>
                        </a:cubicBezTo>
                        <a:cubicBezTo>
                          <a:pt x="108" y="46"/>
                          <a:pt x="100" y="44"/>
                          <a:pt x="91" y="42"/>
                        </a:cubicBezTo>
                        <a:cubicBezTo>
                          <a:pt x="89" y="41"/>
                          <a:pt x="83" y="40"/>
                          <a:pt x="83" y="40"/>
                        </a:cubicBezTo>
                        <a:cubicBezTo>
                          <a:pt x="76" y="40"/>
                          <a:pt x="68" y="39"/>
                          <a:pt x="62" y="42"/>
                        </a:cubicBezTo>
                        <a:cubicBezTo>
                          <a:pt x="54" y="45"/>
                          <a:pt x="46" y="61"/>
                          <a:pt x="38" y="67"/>
                        </a:cubicBezTo>
                        <a:cubicBezTo>
                          <a:pt x="32" y="71"/>
                          <a:pt x="27" y="74"/>
                          <a:pt x="22" y="77"/>
                        </a:cubicBezTo>
                        <a:cubicBezTo>
                          <a:pt x="16" y="81"/>
                          <a:pt x="5" y="86"/>
                          <a:pt x="5" y="86"/>
                        </a:cubicBezTo>
                        <a:cubicBezTo>
                          <a:pt x="9" y="95"/>
                          <a:pt x="7" y="97"/>
                          <a:pt x="0" y="105"/>
                        </a:cubicBezTo>
                        <a:cubicBezTo>
                          <a:pt x="17" y="107"/>
                          <a:pt x="22" y="107"/>
                          <a:pt x="16" y="120"/>
                        </a:cubicBezTo>
                        <a:cubicBezTo>
                          <a:pt x="27" y="122"/>
                          <a:pt x="48" y="116"/>
                          <a:pt x="59" y="115"/>
                        </a:cubicBezTo>
                        <a:cubicBezTo>
                          <a:pt x="71" y="112"/>
                          <a:pt x="73" y="117"/>
                          <a:pt x="83" y="111"/>
                        </a:cubicBezTo>
                        <a:cubicBezTo>
                          <a:pt x="89" y="96"/>
                          <a:pt x="83" y="100"/>
                          <a:pt x="97" y="96"/>
                        </a:cubicBezTo>
                        <a:cubicBezTo>
                          <a:pt x="100" y="94"/>
                          <a:pt x="103" y="93"/>
                          <a:pt x="105" y="90"/>
                        </a:cubicBezTo>
                        <a:cubicBezTo>
                          <a:pt x="106" y="88"/>
                          <a:pt x="106" y="85"/>
                          <a:pt x="108" y="84"/>
                        </a:cubicBezTo>
                        <a:cubicBezTo>
                          <a:pt x="112" y="80"/>
                          <a:pt x="140" y="69"/>
                          <a:pt x="148" y="67"/>
                        </a:cubicBezTo>
                        <a:cubicBezTo>
                          <a:pt x="160" y="52"/>
                          <a:pt x="153" y="56"/>
                          <a:pt x="167" y="52"/>
                        </a:cubicBezTo>
                        <a:cubicBezTo>
                          <a:pt x="178" y="55"/>
                          <a:pt x="179" y="62"/>
                          <a:pt x="191" y="58"/>
                        </a:cubicBezTo>
                        <a:cubicBezTo>
                          <a:pt x="199" y="52"/>
                          <a:pt x="206" y="51"/>
                          <a:pt x="215" y="46"/>
                        </a:cubicBezTo>
                        <a:cubicBezTo>
                          <a:pt x="226" y="58"/>
                          <a:pt x="217" y="46"/>
                          <a:pt x="223" y="69"/>
                        </a:cubicBezTo>
                        <a:cubicBezTo>
                          <a:pt x="226" y="79"/>
                          <a:pt x="233" y="85"/>
                          <a:pt x="237" y="94"/>
                        </a:cubicBezTo>
                        <a:cubicBezTo>
                          <a:pt x="227" y="100"/>
                          <a:pt x="229" y="104"/>
                          <a:pt x="218" y="107"/>
                        </a:cubicBezTo>
                        <a:cubicBezTo>
                          <a:pt x="207" y="120"/>
                          <a:pt x="203" y="113"/>
                          <a:pt x="188" y="109"/>
                        </a:cubicBezTo>
                        <a:cubicBezTo>
                          <a:pt x="191" y="117"/>
                          <a:pt x="200" y="127"/>
                          <a:pt x="210" y="132"/>
                        </a:cubicBezTo>
                        <a:cubicBezTo>
                          <a:pt x="218" y="114"/>
                          <a:pt x="211" y="122"/>
                          <a:pt x="231" y="113"/>
                        </a:cubicBezTo>
                        <a:cubicBezTo>
                          <a:pt x="237" y="111"/>
                          <a:pt x="248" y="105"/>
                          <a:pt x="248" y="105"/>
                        </a:cubicBezTo>
                        <a:cubicBezTo>
                          <a:pt x="248" y="100"/>
                          <a:pt x="246" y="94"/>
                          <a:pt x="250" y="90"/>
                        </a:cubicBezTo>
                        <a:cubicBezTo>
                          <a:pt x="253" y="88"/>
                          <a:pt x="254" y="96"/>
                          <a:pt x="258" y="96"/>
                        </a:cubicBezTo>
                        <a:cubicBezTo>
                          <a:pt x="262" y="97"/>
                          <a:pt x="264" y="94"/>
                          <a:pt x="266" y="92"/>
                        </a:cubicBezTo>
                        <a:cubicBezTo>
                          <a:pt x="262" y="82"/>
                          <a:pt x="252" y="77"/>
                          <a:pt x="248" y="67"/>
                        </a:cubicBezTo>
                        <a:cubicBezTo>
                          <a:pt x="250" y="63"/>
                          <a:pt x="255" y="58"/>
                          <a:pt x="253" y="54"/>
                        </a:cubicBezTo>
                        <a:cubicBezTo>
                          <a:pt x="251" y="50"/>
                          <a:pt x="248" y="42"/>
                          <a:pt x="248" y="42"/>
                        </a:cubicBezTo>
                        <a:cubicBezTo>
                          <a:pt x="256" y="32"/>
                          <a:pt x="259" y="35"/>
                          <a:pt x="266" y="44"/>
                        </a:cubicBezTo>
                        <a:cubicBezTo>
                          <a:pt x="270" y="56"/>
                          <a:pt x="276" y="61"/>
                          <a:pt x="285" y="71"/>
                        </a:cubicBezTo>
                        <a:cubicBezTo>
                          <a:pt x="281" y="81"/>
                          <a:pt x="289" y="82"/>
                          <a:pt x="277" y="88"/>
                        </a:cubicBezTo>
                        <a:cubicBezTo>
                          <a:pt x="262" y="106"/>
                          <a:pt x="278" y="83"/>
                          <a:pt x="274" y="101"/>
                        </a:cubicBezTo>
                        <a:cubicBezTo>
                          <a:pt x="274" y="105"/>
                          <a:pt x="268" y="109"/>
                          <a:pt x="266" y="113"/>
                        </a:cubicBezTo>
                        <a:cubicBezTo>
                          <a:pt x="270" y="122"/>
                          <a:pt x="268" y="125"/>
                          <a:pt x="261" y="132"/>
                        </a:cubicBezTo>
                        <a:cubicBezTo>
                          <a:pt x="268" y="149"/>
                          <a:pt x="282" y="134"/>
                          <a:pt x="296" y="130"/>
                        </a:cubicBezTo>
                        <a:cubicBezTo>
                          <a:pt x="299" y="122"/>
                          <a:pt x="295" y="119"/>
                          <a:pt x="299" y="111"/>
                        </a:cubicBezTo>
                        <a:cubicBezTo>
                          <a:pt x="296" y="105"/>
                          <a:pt x="288" y="97"/>
                          <a:pt x="299" y="92"/>
                        </a:cubicBezTo>
                        <a:cubicBezTo>
                          <a:pt x="303" y="90"/>
                          <a:pt x="315" y="88"/>
                          <a:pt x="315" y="88"/>
                        </a:cubicBezTo>
                        <a:cubicBezTo>
                          <a:pt x="326" y="91"/>
                          <a:pt x="325" y="95"/>
                          <a:pt x="331" y="103"/>
                        </a:cubicBezTo>
                        <a:cubicBezTo>
                          <a:pt x="339" y="84"/>
                          <a:pt x="331" y="90"/>
                          <a:pt x="361" y="92"/>
                        </a:cubicBezTo>
                        <a:cubicBezTo>
                          <a:pt x="355" y="76"/>
                          <a:pt x="365" y="76"/>
                          <a:pt x="382" y="73"/>
                        </a:cubicBezTo>
                        <a:cubicBezTo>
                          <a:pt x="383" y="71"/>
                          <a:pt x="387" y="57"/>
                          <a:pt x="393" y="54"/>
                        </a:cubicBezTo>
                        <a:cubicBezTo>
                          <a:pt x="398" y="52"/>
                          <a:pt x="409" y="50"/>
                          <a:pt x="409" y="50"/>
                        </a:cubicBezTo>
                        <a:cubicBezTo>
                          <a:pt x="430" y="54"/>
                          <a:pt x="413" y="58"/>
                          <a:pt x="431" y="63"/>
                        </a:cubicBezTo>
                        <a:cubicBezTo>
                          <a:pt x="433" y="61"/>
                          <a:pt x="435" y="57"/>
                          <a:pt x="439" y="56"/>
                        </a:cubicBezTo>
                        <a:cubicBezTo>
                          <a:pt x="445" y="55"/>
                          <a:pt x="452" y="61"/>
                          <a:pt x="457" y="58"/>
                        </a:cubicBezTo>
                        <a:cubicBezTo>
                          <a:pt x="461" y="57"/>
                          <a:pt x="457" y="52"/>
                          <a:pt x="455" y="50"/>
                        </a:cubicBezTo>
                        <a:cubicBezTo>
                          <a:pt x="451" y="47"/>
                          <a:pt x="444" y="47"/>
                          <a:pt x="439" y="46"/>
                        </a:cubicBezTo>
                        <a:cubicBezTo>
                          <a:pt x="436" y="45"/>
                          <a:pt x="431" y="44"/>
                          <a:pt x="431" y="44"/>
                        </a:cubicBezTo>
                        <a:cubicBezTo>
                          <a:pt x="440" y="38"/>
                          <a:pt x="443" y="36"/>
                          <a:pt x="455" y="40"/>
                        </a:cubicBezTo>
                        <a:cubicBezTo>
                          <a:pt x="461" y="38"/>
                          <a:pt x="467" y="35"/>
                          <a:pt x="474" y="35"/>
                        </a:cubicBezTo>
                        <a:cubicBezTo>
                          <a:pt x="483" y="36"/>
                          <a:pt x="511" y="43"/>
                          <a:pt x="519" y="46"/>
                        </a:cubicBezTo>
                        <a:cubicBezTo>
                          <a:pt x="527" y="49"/>
                          <a:pt x="544" y="54"/>
                          <a:pt x="544" y="54"/>
                        </a:cubicBezTo>
                        <a:cubicBezTo>
                          <a:pt x="548" y="54"/>
                          <a:pt x="560" y="52"/>
                          <a:pt x="565" y="50"/>
                        </a:cubicBezTo>
                        <a:cubicBezTo>
                          <a:pt x="570" y="47"/>
                          <a:pt x="581" y="42"/>
                          <a:pt x="581" y="42"/>
                        </a:cubicBezTo>
                        <a:cubicBezTo>
                          <a:pt x="585" y="42"/>
                          <a:pt x="598" y="44"/>
                          <a:pt x="600" y="48"/>
                        </a:cubicBezTo>
                        <a:cubicBezTo>
                          <a:pt x="603" y="55"/>
                          <a:pt x="589" y="61"/>
                          <a:pt x="584" y="63"/>
                        </a:cubicBezTo>
                        <a:cubicBezTo>
                          <a:pt x="576" y="69"/>
                          <a:pt x="568" y="69"/>
                          <a:pt x="565" y="77"/>
                        </a:cubicBezTo>
                        <a:cubicBezTo>
                          <a:pt x="568" y="86"/>
                          <a:pt x="564" y="92"/>
                          <a:pt x="568" y="101"/>
                        </a:cubicBezTo>
                        <a:cubicBezTo>
                          <a:pt x="574" y="93"/>
                          <a:pt x="577" y="91"/>
                          <a:pt x="589" y="94"/>
                        </a:cubicBezTo>
                        <a:cubicBezTo>
                          <a:pt x="595" y="108"/>
                          <a:pt x="602" y="93"/>
                          <a:pt x="611" y="88"/>
                        </a:cubicBezTo>
                        <a:cubicBezTo>
                          <a:pt x="613" y="86"/>
                          <a:pt x="613" y="83"/>
                          <a:pt x="616" y="82"/>
                        </a:cubicBezTo>
                        <a:cubicBezTo>
                          <a:pt x="618" y="80"/>
                          <a:pt x="622" y="81"/>
                          <a:pt x="624" y="80"/>
                        </a:cubicBezTo>
                        <a:cubicBezTo>
                          <a:pt x="626" y="78"/>
                          <a:pt x="626" y="75"/>
                          <a:pt x="627" y="73"/>
                        </a:cubicBezTo>
                        <a:cubicBezTo>
                          <a:pt x="632" y="65"/>
                          <a:pt x="638" y="63"/>
                          <a:pt x="648" y="61"/>
                        </a:cubicBezTo>
                        <a:cubicBezTo>
                          <a:pt x="664" y="62"/>
                          <a:pt x="684" y="69"/>
                          <a:pt x="700" y="69"/>
                        </a:cubicBezTo>
                        <a:lnTo>
                          <a:pt x="794" y="84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207" name="Freeform 63"/>
                  <p:cNvSpPr>
                    <a:spLocks/>
                  </p:cNvSpPr>
                  <p:nvPr/>
                </p:nvSpPr>
                <p:spPr bwMode="ltGray">
                  <a:xfrm>
                    <a:off x="1293" y="282"/>
                    <a:ext cx="13" cy="10"/>
                  </a:xfrm>
                  <a:custGeom>
                    <a:avLst/>
                    <a:gdLst/>
                    <a:ahLst/>
                    <a:cxnLst>
                      <a:cxn ang="0">
                        <a:pos x="3" y="28"/>
                      </a:cxn>
                      <a:cxn ang="0">
                        <a:pos x="31" y="0"/>
                      </a:cxn>
                      <a:cxn ang="0">
                        <a:pos x="19" y="24"/>
                      </a:cxn>
                      <a:cxn ang="0">
                        <a:pos x="3" y="28"/>
                      </a:cxn>
                    </a:cxnLst>
                    <a:rect l="0" t="0" r="r" b="b"/>
                    <a:pathLst>
                      <a:path w="31" h="30">
                        <a:moveTo>
                          <a:pt x="3" y="28"/>
                        </a:moveTo>
                        <a:cubicBezTo>
                          <a:pt x="8" y="8"/>
                          <a:pt x="12" y="6"/>
                          <a:pt x="31" y="0"/>
                        </a:cubicBezTo>
                        <a:cubicBezTo>
                          <a:pt x="29" y="5"/>
                          <a:pt x="25" y="22"/>
                          <a:pt x="19" y="24"/>
                        </a:cubicBezTo>
                        <a:cubicBezTo>
                          <a:pt x="0" y="30"/>
                          <a:pt x="3" y="9"/>
                          <a:pt x="3" y="2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208" name="Freeform 64"/>
                  <p:cNvSpPr>
                    <a:spLocks/>
                  </p:cNvSpPr>
                  <p:nvPr/>
                </p:nvSpPr>
                <p:spPr bwMode="ltGray">
                  <a:xfrm>
                    <a:off x="1278" y="296"/>
                    <a:ext cx="19" cy="11"/>
                  </a:xfrm>
                  <a:custGeom>
                    <a:avLst/>
                    <a:gdLst/>
                    <a:ahLst/>
                    <a:cxnLst>
                      <a:cxn ang="0">
                        <a:pos x="6" y="32"/>
                      </a:cxn>
                      <a:cxn ang="0">
                        <a:pos x="22" y="0"/>
                      </a:cxn>
                      <a:cxn ang="0">
                        <a:pos x="38" y="4"/>
                      </a:cxn>
                      <a:cxn ang="0">
                        <a:pos x="6" y="32"/>
                      </a:cxn>
                    </a:cxnLst>
                    <a:rect l="0" t="0" r="r" b="b"/>
                    <a:pathLst>
                      <a:path w="44" h="32">
                        <a:moveTo>
                          <a:pt x="6" y="32"/>
                        </a:moveTo>
                        <a:cubicBezTo>
                          <a:pt x="0" y="14"/>
                          <a:pt x="7" y="10"/>
                          <a:pt x="22" y="0"/>
                        </a:cubicBezTo>
                        <a:cubicBezTo>
                          <a:pt x="27" y="1"/>
                          <a:pt x="35" y="0"/>
                          <a:pt x="38" y="4"/>
                        </a:cubicBezTo>
                        <a:cubicBezTo>
                          <a:pt x="44" y="13"/>
                          <a:pt x="16" y="32"/>
                          <a:pt x="6" y="32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209" name="Freeform 65"/>
                  <p:cNvSpPr>
                    <a:spLocks/>
                  </p:cNvSpPr>
                  <p:nvPr/>
                </p:nvSpPr>
                <p:spPr bwMode="ltGray">
                  <a:xfrm>
                    <a:off x="1340" y="337"/>
                    <a:ext cx="32" cy="6"/>
                  </a:xfrm>
                  <a:custGeom>
                    <a:avLst/>
                    <a:gdLst/>
                    <a:ahLst/>
                    <a:cxnLst>
                      <a:cxn ang="0">
                        <a:pos x="37" y="18"/>
                      </a:cxn>
                      <a:cxn ang="0">
                        <a:pos x="25" y="2"/>
                      </a:cxn>
                      <a:cxn ang="0">
                        <a:pos x="37" y="18"/>
                      </a:cxn>
                    </a:cxnLst>
                    <a:rect l="0" t="0" r="r" b="b"/>
                    <a:pathLst>
                      <a:path w="76" h="18">
                        <a:moveTo>
                          <a:pt x="37" y="18"/>
                        </a:moveTo>
                        <a:cubicBezTo>
                          <a:pt x="25" y="14"/>
                          <a:pt x="0" y="10"/>
                          <a:pt x="25" y="2"/>
                        </a:cubicBezTo>
                        <a:cubicBezTo>
                          <a:pt x="76" y="9"/>
                          <a:pt x="46" y="0"/>
                          <a:pt x="37" y="1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210" name="Freeform 66"/>
                  <p:cNvSpPr>
                    <a:spLocks/>
                  </p:cNvSpPr>
                  <p:nvPr/>
                </p:nvSpPr>
                <p:spPr bwMode="ltGray">
                  <a:xfrm>
                    <a:off x="1395" y="336"/>
                    <a:ext cx="18" cy="15"/>
                  </a:xfrm>
                  <a:custGeom>
                    <a:avLst/>
                    <a:gdLst/>
                    <a:ahLst/>
                    <a:cxnLst>
                      <a:cxn ang="0">
                        <a:pos x="0" y="21"/>
                      </a:cxn>
                      <a:cxn ang="0">
                        <a:pos x="12" y="9"/>
                      </a:cxn>
                      <a:cxn ang="0">
                        <a:pos x="0" y="21"/>
                      </a:cxn>
                    </a:cxnLst>
                    <a:rect l="0" t="0" r="r" b="b"/>
                    <a:pathLst>
                      <a:path w="42" h="44">
                        <a:moveTo>
                          <a:pt x="0" y="21"/>
                        </a:moveTo>
                        <a:cubicBezTo>
                          <a:pt x="4" y="17"/>
                          <a:pt x="7" y="11"/>
                          <a:pt x="12" y="9"/>
                        </a:cubicBezTo>
                        <a:cubicBezTo>
                          <a:pt x="42" y="0"/>
                          <a:pt x="23" y="44"/>
                          <a:pt x="0" y="21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211" name="Freeform 67"/>
                  <p:cNvSpPr>
                    <a:spLocks/>
                  </p:cNvSpPr>
                  <p:nvPr/>
                </p:nvSpPr>
                <p:spPr bwMode="ltGray">
                  <a:xfrm>
                    <a:off x="1248" y="295"/>
                    <a:ext cx="14" cy="10"/>
                  </a:xfrm>
                  <a:custGeom>
                    <a:avLst/>
                    <a:gdLst/>
                    <a:ahLst/>
                    <a:cxnLst>
                      <a:cxn ang="0">
                        <a:pos x="7" y="22"/>
                      </a:cxn>
                      <a:cxn ang="0">
                        <a:pos x="31" y="10"/>
                      </a:cxn>
                      <a:cxn ang="0">
                        <a:pos x="7" y="22"/>
                      </a:cxn>
                    </a:cxnLst>
                    <a:rect l="0" t="0" r="r" b="b"/>
                    <a:pathLst>
                      <a:path w="31" h="30">
                        <a:moveTo>
                          <a:pt x="7" y="22"/>
                        </a:moveTo>
                        <a:cubicBezTo>
                          <a:pt x="0" y="0"/>
                          <a:pt x="15" y="6"/>
                          <a:pt x="31" y="10"/>
                        </a:cubicBezTo>
                        <a:cubicBezTo>
                          <a:pt x="14" y="16"/>
                          <a:pt x="15" y="30"/>
                          <a:pt x="7" y="22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</p:grpSp>
            <p:grpSp>
              <p:nvGrpSpPr>
                <p:cNvPr id="6" name="Group 68"/>
                <p:cNvGrpSpPr>
                  <a:grpSpLocks/>
                </p:cNvGrpSpPr>
                <p:nvPr/>
              </p:nvGrpSpPr>
              <p:grpSpPr bwMode="auto">
                <a:xfrm>
                  <a:off x="3709" y="240"/>
                  <a:ext cx="1139" cy="429"/>
                  <a:chOff x="3709" y="240"/>
                  <a:chExt cx="1139" cy="429"/>
                </a:xfrm>
              </p:grpSpPr>
              <p:sp>
                <p:nvSpPr>
                  <p:cNvPr id="1030213" name="Freeform 69"/>
                  <p:cNvSpPr>
                    <a:spLocks/>
                  </p:cNvSpPr>
                  <p:nvPr/>
                </p:nvSpPr>
                <p:spPr bwMode="ltGray">
                  <a:xfrm>
                    <a:off x="4808" y="616"/>
                    <a:ext cx="13" cy="14"/>
                  </a:xfrm>
                  <a:custGeom>
                    <a:avLst/>
                    <a:gdLst/>
                    <a:ahLst/>
                    <a:cxnLst>
                      <a:cxn ang="0">
                        <a:pos x="16" y="33"/>
                      </a:cxn>
                      <a:cxn ang="0">
                        <a:pos x="8" y="21"/>
                      </a:cxn>
                      <a:cxn ang="0">
                        <a:pos x="0" y="9"/>
                      </a:cxn>
                      <a:cxn ang="0">
                        <a:pos x="16" y="3"/>
                      </a:cxn>
                      <a:cxn ang="0">
                        <a:pos x="30" y="23"/>
                      </a:cxn>
                      <a:cxn ang="0">
                        <a:pos x="28" y="31"/>
                      </a:cxn>
                      <a:cxn ang="0">
                        <a:pos x="16" y="33"/>
                      </a:cxn>
                    </a:cxnLst>
                    <a:rect l="0" t="0" r="r" b="b"/>
                    <a:pathLst>
                      <a:path w="30" h="42">
                        <a:moveTo>
                          <a:pt x="16" y="33"/>
                        </a:moveTo>
                        <a:cubicBezTo>
                          <a:pt x="3" y="20"/>
                          <a:pt x="15" y="34"/>
                          <a:pt x="8" y="21"/>
                        </a:cubicBezTo>
                        <a:cubicBezTo>
                          <a:pt x="6" y="17"/>
                          <a:pt x="0" y="9"/>
                          <a:pt x="0" y="9"/>
                        </a:cubicBezTo>
                        <a:cubicBezTo>
                          <a:pt x="5" y="1"/>
                          <a:pt x="7" y="0"/>
                          <a:pt x="16" y="3"/>
                        </a:cubicBezTo>
                        <a:cubicBezTo>
                          <a:pt x="25" y="16"/>
                          <a:pt x="10" y="16"/>
                          <a:pt x="30" y="23"/>
                        </a:cubicBezTo>
                        <a:cubicBezTo>
                          <a:pt x="29" y="26"/>
                          <a:pt x="30" y="29"/>
                          <a:pt x="28" y="31"/>
                        </a:cubicBezTo>
                        <a:cubicBezTo>
                          <a:pt x="15" y="42"/>
                          <a:pt x="16" y="38"/>
                          <a:pt x="16" y="33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214" name="Freeform 70"/>
                  <p:cNvSpPr>
                    <a:spLocks/>
                  </p:cNvSpPr>
                  <p:nvPr/>
                </p:nvSpPr>
                <p:spPr bwMode="ltGray">
                  <a:xfrm>
                    <a:off x="4655" y="629"/>
                    <a:ext cx="11" cy="5"/>
                  </a:xfrm>
                  <a:custGeom>
                    <a:avLst/>
                    <a:gdLst/>
                    <a:ahLst/>
                    <a:cxnLst>
                      <a:cxn ang="0">
                        <a:pos x="15" y="16"/>
                      </a:cxn>
                      <a:cxn ang="0">
                        <a:pos x="3" y="8"/>
                      </a:cxn>
                      <a:cxn ang="0">
                        <a:pos x="15" y="0"/>
                      </a:cxn>
                      <a:cxn ang="0">
                        <a:pos x="15" y="16"/>
                      </a:cxn>
                    </a:cxnLst>
                    <a:rect l="0" t="0" r="r" b="b"/>
                    <a:pathLst>
                      <a:path w="25" h="16">
                        <a:moveTo>
                          <a:pt x="15" y="16"/>
                        </a:moveTo>
                        <a:cubicBezTo>
                          <a:pt x="10" y="15"/>
                          <a:pt x="0" y="12"/>
                          <a:pt x="3" y="8"/>
                        </a:cubicBezTo>
                        <a:cubicBezTo>
                          <a:pt x="6" y="4"/>
                          <a:pt x="15" y="0"/>
                          <a:pt x="15" y="0"/>
                        </a:cubicBezTo>
                        <a:cubicBezTo>
                          <a:pt x="17" y="3"/>
                          <a:pt x="25" y="16"/>
                          <a:pt x="15" y="16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215" name="Freeform 71"/>
                  <p:cNvSpPr>
                    <a:spLocks/>
                  </p:cNvSpPr>
                  <p:nvPr/>
                </p:nvSpPr>
                <p:spPr bwMode="ltGray">
                  <a:xfrm>
                    <a:off x="4609" y="635"/>
                    <a:ext cx="28" cy="16"/>
                  </a:xfrm>
                  <a:custGeom>
                    <a:avLst/>
                    <a:gdLst/>
                    <a:ahLst/>
                    <a:cxnLst>
                      <a:cxn ang="0">
                        <a:pos x="14" y="24"/>
                      </a:cxn>
                      <a:cxn ang="0">
                        <a:pos x="30" y="4"/>
                      </a:cxn>
                      <a:cxn ang="0">
                        <a:pos x="42" y="0"/>
                      </a:cxn>
                      <a:cxn ang="0">
                        <a:pos x="58" y="12"/>
                      </a:cxn>
                      <a:cxn ang="0">
                        <a:pos x="32" y="26"/>
                      </a:cxn>
                      <a:cxn ang="0">
                        <a:pos x="12" y="46"/>
                      </a:cxn>
                      <a:cxn ang="0">
                        <a:pos x="8" y="20"/>
                      </a:cxn>
                      <a:cxn ang="0">
                        <a:pos x="12" y="14"/>
                      </a:cxn>
                      <a:cxn ang="0">
                        <a:pos x="14" y="24"/>
                      </a:cxn>
                    </a:cxnLst>
                    <a:rect l="0" t="0" r="r" b="b"/>
                    <a:pathLst>
                      <a:path w="65" h="46">
                        <a:moveTo>
                          <a:pt x="14" y="24"/>
                        </a:moveTo>
                        <a:cubicBezTo>
                          <a:pt x="18" y="13"/>
                          <a:pt x="16" y="9"/>
                          <a:pt x="30" y="4"/>
                        </a:cubicBezTo>
                        <a:cubicBezTo>
                          <a:pt x="34" y="3"/>
                          <a:pt x="42" y="0"/>
                          <a:pt x="42" y="0"/>
                        </a:cubicBezTo>
                        <a:cubicBezTo>
                          <a:pt x="50" y="1"/>
                          <a:pt x="65" y="0"/>
                          <a:pt x="58" y="12"/>
                        </a:cubicBezTo>
                        <a:cubicBezTo>
                          <a:pt x="53" y="21"/>
                          <a:pt x="40" y="21"/>
                          <a:pt x="32" y="26"/>
                        </a:cubicBezTo>
                        <a:cubicBezTo>
                          <a:pt x="26" y="35"/>
                          <a:pt x="23" y="42"/>
                          <a:pt x="12" y="46"/>
                        </a:cubicBezTo>
                        <a:cubicBezTo>
                          <a:pt x="0" y="42"/>
                          <a:pt x="5" y="30"/>
                          <a:pt x="8" y="20"/>
                        </a:cubicBezTo>
                        <a:cubicBezTo>
                          <a:pt x="9" y="18"/>
                          <a:pt x="10" y="13"/>
                          <a:pt x="12" y="14"/>
                        </a:cubicBezTo>
                        <a:cubicBezTo>
                          <a:pt x="15" y="16"/>
                          <a:pt x="13" y="21"/>
                          <a:pt x="14" y="24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216" name="Freeform 72"/>
                  <p:cNvSpPr>
                    <a:spLocks/>
                  </p:cNvSpPr>
                  <p:nvPr/>
                </p:nvSpPr>
                <p:spPr bwMode="ltGray">
                  <a:xfrm>
                    <a:off x="4580" y="634"/>
                    <a:ext cx="29" cy="16"/>
                  </a:xfrm>
                  <a:custGeom>
                    <a:avLst/>
                    <a:gdLst/>
                    <a:ahLst/>
                    <a:cxnLst>
                      <a:cxn ang="0">
                        <a:pos x="0" y="31"/>
                      </a:cxn>
                      <a:cxn ang="0">
                        <a:pos x="18" y="25"/>
                      </a:cxn>
                      <a:cxn ang="0">
                        <a:pos x="52" y="1"/>
                      </a:cxn>
                      <a:cxn ang="0">
                        <a:pos x="64" y="3"/>
                      </a:cxn>
                      <a:cxn ang="0">
                        <a:pos x="50" y="19"/>
                      </a:cxn>
                      <a:cxn ang="0">
                        <a:pos x="28" y="33"/>
                      </a:cxn>
                      <a:cxn ang="0">
                        <a:pos x="22" y="47"/>
                      </a:cxn>
                      <a:cxn ang="0">
                        <a:pos x="16" y="45"/>
                      </a:cxn>
                      <a:cxn ang="0">
                        <a:pos x="12" y="39"/>
                      </a:cxn>
                      <a:cxn ang="0">
                        <a:pos x="0" y="35"/>
                      </a:cxn>
                      <a:cxn ang="0">
                        <a:pos x="0" y="31"/>
                      </a:cxn>
                    </a:cxnLst>
                    <a:rect l="0" t="0" r="r" b="b"/>
                    <a:pathLst>
                      <a:path w="69" h="47">
                        <a:moveTo>
                          <a:pt x="0" y="31"/>
                        </a:moveTo>
                        <a:cubicBezTo>
                          <a:pt x="7" y="24"/>
                          <a:pt x="9" y="22"/>
                          <a:pt x="18" y="25"/>
                        </a:cubicBezTo>
                        <a:cubicBezTo>
                          <a:pt x="25" y="4"/>
                          <a:pt x="36" y="12"/>
                          <a:pt x="52" y="1"/>
                        </a:cubicBezTo>
                        <a:cubicBezTo>
                          <a:pt x="56" y="2"/>
                          <a:pt x="61" y="0"/>
                          <a:pt x="64" y="3"/>
                        </a:cubicBezTo>
                        <a:cubicBezTo>
                          <a:pt x="69" y="8"/>
                          <a:pt x="50" y="19"/>
                          <a:pt x="50" y="19"/>
                        </a:cubicBezTo>
                        <a:cubicBezTo>
                          <a:pt x="46" y="31"/>
                          <a:pt x="35" y="22"/>
                          <a:pt x="28" y="33"/>
                        </a:cubicBezTo>
                        <a:cubicBezTo>
                          <a:pt x="31" y="41"/>
                          <a:pt x="31" y="44"/>
                          <a:pt x="22" y="47"/>
                        </a:cubicBezTo>
                        <a:cubicBezTo>
                          <a:pt x="20" y="46"/>
                          <a:pt x="18" y="46"/>
                          <a:pt x="16" y="45"/>
                        </a:cubicBezTo>
                        <a:cubicBezTo>
                          <a:pt x="14" y="43"/>
                          <a:pt x="14" y="40"/>
                          <a:pt x="12" y="39"/>
                        </a:cubicBezTo>
                        <a:cubicBezTo>
                          <a:pt x="8" y="37"/>
                          <a:pt x="0" y="35"/>
                          <a:pt x="0" y="35"/>
                        </a:cubicBezTo>
                        <a:cubicBezTo>
                          <a:pt x="2" y="26"/>
                          <a:pt x="3" y="25"/>
                          <a:pt x="0" y="31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217" name="Freeform 73"/>
                  <p:cNvSpPr>
                    <a:spLocks/>
                  </p:cNvSpPr>
                  <p:nvPr/>
                </p:nvSpPr>
                <p:spPr bwMode="ltGray">
                  <a:xfrm>
                    <a:off x="4423" y="547"/>
                    <a:ext cx="151" cy="93"/>
                  </a:xfrm>
                  <a:custGeom>
                    <a:avLst/>
                    <a:gdLst/>
                    <a:ahLst/>
                    <a:cxnLst>
                      <a:cxn ang="0">
                        <a:pos x="10" y="4"/>
                      </a:cxn>
                      <a:cxn ang="0">
                        <a:pos x="36" y="18"/>
                      </a:cxn>
                      <a:cxn ang="0">
                        <a:pos x="46" y="30"/>
                      </a:cxn>
                      <a:cxn ang="0">
                        <a:pos x="76" y="52"/>
                      </a:cxn>
                      <a:cxn ang="0">
                        <a:pos x="92" y="66"/>
                      </a:cxn>
                      <a:cxn ang="0">
                        <a:pos x="122" y="98"/>
                      </a:cxn>
                      <a:cxn ang="0">
                        <a:pos x="136" y="128"/>
                      </a:cxn>
                      <a:cxn ang="0">
                        <a:pos x="148" y="132"/>
                      </a:cxn>
                      <a:cxn ang="0">
                        <a:pos x="154" y="150"/>
                      </a:cxn>
                      <a:cxn ang="0">
                        <a:pos x="176" y="152"/>
                      </a:cxn>
                      <a:cxn ang="0">
                        <a:pos x="170" y="196"/>
                      </a:cxn>
                      <a:cxn ang="0">
                        <a:pos x="180" y="224"/>
                      </a:cxn>
                      <a:cxn ang="0">
                        <a:pos x="198" y="232"/>
                      </a:cxn>
                      <a:cxn ang="0">
                        <a:pos x="216" y="234"/>
                      </a:cxn>
                      <a:cxn ang="0">
                        <a:pos x="236" y="242"/>
                      </a:cxn>
                      <a:cxn ang="0">
                        <a:pos x="254" y="236"/>
                      </a:cxn>
                      <a:cxn ang="0">
                        <a:pos x="272" y="248"/>
                      </a:cxn>
                      <a:cxn ang="0">
                        <a:pos x="296" y="256"/>
                      </a:cxn>
                      <a:cxn ang="0">
                        <a:pos x="314" y="264"/>
                      </a:cxn>
                      <a:cxn ang="0">
                        <a:pos x="352" y="266"/>
                      </a:cxn>
                      <a:cxn ang="0">
                        <a:pos x="342" y="274"/>
                      </a:cxn>
                      <a:cxn ang="0">
                        <a:pos x="322" y="272"/>
                      </a:cxn>
                      <a:cxn ang="0">
                        <a:pos x="300" y="270"/>
                      </a:cxn>
                      <a:cxn ang="0">
                        <a:pos x="288" y="266"/>
                      </a:cxn>
                      <a:cxn ang="0">
                        <a:pos x="252" y="264"/>
                      </a:cxn>
                      <a:cxn ang="0">
                        <a:pos x="234" y="260"/>
                      </a:cxn>
                      <a:cxn ang="0">
                        <a:pos x="172" y="242"/>
                      </a:cxn>
                      <a:cxn ang="0">
                        <a:pos x="160" y="216"/>
                      </a:cxn>
                      <a:cxn ang="0">
                        <a:pos x="126" y="200"/>
                      </a:cxn>
                      <a:cxn ang="0">
                        <a:pos x="108" y="186"/>
                      </a:cxn>
                      <a:cxn ang="0">
                        <a:pos x="94" y="158"/>
                      </a:cxn>
                      <a:cxn ang="0">
                        <a:pos x="68" y="108"/>
                      </a:cxn>
                      <a:cxn ang="0">
                        <a:pos x="64" y="102"/>
                      </a:cxn>
                      <a:cxn ang="0">
                        <a:pos x="58" y="100"/>
                      </a:cxn>
                      <a:cxn ang="0">
                        <a:pos x="54" y="88"/>
                      </a:cxn>
                      <a:cxn ang="0">
                        <a:pos x="38" y="58"/>
                      </a:cxn>
                      <a:cxn ang="0">
                        <a:pos x="20" y="40"/>
                      </a:cxn>
                      <a:cxn ang="0">
                        <a:pos x="4" y="22"/>
                      </a:cxn>
                      <a:cxn ang="0">
                        <a:pos x="10" y="2"/>
                      </a:cxn>
                      <a:cxn ang="0">
                        <a:pos x="10" y="4"/>
                      </a:cxn>
                    </a:cxnLst>
                    <a:rect l="0" t="0" r="r" b="b"/>
                    <a:pathLst>
                      <a:path w="355" h="277">
                        <a:moveTo>
                          <a:pt x="10" y="4"/>
                        </a:moveTo>
                        <a:cubicBezTo>
                          <a:pt x="22" y="0"/>
                          <a:pt x="24" y="14"/>
                          <a:pt x="36" y="18"/>
                        </a:cubicBezTo>
                        <a:cubicBezTo>
                          <a:pt x="37" y="19"/>
                          <a:pt x="45" y="29"/>
                          <a:pt x="46" y="30"/>
                        </a:cubicBezTo>
                        <a:cubicBezTo>
                          <a:pt x="56" y="40"/>
                          <a:pt x="67" y="38"/>
                          <a:pt x="76" y="52"/>
                        </a:cubicBezTo>
                        <a:cubicBezTo>
                          <a:pt x="80" y="58"/>
                          <a:pt x="92" y="66"/>
                          <a:pt x="92" y="66"/>
                        </a:cubicBezTo>
                        <a:cubicBezTo>
                          <a:pt x="96" y="79"/>
                          <a:pt x="112" y="88"/>
                          <a:pt x="122" y="98"/>
                        </a:cubicBezTo>
                        <a:cubicBezTo>
                          <a:pt x="124" y="105"/>
                          <a:pt x="130" y="124"/>
                          <a:pt x="136" y="128"/>
                        </a:cubicBezTo>
                        <a:cubicBezTo>
                          <a:pt x="140" y="130"/>
                          <a:pt x="148" y="132"/>
                          <a:pt x="148" y="132"/>
                        </a:cubicBezTo>
                        <a:cubicBezTo>
                          <a:pt x="150" y="138"/>
                          <a:pt x="154" y="150"/>
                          <a:pt x="154" y="150"/>
                        </a:cubicBezTo>
                        <a:cubicBezTo>
                          <a:pt x="161" y="139"/>
                          <a:pt x="168" y="144"/>
                          <a:pt x="176" y="152"/>
                        </a:cubicBezTo>
                        <a:cubicBezTo>
                          <a:pt x="174" y="167"/>
                          <a:pt x="173" y="181"/>
                          <a:pt x="170" y="196"/>
                        </a:cubicBezTo>
                        <a:cubicBezTo>
                          <a:pt x="171" y="202"/>
                          <a:pt x="174" y="220"/>
                          <a:pt x="180" y="224"/>
                        </a:cubicBezTo>
                        <a:cubicBezTo>
                          <a:pt x="185" y="228"/>
                          <a:pt x="193" y="228"/>
                          <a:pt x="198" y="232"/>
                        </a:cubicBezTo>
                        <a:cubicBezTo>
                          <a:pt x="204" y="230"/>
                          <a:pt x="216" y="234"/>
                          <a:pt x="216" y="234"/>
                        </a:cubicBezTo>
                        <a:cubicBezTo>
                          <a:pt x="223" y="241"/>
                          <a:pt x="225" y="245"/>
                          <a:pt x="236" y="242"/>
                        </a:cubicBezTo>
                        <a:cubicBezTo>
                          <a:pt x="242" y="240"/>
                          <a:pt x="254" y="236"/>
                          <a:pt x="254" y="236"/>
                        </a:cubicBezTo>
                        <a:cubicBezTo>
                          <a:pt x="260" y="240"/>
                          <a:pt x="265" y="246"/>
                          <a:pt x="272" y="248"/>
                        </a:cubicBezTo>
                        <a:cubicBezTo>
                          <a:pt x="277" y="250"/>
                          <a:pt x="291" y="252"/>
                          <a:pt x="296" y="256"/>
                        </a:cubicBezTo>
                        <a:cubicBezTo>
                          <a:pt x="301" y="260"/>
                          <a:pt x="314" y="264"/>
                          <a:pt x="314" y="264"/>
                        </a:cubicBezTo>
                        <a:cubicBezTo>
                          <a:pt x="330" y="263"/>
                          <a:pt x="338" y="261"/>
                          <a:pt x="352" y="266"/>
                        </a:cubicBezTo>
                        <a:cubicBezTo>
                          <a:pt x="355" y="275"/>
                          <a:pt x="350" y="277"/>
                          <a:pt x="342" y="274"/>
                        </a:cubicBezTo>
                        <a:cubicBezTo>
                          <a:pt x="336" y="276"/>
                          <a:pt x="322" y="272"/>
                          <a:pt x="322" y="272"/>
                        </a:cubicBezTo>
                        <a:cubicBezTo>
                          <a:pt x="314" y="275"/>
                          <a:pt x="308" y="272"/>
                          <a:pt x="300" y="270"/>
                        </a:cubicBezTo>
                        <a:cubicBezTo>
                          <a:pt x="296" y="269"/>
                          <a:pt x="288" y="266"/>
                          <a:pt x="288" y="266"/>
                        </a:cubicBezTo>
                        <a:cubicBezTo>
                          <a:pt x="276" y="270"/>
                          <a:pt x="264" y="266"/>
                          <a:pt x="252" y="264"/>
                        </a:cubicBezTo>
                        <a:cubicBezTo>
                          <a:pt x="245" y="259"/>
                          <a:pt x="242" y="257"/>
                          <a:pt x="234" y="260"/>
                        </a:cubicBezTo>
                        <a:cubicBezTo>
                          <a:pt x="211" y="252"/>
                          <a:pt x="192" y="256"/>
                          <a:pt x="172" y="242"/>
                        </a:cubicBezTo>
                        <a:cubicBezTo>
                          <a:pt x="165" y="231"/>
                          <a:pt x="176" y="221"/>
                          <a:pt x="160" y="216"/>
                        </a:cubicBezTo>
                        <a:cubicBezTo>
                          <a:pt x="154" y="233"/>
                          <a:pt x="136" y="203"/>
                          <a:pt x="126" y="200"/>
                        </a:cubicBezTo>
                        <a:cubicBezTo>
                          <a:pt x="120" y="196"/>
                          <a:pt x="114" y="190"/>
                          <a:pt x="108" y="186"/>
                        </a:cubicBezTo>
                        <a:cubicBezTo>
                          <a:pt x="104" y="175"/>
                          <a:pt x="104" y="165"/>
                          <a:pt x="94" y="158"/>
                        </a:cubicBezTo>
                        <a:cubicBezTo>
                          <a:pt x="83" y="142"/>
                          <a:pt x="85" y="119"/>
                          <a:pt x="68" y="108"/>
                        </a:cubicBezTo>
                        <a:cubicBezTo>
                          <a:pt x="67" y="106"/>
                          <a:pt x="66" y="104"/>
                          <a:pt x="64" y="102"/>
                        </a:cubicBezTo>
                        <a:cubicBezTo>
                          <a:pt x="62" y="101"/>
                          <a:pt x="59" y="102"/>
                          <a:pt x="58" y="100"/>
                        </a:cubicBezTo>
                        <a:cubicBezTo>
                          <a:pt x="56" y="97"/>
                          <a:pt x="54" y="88"/>
                          <a:pt x="54" y="88"/>
                        </a:cubicBezTo>
                        <a:cubicBezTo>
                          <a:pt x="59" y="73"/>
                          <a:pt x="52" y="61"/>
                          <a:pt x="38" y="58"/>
                        </a:cubicBezTo>
                        <a:cubicBezTo>
                          <a:pt x="32" y="49"/>
                          <a:pt x="31" y="44"/>
                          <a:pt x="20" y="40"/>
                        </a:cubicBezTo>
                        <a:cubicBezTo>
                          <a:pt x="16" y="27"/>
                          <a:pt x="16" y="26"/>
                          <a:pt x="4" y="22"/>
                        </a:cubicBezTo>
                        <a:cubicBezTo>
                          <a:pt x="1" y="13"/>
                          <a:pt x="0" y="5"/>
                          <a:pt x="10" y="2"/>
                        </a:cubicBezTo>
                        <a:cubicBezTo>
                          <a:pt x="18" y="5"/>
                          <a:pt x="18" y="4"/>
                          <a:pt x="10" y="4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218" name="Freeform 74"/>
                  <p:cNvSpPr>
                    <a:spLocks/>
                  </p:cNvSpPr>
                  <p:nvPr/>
                </p:nvSpPr>
                <p:spPr bwMode="ltGray">
                  <a:xfrm>
                    <a:off x="4515" y="541"/>
                    <a:ext cx="67" cy="68"/>
                  </a:xfrm>
                  <a:custGeom>
                    <a:avLst/>
                    <a:gdLst/>
                    <a:ahLst/>
                    <a:cxnLst>
                      <a:cxn ang="0">
                        <a:pos x="54" y="66"/>
                      </a:cxn>
                      <a:cxn ang="0">
                        <a:pos x="66" y="58"/>
                      </a:cxn>
                      <a:cxn ang="0">
                        <a:pos x="68" y="52"/>
                      </a:cxn>
                      <a:cxn ang="0">
                        <a:pos x="80" y="44"/>
                      </a:cxn>
                      <a:cxn ang="0">
                        <a:pos x="106" y="22"/>
                      </a:cxn>
                      <a:cxn ang="0">
                        <a:pos x="112" y="4"/>
                      </a:cxn>
                      <a:cxn ang="0">
                        <a:pos x="124" y="0"/>
                      </a:cxn>
                      <a:cxn ang="0">
                        <a:pos x="150" y="28"/>
                      </a:cxn>
                      <a:cxn ang="0">
                        <a:pos x="146" y="44"/>
                      </a:cxn>
                      <a:cxn ang="0">
                        <a:pos x="126" y="64"/>
                      </a:cxn>
                      <a:cxn ang="0">
                        <a:pos x="132" y="94"/>
                      </a:cxn>
                      <a:cxn ang="0">
                        <a:pos x="142" y="110"/>
                      </a:cxn>
                      <a:cxn ang="0">
                        <a:pos x="146" y="128"/>
                      </a:cxn>
                      <a:cxn ang="0">
                        <a:pos x="128" y="128"/>
                      </a:cxn>
                      <a:cxn ang="0">
                        <a:pos x="116" y="146"/>
                      </a:cxn>
                      <a:cxn ang="0">
                        <a:pos x="104" y="156"/>
                      </a:cxn>
                      <a:cxn ang="0">
                        <a:pos x="100" y="198"/>
                      </a:cxn>
                      <a:cxn ang="0">
                        <a:pos x="88" y="202"/>
                      </a:cxn>
                      <a:cxn ang="0">
                        <a:pos x="82" y="206"/>
                      </a:cxn>
                      <a:cxn ang="0">
                        <a:pos x="76" y="202"/>
                      </a:cxn>
                      <a:cxn ang="0">
                        <a:pos x="72" y="190"/>
                      </a:cxn>
                      <a:cxn ang="0">
                        <a:pos x="60" y="186"/>
                      </a:cxn>
                      <a:cxn ang="0">
                        <a:pos x="42" y="194"/>
                      </a:cxn>
                      <a:cxn ang="0">
                        <a:pos x="28" y="186"/>
                      </a:cxn>
                      <a:cxn ang="0">
                        <a:pos x="10" y="148"/>
                      </a:cxn>
                      <a:cxn ang="0">
                        <a:pos x="4" y="130"/>
                      </a:cxn>
                      <a:cxn ang="0">
                        <a:pos x="0" y="118"/>
                      </a:cxn>
                      <a:cxn ang="0">
                        <a:pos x="20" y="96"/>
                      </a:cxn>
                      <a:cxn ang="0">
                        <a:pos x="32" y="104"/>
                      </a:cxn>
                      <a:cxn ang="0">
                        <a:pos x="34" y="80"/>
                      </a:cxn>
                      <a:cxn ang="0">
                        <a:pos x="52" y="70"/>
                      </a:cxn>
                      <a:cxn ang="0">
                        <a:pos x="54" y="66"/>
                      </a:cxn>
                    </a:cxnLst>
                    <a:rect l="0" t="0" r="r" b="b"/>
                    <a:pathLst>
                      <a:path w="156" h="206">
                        <a:moveTo>
                          <a:pt x="54" y="66"/>
                        </a:moveTo>
                        <a:cubicBezTo>
                          <a:pt x="58" y="63"/>
                          <a:pt x="64" y="63"/>
                          <a:pt x="66" y="58"/>
                        </a:cubicBezTo>
                        <a:cubicBezTo>
                          <a:pt x="67" y="56"/>
                          <a:pt x="67" y="53"/>
                          <a:pt x="68" y="52"/>
                        </a:cubicBezTo>
                        <a:cubicBezTo>
                          <a:pt x="71" y="49"/>
                          <a:pt x="80" y="44"/>
                          <a:pt x="80" y="44"/>
                        </a:cubicBezTo>
                        <a:cubicBezTo>
                          <a:pt x="113" y="55"/>
                          <a:pt x="85" y="29"/>
                          <a:pt x="106" y="22"/>
                        </a:cubicBezTo>
                        <a:cubicBezTo>
                          <a:pt x="110" y="17"/>
                          <a:pt x="108" y="9"/>
                          <a:pt x="112" y="4"/>
                        </a:cubicBezTo>
                        <a:cubicBezTo>
                          <a:pt x="115" y="1"/>
                          <a:pt x="124" y="0"/>
                          <a:pt x="124" y="0"/>
                        </a:cubicBezTo>
                        <a:cubicBezTo>
                          <a:pt x="138" y="14"/>
                          <a:pt x="126" y="23"/>
                          <a:pt x="150" y="28"/>
                        </a:cubicBezTo>
                        <a:cubicBezTo>
                          <a:pt x="156" y="36"/>
                          <a:pt x="154" y="39"/>
                          <a:pt x="146" y="44"/>
                        </a:cubicBezTo>
                        <a:cubicBezTo>
                          <a:pt x="141" y="52"/>
                          <a:pt x="135" y="61"/>
                          <a:pt x="126" y="64"/>
                        </a:cubicBezTo>
                        <a:cubicBezTo>
                          <a:pt x="118" y="75"/>
                          <a:pt x="128" y="83"/>
                          <a:pt x="132" y="94"/>
                        </a:cubicBezTo>
                        <a:cubicBezTo>
                          <a:pt x="129" y="103"/>
                          <a:pt x="135" y="105"/>
                          <a:pt x="142" y="110"/>
                        </a:cubicBezTo>
                        <a:cubicBezTo>
                          <a:pt x="145" y="119"/>
                          <a:pt x="141" y="120"/>
                          <a:pt x="146" y="128"/>
                        </a:cubicBezTo>
                        <a:cubicBezTo>
                          <a:pt x="142" y="139"/>
                          <a:pt x="135" y="133"/>
                          <a:pt x="128" y="128"/>
                        </a:cubicBezTo>
                        <a:cubicBezTo>
                          <a:pt x="116" y="132"/>
                          <a:pt x="122" y="136"/>
                          <a:pt x="116" y="146"/>
                        </a:cubicBezTo>
                        <a:cubicBezTo>
                          <a:pt x="113" y="151"/>
                          <a:pt x="108" y="152"/>
                          <a:pt x="104" y="156"/>
                        </a:cubicBezTo>
                        <a:cubicBezTo>
                          <a:pt x="107" y="167"/>
                          <a:pt x="112" y="191"/>
                          <a:pt x="100" y="198"/>
                        </a:cubicBezTo>
                        <a:cubicBezTo>
                          <a:pt x="96" y="200"/>
                          <a:pt x="92" y="200"/>
                          <a:pt x="88" y="202"/>
                        </a:cubicBezTo>
                        <a:cubicBezTo>
                          <a:pt x="86" y="203"/>
                          <a:pt x="84" y="205"/>
                          <a:pt x="82" y="206"/>
                        </a:cubicBezTo>
                        <a:cubicBezTo>
                          <a:pt x="80" y="205"/>
                          <a:pt x="77" y="204"/>
                          <a:pt x="76" y="202"/>
                        </a:cubicBezTo>
                        <a:cubicBezTo>
                          <a:pt x="74" y="198"/>
                          <a:pt x="76" y="191"/>
                          <a:pt x="72" y="190"/>
                        </a:cubicBezTo>
                        <a:cubicBezTo>
                          <a:pt x="68" y="189"/>
                          <a:pt x="60" y="186"/>
                          <a:pt x="60" y="186"/>
                        </a:cubicBezTo>
                        <a:cubicBezTo>
                          <a:pt x="53" y="188"/>
                          <a:pt x="49" y="192"/>
                          <a:pt x="42" y="194"/>
                        </a:cubicBezTo>
                        <a:cubicBezTo>
                          <a:pt x="34" y="189"/>
                          <a:pt x="37" y="183"/>
                          <a:pt x="28" y="186"/>
                        </a:cubicBezTo>
                        <a:cubicBezTo>
                          <a:pt x="12" y="181"/>
                          <a:pt x="19" y="161"/>
                          <a:pt x="10" y="148"/>
                        </a:cubicBezTo>
                        <a:cubicBezTo>
                          <a:pt x="5" y="121"/>
                          <a:pt x="11" y="147"/>
                          <a:pt x="4" y="130"/>
                        </a:cubicBezTo>
                        <a:cubicBezTo>
                          <a:pt x="2" y="126"/>
                          <a:pt x="0" y="118"/>
                          <a:pt x="0" y="118"/>
                        </a:cubicBezTo>
                        <a:cubicBezTo>
                          <a:pt x="2" y="95"/>
                          <a:pt x="0" y="83"/>
                          <a:pt x="20" y="96"/>
                        </a:cubicBezTo>
                        <a:cubicBezTo>
                          <a:pt x="23" y="105"/>
                          <a:pt x="23" y="110"/>
                          <a:pt x="32" y="104"/>
                        </a:cubicBezTo>
                        <a:cubicBezTo>
                          <a:pt x="35" y="95"/>
                          <a:pt x="29" y="88"/>
                          <a:pt x="34" y="80"/>
                        </a:cubicBezTo>
                        <a:cubicBezTo>
                          <a:pt x="36" y="76"/>
                          <a:pt x="48" y="73"/>
                          <a:pt x="52" y="70"/>
                        </a:cubicBezTo>
                        <a:cubicBezTo>
                          <a:pt x="57" y="63"/>
                          <a:pt x="58" y="62"/>
                          <a:pt x="54" y="66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219" name="Freeform 75"/>
                  <p:cNvSpPr>
                    <a:spLocks/>
                  </p:cNvSpPr>
                  <p:nvPr/>
                </p:nvSpPr>
                <p:spPr bwMode="ltGray">
                  <a:xfrm>
                    <a:off x="4580" y="572"/>
                    <a:ext cx="47" cy="13"/>
                  </a:xfrm>
                  <a:custGeom>
                    <a:avLst/>
                    <a:gdLst/>
                    <a:ahLst/>
                    <a:cxnLst>
                      <a:cxn ang="0">
                        <a:pos x="4" y="32"/>
                      </a:cxn>
                      <a:cxn ang="0">
                        <a:pos x="18" y="10"/>
                      </a:cxn>
                      <a:cxn ang="0">
                        <a:pos x="46" y="20"/>
                      </a:cxn>
                      <a:cxn ang="0">
                        <a:pos x="72" y="14"/>
                      </a:cxn>
                      <a:cxn ang="0">
                        <a:pos x="90" y="0"/>
                      </a:cxn>
                      <a:cxn ang="0">
                        <a:pos x="76" y="26"/>
                      </a:cxn>
                      <a:cxn ang="0">
                        <a:pos x="60" y="38"/>
                      </a:cxn>
                      <a:cxn ang="0">
                        <a:pos x="42" y="32"/>
                      </a:cxn>
                      <a:cxn ang="0">
                        <a:pos x="14" y="30"/>
                      </a:cxn>
                      <a:cxn ang="0">
                        <a:pos x="4" y="32"/>
                      </a:cxn>
                    </a:cxnLst>
                    <a:rect l="0" t="0" r="r" b="b"/>
                    <a:pathLst>
                      <a:path w="109" h="38">
                        <a:moveTo>
                          <a:pt x="4" y="32"/>
                        </a:moveTo>
                        <a:cubicBezTo>
                          <a:pt x="7" y="22"/>
                          <a:pt x="7" y="14"/>
                          <a:pt x="18" y="10"/>
                        </a:cubicBezTo>
                        <a:cubicBezTo>
                          <a:pt x="28" y="12"/>
                          <a:pt x="37" y="14"/>
                          <a:pt x="46" y="20"/>
                        </a:cubicBezTo>
                        <a:cubicBezTo>
                          <a:pt x="62" y="15"/>
                          <a:pt x="54" y="17"/>
                          <a:pt x="72" y="14"/>
                        </a:cubicBezTo>
                        <a:cubicBezTo>
                          <a:pt x="77" y="9"/>
                          <a:pt x="90" y="0"/>
                          <a:pt x="90" y="0"/>
                        </a:cubicBezTo>
                        <a:cubicBezTo>
                          <a:pt x="109" y="6"/>
                          <a:pt x="85" y="23"/>
                          <a:pt x="76" y="26"/>
                        </a:cubicBezTo>
                        <a:cubicBezTo>
                          <a:pt x="71" y="33"/>
                          <a:pt x="68" y="35"/>
                          <a:pt x="60" y="38"/>
                        </a:cubicBezTo>
                        <a:cubicBezTo>
                          <a:pt x="54" y="36"/>
                          <a:pt x="42" y="32"/>
                          <a:pt x="42" y="32"/>
                        </a:cubicBezTo>
                        <a:cubicBezTo>
                          <a:pt x="33" y="23"/>
                          <a:pt x="26" y="26"/>
                          <a:pt x="14" y="30"/>
                        </a:cubicBezTo>
                        <a:cubicBezTo>
                          <a:pt x="1" y="28"/>
                          <a:pt x="0" y="24"/>
                          <a:pt x="4" y="32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220" name="Freeform 76"/>
                  <p:cNvSpPr>
                    <a:spLocks/>
                  </p:cNvSpPr>
                  <p:nvPr/>
                </p:nvSpPr>
                <p:spPr bwMode="ltGray">
                  <a:xfrm>
                    <a:off x="4578" y="588"/>
                    <a:ext cx="32" cy="34"/>
                  </a:xfrm>
                  <a:custGeom>
                    <a:avLst/>
                    <a:gdLst/>
                    <a:ahLst/>
                    <a:cxnLst>
                      <a:cxn ang="0">
                        <a:pos x="8" y="18"/>
                      </a:cxn>
                      <a:cxn ang="0">
                        <a:pos x="18" y="0"/>
                      </a:cxn>
                      <a:cxn ang="0">
                        <a:pos x="34" y="18"/>
                      </a:cxn>
                      <a:cxn ang="0">
                        <a:pos x="62" y="4"/>
                      </a:cxn>
                      <a:cxn ang="0">
                        <a:pos x="46" y="34"/>
                      </a:cxn>
                      <a:cxn ang="0">
                        <a:pos x="54" y="48"/>
                      </a:cxn>
                      <a:cxn ang="0">
                        <a:pos x="58" y="60"/>
                      </a:cxn>
                      <a:cxn ang="0">
                        <a:pos x="46" y="74"/>
                      </a:cxn>
                      <a:cxn ang="0">
                        <a:pos x="34" y="60"/>
                      </a:cxn>
                      <a:cxn ang="0">
                        <a:pos x="22" y="48"/>
                      </a:cxn>
                      <a:cxn ang="0">
                        <a:pos x="28" y="68"/>
                      </a:cxn>
                      <a:cxn ang="0">
                        <a:pos x="30" y="74"/>
                      </a:cxn>
                      <a:cxn ang="0">
                        <a:pos x="20" y="104"/>
                      </a:cxn>
                      <a:cxn ang="0">
                        <a:pos x="12" y="102"/>
                      </a:cxn>
                      <a:cxn ang="0">
                        <a:pos x="8" y="90"/>
                      </a:cxn>
                      <a:cxn ang="0">
                        <a:pos x="0" y="54"/>
                      </a:cxn>
                      <a:cxn ang="0">
                        <a:pos x="2" y="30"/>
                      </a:cxn>
                      <a:cxn ang="0">
                        <a:pos x="8" y="18"/>
                      </a:cxn>
                    </a:cxnLst>
                    <a:rect l="0" t="0" r="r" b="b"/>
                    <a:pathLst>
                      <a:path w="76" h="104">
                        <a:moveTo>
                          <a:pt x="8" y="18"/>
                        </a:moveTo>
                        <a:cubicBezTo>
                          <a:pt x="10" y="8"/>
                          <a:pt x="9" y="3"/>
                          <a:pt x="18" y="0"/>
                        </a:cubicBezTo>
                        <a:cubicBezTo>
                          <a:pt x="28" y="3"/>
                          <a:pt x="25" y="12"/>
                          <a:pt x="34" y="18"/>
                        </a:cubicBezTo>
                        <a:cubicBezTo>
                          <a:pt x="46" y="16"/>
                          <a:pt x="51" y="8"/>
                          <a:pt x="62" y="4"/>
                        </a:cubicBezTo>
                        <a:cubicBezTo>
                          <a:pt x="76" y="9"/>
                          <a:pt x="56" y="31"/>
                          <a:pt x="46" y="34"/>
                        </a:cubicBezTo>
                        <a:cubicBezTo>
                          <a:pt x="51" y="56"/>
                          <a:pt x="43" y="29"/>
                          <a:pt x="54" y="48"/>
                        </a:cubicBezTo>
                        <a:cubicBezTo>
                          <a:pt x="56" y="52"/>
                          <a:pt x="58" y="60"/>
                          <a:pt x="58" y="60"/>
                        </a:cubicBezTo>
                        <a:cubicBezTo>
                          <a:pt x="55" y="68"/>
                          <a:pt x="54" y="71"/>
                          <a:pt x="46" y="74"/>
                        </a:cubicBezTo>
                        <a:cubicBezTo>
                          <a:pt x="38" y="71"/>
                          <a:pt x="37" y="68"/>
                          <a:pt x="34" y="60"/>
                        </a:cubicBezTo>
                        <a:cubicBezTo>
                          <a:pt x="33" y="50"/>
                          <a:pt x="32" y="33"/>
                          <a:pt x="22" y="48"/>
                        </a:cubicBezTo>
                        <a:cubicBezTo>
                          <a:pt x="25" y="60"/>
                          <a:pt x="23" y="53"/>
                          <a:pt x="28" y="68"/>
                        </a:cubicBezTo>
                        <a:cubicBezTo>
                          <a:pt x="29" y="70"/>
                          <a:pt x="30" y="74"/>
                          <a:pt x="30" y="74"/>
                        </a:cubicBezTo>
                        <a:cubicBezTo>
                          <a:pt x="24" y="84"/>
                          <a:pt x="22" y="93"/>
                          <a:pt x="20" y="104"/>
                        </a:cubicBezTo>
                        <a:cubicBezTo>
                          <a:pt x="17" y="103"/>
                          <a:pt x="14" y="104"/>
                          <a:pt x="12" y="102"/>
                        </a:cubicBezTo>
                        <a:cubicBezTo>
                          <a:pt x="9" y="99"/>
                          <a:pt x="8" y="90"/>
                          <a:pt x="8" y="90"/>
                        </a:cubicBezTo>
                        <a:cubicBezTo>
                          <a:pt x="13" y="75"/>
                          <a:pt x="14" y="64"/>
                          <a:pt x="0" y="54"/>
                        </a:cubicBezTo>
                        <a:cubicBezTo>
                          <a:pt x="1" y="46"/>
                          <a:pt x="1" y="38"/>
                          <a:pt x="2" y="30"/>
                        </a:cubicBezTo>
                        <a:cubicBezTo>
                          <a:pt x="2" y="27"/>
                          <a:pt x="13" y="2"/>
                          <a:pt x="8" y="1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221" name="Freeform 77"/>
                  <p:cNvSpPr>
                    <a:spLocks/>
                  </p:cNvSpPr>
                  <p:nvPr/>
                </p:nvSpPr>
                <p:spPr bwMode="ltGray">
                  <a:xfrm>
                    <a:off x="4632" y="569"/>
                    <a:ext cx="16" cy="20"/>
                  </a:xfrm>
                  <a:custGeom>
                    <a:avLst/>
                    <a:gdLst/>
                    <a:ahLst/>
                    <a:cxnLst>
                      <a:cxn ang="0">
                        <a:pos x="3" y="28"/>
                      </a:cxn>
                      <a:cxn ang="0">
                        <a:pos x="13" y="0"/>
                      </a:cxn>
                      <a:cxn ang="0">
                        <a:pos x="15" y="28"/>
                      </a:cxn>
                      <a:cxn ang="0">
                        <a:pos x="37" y="38"/>
                      </a:cxn>
                      <a:cxn ang="0">
                        <a:pos x="19" y="44"/>
                      </a:cxn>
                      <a:cxn ang="0">
                        <a:pos x="5" y="58"/>
                      </a:cxn>
                      <a:cxn ang="0">
                        <a:pos x="1" y="34"/>
                      </a:cxn>
                      <a:cxn ang="0">
                        <a:pos x="3" y="28"/>
                      </a:cxn>
                    </a:cxnLst>
                    <a:rect l="0" t="0" r="r" b="b"/>
                    <a:pathLst>
                      <a:path w="37" h="61">
                        <a:moveTo>
                          <a:pt x="3" y="28"/>
                        </a:moveTo>
                        <a:cubicBezTo>
                          <a:pt x="5" y="14"/>
                          <a:pt x="2" y="7"/>
                          <a:pt x="13" y="0"/>
                        </a:cubicBezTo>
                        <a:cubicBezTo>
                          <a:pt x="26" y="9"/>
                          <a:pt x="23" y="17"/>
                          <a:pt x="15" y="28"/>
                        </a:cubicBezTo>
                        <a:cubicBezTo>
                          <a:pt x="25" y="31"/>
                          <a:pt x="33" y="27"/>
                          <a:pt x="37" y="38"/>
                        </a:cubicBezTo>
                        <a:cubicBezTo>
                          <a:pt x="30" y="45"/>
                          <a:pt x="28" y="47"/>
                          <a:pt x="19" y="44"/>
                        </a:cubicBezTo>
                        <a:cubicBezTo>
                          <a:pt x="13" y="54"/>
                          <a:pt x="18" y="61"/>
                          <a:pt x="5" y="58"/>
                        </a:cubicBezTo>
                        <a:cubicBezTo>
                          <a:pt x="0" y="50"/>
                          <a:pt x="3" y="44"/>
                          <a:pt x="1" y="34"/>
                        </a:cubicBezTo>
                        <a:cubicBezTo>
                          <a:pt x="2" y="32"/>
                          <a:pt x="3" y="28"/>
                          <a:pt x="3" y="2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222" name="Freeform 78"/>
                  <p:cNvSpPr>
                    <a:spLocks/>
                  </p:cNvSpPr>
                  <p:nvPr/>
                </p:nvSpPr>
                <p:spPr bwMode="ltGray">
                  <a:xfrm>
                    <a:off x="4636" y="600"/>
                    <a:ext cx="20" cy="10"/>
                  </a:xfrm>
                  <a:custGeom>
                    <a:avLst/>
                    <a:gdLst/>
                    <a:ahLst/>
                    <a:cxnLst>
                      <a:cxn ang="0">
                        <a:pos x="7" y="0"/>
                      </a:cxn>
                      <a:cxn ang="0">
                        <a:pos x="29" y="0"/>
                      </a:cxn>
                      <a:cxn ang="0">
                        <a:pos x="49" y="16"/>
                      </a:cxn>
                      <a:cxn ang="0">
                        <a:pos x="35" y="14"/>
                      </a:cxn>
                      <a:cxn ang="0">
                        <a:pos x="3" y="16"/>
                      </a:cxn>
                      <a:cxn ang="0">
                        <a:pos x="7" y="0"/>
                      </a:cxn>
                    </a:cxnLst>
                    <a:rect l="0" t="0" r="r" b="b"/>
                    <a:pathLst>
                      <a:path w="49" h="29">
                        <a:moveTo>
                          <a:pt x="7" y="0"/>
                        </a:moveTo>
                        <a:cubicBezTo>
                          <a:pt x="15" y="6"/>
                          <a:pt x="19" y="2"/>
                          <a:pt x="29" y="0"/>
                        </a:cubicBezTo>
                        <a:cubicBezTo>
                          <a:pt x="45" y="5"/>
                          <a:pt x="40" y="3"/>
                          <a:pt x="49" y="16"/>
                        </a:cubicBezTo>
                        <a:cubicBezTo>
                          <a:pt x="46" y="29"/>
                          <a:pt x="42" y="21"/>
                          <a:pt x="35" y="14"/>
                        </a:cubicBezTo>
                        <a:cubicBezTo>
                          <a:pt x="26" y="15"/>
                          <a:pt x="12" y="19"/>
                          <a:pt x="3" y="16"/>
                        </a:cubicBezTo>
                        <a:cubicBezTo>
                          <a:pt x="0" y="6"/>
                          <a:pt x="7" y="10"/>
                          <a:pt x="7" y="0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223" name="Freeform 79"/>
                  <p:cNvSpPr>
                    <a:spLocks/>
                  </p:cNvSpPr>
                  <p:nvPr/>
                </p:nvSpPr>
                <p:spPr bwMode="ltGray">
                  <a:xfrm>
                    <a:off x="4657" y="585"/>
                    <a:ext cx="26" cy="17"/>
                  </a:xfrm>
                  <a:custGeom>
                    <a:avLst/>
                    <a:gdLst/>
                    <a:ahLst/>
                    <a:cxnLst>
                      <a:cxn ang="0">
                        <a:pos x="21" y="38"/>
                      </a:cxn>
                      <a:cxn ang="0">
                        <a:pos x="15" y="26"/>
                      </a:cxn>
                      <a:cxn ang="0">
                        <a:pos x="3" y="22"/>
                      </a:cxn>
                      <a:cxn ang="0">
                        <a:pos x="13" y="8"/>
                      </a:cxn>
                      <a:cxn ang="0">
                        <a:pos x="25" y="0"/>
                      </a:cxn>
                      <a:cxn ang="0">
                        <a:pos x="49" y="10"/>
                      </a:cxn>
                      <a:cxn ang="0">
                        <a:pos x="53" y="20"/>
                      </a:cxn>
                      <a:cxn ang="0">
                        <a:pos x="61" y="32"/>
                      </a:cxn>
                      <a:cxn ang="0">
                        <a:pos x="41" y="38"/>
                      </a:cxn>
                      <a:cxn ang="0">
                        <a:pos x="23" y="44"/>
                      </a:cxn>
                      <a:cxn ang="0">
                        <a:pos x="21" y="38"/>
                      </a:cxn>
                    </a:cxnLst>
                    <a:rect l="0" t="0" r="r" b="b"/>
                    <a:pathLst>
                      <a:path w="61" h="48">
                        <a:moveTo>
                          <a:pt x="21" y="38"/>
                        </a:moveTo>
                        <a:cubicBezTo>
                          <a:pt x="19" y="34"/>
                          <a:pt x="19" y="29"/>
                          <a:pt x="15" y="26"/>
                        </a:cubicBezTo>
                        <a:cubicBezTo>
                          <a:pt x="12" y="24"/>
                          <a:pt x="3" y="22"/>
                          <a:pt x="3" y="22"/>
                        </a:cubicBezTo>
                        <a:cubicBezTo>
                          <a:pt x="0" y="12"/>
                          <a:pt x="5" y="12"/>
                          <a:pt x="13" y="8"/>
                        </a:cubicBezTo>
                        <a:cubicBezTo>
                          <a:pt x="17" y="6"/>
                          <a:pt x="25" y="0"/>
                          <a:pt x="25" y="0"/>
                        </a:cubicBezTo>
                        <a:cubicBezTo>
                          <a:pt x="37" y="2"/>
                          <a:pt x="41" y="2"/>
                          <a:pt x="49" y="10"/>
                        </a:cubicBezTo>
                        <a:cubicBezTo>
                          <a:pt x="45" y="21"/>
                          <a:pt x="46" y="12"/>
                          <a:pt x="53" y="20"/>
                        </a:cubicBezTo>
                        <a:cubicBezTo>
                          <a:pt x="56" y="24"/>
                          <a:pt x="61" y="32"/>
                          <a:pt x="61" y="32"/>
                        </a:cubicBezTo>
                        <a:cubicBezTo>
                          <a:pt x="56" y="47"/>
                          <a:pt x="53" y="42"/>
                          <a:pt x="41" y="38"/>
                        </a:cubicBezTo>
                        <a:cubicBezTo>
                          <a:pt x="27" y="47"/>
                          <a:pt x="34" y="48"/>
                          <a:pt x="23" y="44"/>
                        </a:cubicBezTo>
                        <a:cubicBezTo>
                          <a:pt x="22" y="42"/>
                          <a:pt x="21" y="38"/>
                          <a:pt x="21" y="3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224" name="Freeform 80"/>
                  <p:cNvSpPr>
                    <a:spLocks/>
                  </p:cNvSpPr>
                  <p:nvPr/>
                </p:nvSpPr>
                <p:spPr bwMode="ltGray">
                  <a:xfrm>
                    <a:off x="4664" y="593"/>
                    <a:ext cx="122" cy="61"/>
                  </a:xfrm>
                  <a:custGeom>
                    <a:avLst/>
                    <a:gdLst/>
                    <a:ahLst/>
                    <a:cxnLst>
                      <a:cxn ang="0">
                        <a:pos x="46" y="28"/>
                      </a:cxn>
                      <a:cxn ang="0">
                        <a:pos x="36" y="14"/>
                      </a:cxn>
                      <a:cxn ang="0">
                        <a:pos x="26" y="30"/>
                      </a:cxn>
                      <a:cxn ang="0">
                        <a:pos x="0" y="24"/>
                      </a:cxn>
                      <a:cxn ang="0">
                        <a:pos x="10" y="42"/>
                      </a:cxn>
                      <a:cxn ang="0">
                        <a:pos x="16" y="62"/>
                      </a:cxn>
                      <a:cxn ang="0">
                        <a:pos x="24" y="48"/>
                      </a:cxn>
                      <a:cxn ang="0">
                        <a:pos x="30" y="44"/>
                      </a:cxn>
                      <a:cxn ang="0">
                        <a:pos x="48" y="56"/>
                      </a:cxn>
                      <a:cxn ang="0">
                        <a:pos x="70" y="62"/>
                      </a:cxn>
                      <a:cxn ang="0">
                        <a:pos x="88" y="72"/>
                      </a:cxn>
                      <a:cxn ang="0">
                        <a:pos x="106" y="102"/>
                      </a:cxn>
                      <a:cxn ang="0">
                        <a:pos x="104" y="122"/>
                      </a:cxn>
                      <a:cxn ang="0">
                        <a:pos x="98" y="134"/>
                      </a:cxn>
                      <a:cxn ang="0">
                        <a:pos x="122" y="128"/>
                      </a:cxn>
                      <a:cxn ang="0">
                        <a:pos x="140" y="140"/>
                      </a:cxn>
                      <a:cxn ang="0">
                        <a:pos x="168" y="148"/>
                      </a:cxn>
                      <a:cxn ang="0">
                        <a:pos x="174" y="146"/>
                      </a:cxn>
                      <a:cxn ang="0">
                        <a:pos x="168" y="134"/>
                      </a:cxn>
                      <a:cxn ang="0">
                        <a:pos x="178" y="136"/>
                      </a:cxn>
                      <a:cxn ang="0">
                        <a:pos x="186" y="118"/>
                      </a:cxn>
                      <a:cxn ang="0">
                        <a:pos x="202" y="122"/>
                      </a:cxn>
                      <a:cxn ang="0">
                        <a:pos x="214" y="130"/>
                      </a:cxn>
                      <a:cxn ang="0">
                        <a:pos x="244" y="168"/>
                      </a:cxn>
                      <a:cxn ang="0">
                        <a:pos x="262" y="178"/>
                      </a:cxn>
                      <a:cxn ang="0">
                        <a:pos x="284" y="170"/>
                      </a:cxn>
                      <a:cxn ang="0">
                        <a:pos x="268" y="160"/>
                      </a:cxn>
                      <a:cxn ang="0">
                        <a:pos x="256" y="138"/>
                      </a:cxn>
                      <a:cxn ang="0">
                        <a:pos x="250" y="132"/>
                      </a:cxn>
                      <a:cxn ang="0">
                        <a:pos x="248" y="122"/>
                      </a:cxn>
                      <a:cxn ang="0">
                        <a:pos x="236" y="116"/>
                      </a:cxn>
                      <a:cxn ang="0">
                        <a:pos x="240" y="96"/>
                      </a:cxn>
                      <a:cxn ang="0">
                        <a:pos x="220" y="86"/>
                      </a:cxn>
                      <a:cxn ang="0">
                        <a:pos x="210" y="70"/>
                      </a:cxn>
                      <a:cxn ang="0">
                        <a:pos x="190" y="54"/>
                      </a:cxn>
                      <a:cxn ang="0">
                        <a:pos x="168" y="38"/>
                      </a:cxn>
                      <a:cxn ang="0">
                        <a:pos x="156" y="34"/>
                      </a:cxn>
                      <a:cxn ang="0">
                        <a:pos x="120" y="16"/>
                      </a:cxn>
                      <a:cxn ang="0">
                        <a:pos x="102" y="4"/>
                      </a:cxn>
                      <a:cxn ang="0">
                        <a:pos x="96" y="0"/>
                      </a:cxn>
                      <a:cxn ang="0">
                        <a:pos x="70" y="10"/>
                      </a:cxn>
                      <a:cxn ang="0">
                        <a:pos x="56" y="32"/>
                      </a:cxn>
                      <a:cxn ang="0">
                        <a:pos x="46" y="28"/>
                      </a:cxn>
                    </a:cxnLst>
                    <a:rect l="0" t="0" r="r" b="b"/>
                    <a:pathLst>
                      <a:path w="286" h="182">
                        <a:moveTo>
                          <a:pt x="46" y="28"/>
                        </a:moveTo>
                        <a:cubicBezTo>
                          <a:pt x="41" y="14"/>
                          <a:pt x="46" y="17"/>
                          <a:pt x="36" y="14"/>
                        </a:cubicBezTo>
                        <a:cubicBezTo>
                          <a:pt x="31" y="17"/>
                          <a:pt x="26" y="30"/>
                          <a:pt x="26" y="30"/>
                        </a:cubicBezTo>
                        <a:cubicBezTo>
                          <a:pt x="12" y="25"/>
                          <a:pt x="19" y="21"/>
                          <a:pt x="0" y="24"/>
                        </a:cubicBezTo>
                        <a:cubicBezTo>
                          <a:pt x="2" y="33"/>
                          <a:pt x="2" y="37"/>
                          <a:pt x="10" y="42"/>
                        </a:cubicBezTo>
                        <a:cubicBezTo>
                          <a:pt x="12" y="49"/>
                          <a:pt x="14" y="55"/>
                          <a:pt x="16" y="62"/>
                        </a:cubicBezTo>
                        <a:cubicBezTo>
                          <a:pt x="24" y="59"/>
                          <a:pt x="27" y="57"/>
                          <a:pt x="24" y="48"/>
                        </a:cubicBezTo>
                        <a:cubicBezTo>
                          <a:pt x="26" y="47"/>
                          <a:pt x="28" y="43"/>
                          <a:pt x="30" y="44"/>
                        </a:cubicBezTo>
                        <a:cubicBezTo>
                          <a:pt x="48" y="48"/>
                          <a:pt x="36" y="52"/>
                          <a:pt x="48" y="56"/>
                        </a:cubicBezTo>
                        <a:cubicBezTo>
                          <a:pt x="74" y="65"/>
                          <a:pt x="47" y="56"/>
                          <a:pt x="70" y="62"/>
                        </a:cubicBezTo>
                        <a:cubicBezTo>
                          <a:pt x="77" y="64"/>
                          <a:pt x="88" y="72"/>
                          <a:pt x="88" y="72"/>
                        </a:cubicBezTo>
                        <a:cubicBezTo>
                          <a:pt x="96" y="84"/>
                          <a:pt x="102" y="87"/>
                          <a:pt x="106" y="102"/>
                        </a:cubicBezTo>
                        <a:cubicBezTo>
                          <a:pt x="105" y="109"/>
                          <a:pt x="106" y="115"/>
                          <a:pt x="104" y="122"/>
                        </a:cubicBezTo>
                        <a:cubicBezTo>
                          <a:pt x="103" y="126"/>
                          <a:pt x="94" y="132"/>
                          <a:pt x="98" y="134"/>
                        </a:cubicBezTo>
                        <a:cubicBezTo>
                          <a:pt x="106" y="137"/>
                          <a:pt x="122" y="128"/>
                          <a:pt x="122" y="128"/>
                        </a:cubicBezTo>
                        <a:cubicBezTo>
                          <a:pt x="130" y="131"/>
                          <a:pt x="133" y="135"/>
                          <a:pt x="140" y="140"/>
                        </a:cubicBezTo>
                        <a:cubicBezTo>
                          <a:pt x="148" y="145"/>
                          <a:pt x="159" y="145"/>
                          <a:pt x="168" y="148"/>
                        </a:cubicBezTo>
                        <a:cubicBezTo>
                          <a:pt x="170" y="147"/>
                          <a:pt x="173" y="148"/>
                          <a:pt x="174" y="146"/>
                        </a:cubicBezTo>
                        <a:cubicBezTo>
                          <a:pt x="176" y="142"/>
                          <a:pt x="164" y="136"/>
                          <a:pt x="168" y="134"/>
                        </a:cubicBezTo>
                        <a:cubicBezTo>
                          <a:pt x="171" y="132"/>
                          <a:pt x="175" y="135"/>
                          <a:pt x="178" y="136"/>
                        </a:cubicBezTo>
                        <a:cubicBezTo>
                          <a:pt x="182" y="131"/>
                          <a:pt x="186" y="118"/>
                          <a:pt x="186" y="118"/>
                        </a:cubicBezTo>
                        <a:cubicBezTo>
                          <a:pt x="189" y="119"/>
                          <a:pt x="199" y="120"/>
                          <a:pt x="202" y="122"/>
                        </a:cubicBezTo>
                        <a:cubicBezTo>
                          <a:pt x="206" y="124"/>
                          <a:pt x="214" y="130"/>
                          <a:pt x="214" y="130"/>
                        </a:cubicBezTo>
                        <a:cubicBezTo>
                          <a:pt x="224" y="145"/>
                          <a:pt x="228" y="158"/>
                          <a:pt x="244" y="168"/>
                        </a:cubicBezTo>
                        <a:cubicBezTo>
                          <a:pt x="250" y="172"/>
                          <a:pt x="262" y="178"/>
                          <a:pt x="262" y="178"/>
                        </a:cubicBezTo>
                        <a:cubicBezTo>
                          <a:pt x="265" y="178"/>
                          <a:pt x="286" y="182"/>
                          <a:pt x="284" y="170"/>
                        </a:cubicBezTo>
                        <a:cubicBezTo>
                          <a:pt x="283" y="164"/>
                          <a:pt x="268" y="160"/>
                          <a:pt x="268" y="160"/>
                        </a:cubicBezTo>
                        <a:cubicBezTo>
                          <a:pt x="261" y="150"/>
                          <a:pt x="270" y="143"/>
                          <a:pt x="256" y="138"/>
                        </a:cubicBezTo>
                        <a:cubicBezTo>
                          <a:pt x="254" y="136"/>
                          <a:pt x="251" y="135"/>
                          <a:pt x="250" y="132"/>
                        </a:cubicBezTo>
                        <a:cubicBezTo>
                          <a:pt x="248" y="129"/>
                          <a:pt x="250" y="125"/>
                          <a:pt x="248" y="122"/>
                        </a:cubicBezTo>
                        <a:cubicBezTo>
                          <a:pt x="246" y="118"/>
                          <a:pt x="240" y="118"/>
                          <a:pt x="236" y="116"/>
                        </a:cubicBezTo>
                        <a:cubicBezTo>
                          <a:pt x="230" y="107"/>
                          <a:pt x="227" y="100"/>
                          <a:pt x="240" y="96"/>
                        </a:cubicBezTo>
                        <a:cubicBezTo>
                          <a:pt x="236" y="83"/>
                          <a:pt x="236" y="84"/>
                          <a:pt x="220" y="86"/>
                        </a:cubicBezTo>
                        <a:cubicBezTo>
                          <a:pt x="209" y="82"/>
                          <a:pt x="208" y="82"/>
                          <a:pt x="210" y="70"/>
                        </a:cubicBezTo>
                        <a:cubicBezTo>
                          <a:pt x="207" y="60"/>
                          <a:pt x="199" y="57"/>
                          <a:pt x="190" y="54"/>
                        </a:cubicBezTo>
                        <a:cubicBezTo>
                          <a:pt x="181" y="45"/>
                          <a:pt x="181" y="42"/>
                          <a:pt x="168" y="38"/>
                        </a:cubicBezTo>
                        <a:cubicBezTo>
                          <a:pt x="164" y="37"/>
                          <a:pt x="156" y="34"/>
                          <a:pt x="156" y="34"/>
                        </a:cubicBezTo>
                        <a:cubicBezTo>
                          <a:pt x="146" y="24"/>
                          <a:pt x="134" y="21"/>
                          <a:pt x="120" y="16"/>
                        </a:cubicBezTo>
                        <a:cubicBezTo>
                          <a:pt x="113" y="14"/>
                          <a:pt x="108" y="8"/>
                          <a:pt x="102" y="4"/>
                        </a:cubicBezTo>
                        <a:cubicBezTo>
                          <a:pt x="100" y="3"/>
                          <a:pt x="96" y="0"/>
                          <a:pt x="96" y="0"/>
                        </a:cubicBezTo>
                        <a:cubicBezTo>
                          <a:pt x="83" y="2"/>
                          <a:pt x="79" y="1"/>
                          <a:pt x="70" y="10"/>
                        </a:cubicBezTo>
                        <a:cubicBezTo>
                          <a:pt x="67" y="19"/>
                          <a:pt x="63" y="27"/>
                          <a:pt x="56" y="32"/>
                        </a:cubicBezTo>
                        <a:cubicBezTo>
                          <a:pt x="49" y="30"/>
                          <a:pt x="52" y="31"/>
                          <a:pt x="46" y="2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225" name="Freeform 81"/>
                  <p:cNvSpPr>
                    <a:spLocks/>
                  </p:cNvSpPr>
                  <p:nvPr/>
                </p:nvSpPr>
                <p:spPr bwMode="ltGray">
                  <a:xfrm>
                    <a:off x="4770" y="599"/>
                    <a:ext cx="33" cy="26"/>
                  </a:xfrm>
                  <a:custGeom>
                    <a:avLst/>
                    <a:gdLst/>
                    <a:ahLst/>
                    <a:cxnLst>
                      <a:cxn ang="0">
                        <a:pos x="1" y="58"/>
                      </a:cxn>
                      <a:cxn ang="0">
                        <a:pos x="27" y="60"/>
                      </a:cxn>
                      <a:cxn ang="0">
                        <a:pos x="45" y="48"/>
                      </a:cxn>
                      <a:cxn ang="0">
                        <a:pos x="57" y="30"/>
                      </a:cxn>
                      <a:cxn ang="0">
                        <a:pos x="43" y="14"/>
                      </a:cxn>
                      <a:cxn ang="0">
                        <a:pos x="43" y="4"/>
                      </a:cxn>
                      <a:cxn ang="0">
                        <a:pos x="71" y="26"/>
                      </a:cxn>
                      <a:cxn ang="0">
                        <a:pos x="67" y="54"/>
                      </a:cxn>
                      <a:cxn ang="0">
                        <a:pos x="33" y="78"/>
                      </a:cxn>
                      <a:cxn ang="0">
                        <a:pos x="9" y="66"/>
                      </a:cxn>
                      <a:cxn ang="0">
                        <a:pos x="3" y="62"/>
                      </a:cxn>
                      <a:cxn ang="0">
                        <a:pos x="1" y="58"/>
                      </a:cxn>
                    </a:cxnLst>
                    <a:rect l="0" t="0" r="r" b="b"/>
                    <a:pathLst>
                      <a:path w="78" h="78">
                        <a:moveTo>
                          <a:pt x="1" y="58"/>
                        </a:moveTo>
                        <a:cubicBezTo>
                          <a:pt x="6" y="44"/>
                          <a:pt x="18" y="57"/>
                          <a:pt x="27" y="60"/>
                        </a:cubicBezTo>
                        <a:cubicBezTo>
                          <a:pt x="35" y="57"/>
                          <a:pt x="38" y="52"/>
                          <a:pt x="45" y="48"/>
                        </a:cubicBezTo>
                        <a:cubicBezTo>
                          <a:pt x="48" y="40"/>
                          <a:pt x="51" y="36"/>
                          <a:pt x="57" y="30"/>
                        </a:cubicBezTo>
                        <a:cubicBezTo>
                          <a:pt x="55" y="23"/>
                          <a:pt x="43" y="14"/>
                          <a:pt x="43" y="14"/>
                        </a:cubicBezTo>
                        <a:cubicBezTo>
                          <a:pt x="33" y="0"/>
                          <a:pt x="30" y="1"/>
                          <a:pt x="43" y="4"/>
                        </a:cubicBezTo>
                        <a:cubicBezTo>
                          <a:pt x="54" y="11"/>
                          <a:pt x="58" y="22"/>
                          <a:pt x="71" y="26"/>
                        </a:cubicBezTo>
                        <a:cubicBezTo>
                          <a:pt x="78" y="37"/>
                          <a:pt x="78" y="46"/>
                          <a:pt x="67" y="54"/>
                        </a:cubicBezTo>
                        <a:cubicBezTo>
                          <a:pt x="51" y="49"/>
                          <a:pt x="53" y="71"/>
                          <a:pt x="33" y="78"/>
                        </a:cubicBezTo>
                        <a:cubicBezTo>
                          <a:pt x="16" y="72"/>
                          <a:pt x="25" y="76"/>
                          <a:pt x="9" y="66"/>
                        </a:cubicBezTo>
                        <a:cubicBezTo>
                          <a:pt x="7" y="65"/>
                          <a:pt x="3" y="62"/>
                          <a:pt x="3" y="62"/>
                        </a:cubicBezTo>
                        <a:cubicBezTo>
                          <a:pt x="0" y="54"/>
                          <a:pt x="13" y="42"/>
                          <a:pt x="1" y="5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226" name="Freeform 82"/>
                  <p:cNvSpPr>
                    <a:spLocks/>
                  </p:cNvSpPr>
                  <p:nvPr/>
                </p:nvSpPr>
                <p:spPr bwMode="ltGray">
                  <a:xfrm>
                    <a:off x="4840" y="544"/>
                    <a:ext cx="8" cy="6"/>
                  </a:xfrm>
                  <a:custGeom>
                    <a:avLst/>
                    <a:gdLst/>
                    <a:ahLst/>
                    <a:cxnLst>
                      <a:cxn ang="0">
                        <a:pos x="3" y="4"/>
                      </a:cxn>
                      <a:cxn ang="0">
                        <a:pos x="3" y="14"/>
                      </a:cxn>
                      <a:cxn ang="0">
                        <a:pos x="3" y="4"/>
                      </a:cxn>
                    </a:cxnLst>
                    <a:rect l="0" t="0" r="r" b="b"/>
                    <a:pathLst>
                      <a:path w="17" h="18">
                        <a:moveTo>
                          <a:pt x="3" y="4"/>
                        </a:moveTo>
                        <a:cubicBezTo>
                          <a:pt x="17" y="7"/>
                          <a:pt x="16" y="18"/>
                          <a:pt x="3" y="14"/>
                        </a:cubicBezTo>
                        <a:cubicBezTo>
                          <a:pt x="0" y="6"/>
                          <a:pt x="7" y="0"/>
                          <a:pt x="3" y="4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227" name="Freeform 83"/>
                  <p:cNvSpPr>
                    <a:spLocks/>
                  </p:cNvSpPr>
                  <p:nvPr/>
                </p:nvSpPr>
                <p:spPr bwMode="ltGray">
                  <a:xfrm>
                    <a:off x="4747" y="494"/>
                    <a:ext cx="8" cy="5"/>
                  </a:xfrm>
                  <a:custGeom>
                    <a:avLst/>
                    <a:gdLst/>
                    <a:ahLst/>
                    <a:cxnLst>
                      <a:cxn ang="0">
                        <a:pos x="7" y="12"/>
                      </a:cxn>
                      <a:cxn ang="0">
                        <a:pos x="17" y="2"/>
                      </a:cxn>
                      <a:cxn ang="0">
                        <a:pos x="9" y="12"/>
                      </a:cxn>
                      <a:cxn ang="0">
                        <a:pos x="7" y="12"/>
                      </a:cxn>
                    </a:cxnLst>
                    <a:rect l="0" t="0" r="r" b="b"/>
                    <a:pathLst>
                      <a:path w="20" h="15">
                        <a:moveTo>
                          <a:pt x="7" y="12"/>
                        </a:moveTo>
                        <a:cubicBezTo>
                          <a:pt x="0" y="1"/>
                          <a:pt x="6" y="0"/>
                          <a:pt x="17" y="2"/>
                        </a:cubicBezTo>
                        <a:cubicBezTo>
                          <a:pt x="20" y="10"/>
                          <a:pt x="18" y="15"/>
                          <a:pt x="9" y="12"/>
                        </a:cubicBezTo>
                        <a:cubicBezTo>
                          <a:pt x="4" y="4"/>
                          <a:pt x="4" y="4"/>
                          <a:pt x="7" y="12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228" name="Freeform 84"/>
                  <p:cNvSpPr>
                    <a:spLocks/>
                  </p:cNvSpPr>
                  <p:nvPr/>
                </p:nvSpPr>
                <p:spPr bwMode="ltGray">
                  <a:xfrm>
                    <a:off x="4676" y="536"/>
                    <a:ext cx="8" cy="5"/>
                  </a:xfrm>
                  <a:custGeom>
                    <a:avLst/>
                    <a:gdLst/>
                    <a:ahLst/>
                    <a:cxnLst>
                      <a:cxn ang="0">
                        <a:pos x="7" y="12"/>
                      </a:cxn>
                      <a:cxn ang="0">
                        <a:pos x="15" y="2"/>
                      </a:cxn>
                      <a:cxn ang="0">
                        <a:pos x="15" y="14"/>
                      </a:cxn>
                      <a:cxn ang="0">
                        <a:pos x="7" y="12"/>
                      </a:cxn>
                    </a:cxnLst>
                    <a:rect l="0" t="0" r="r" b="b"/>
                    <a:pathLst>
                      <a:path w="20" h="15">
                        <a:moveTo>
                          <a:pt x="7" y="12"/>
                        </a:moveTo>
                        <a:cubicBezTo>
                          <a:pt x="0" y="2"/>
                          <a:pt x="3" y="0"/>
                          <a:pt x="15" y="2"/>
                        </a:cubicBezTo>
                        <a:cubicBezTo>
                          <a:pt x="16" y="4"/>
                          <a:pt x="20" y="12"/>
                          <a:pt x="15" y="14"/>
                        </a:cubicBezTo>
                        <a:cubicBezTo>
                          <a:pt x="12" y="15"/>
                          <a:pt x="7" y="12"/>
                          <a:pt x="7" y="12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229" name="Freeform 85"/>
                  <p:cNvSpPr>
                    <a:spLocks/>
                  </p:cNvSpPr>
                  <p:nvPr/>
                </p:nvSpPr>
                <p:spPr bwMode="ltGray">
                  <a:xfrm>
                    <a:off x="4598" y="523"/>
                    <a:ext cx="34" cy="27"/>
                  </a:xfrm>
                  <a:custGeom>
                    <a:avLst/>
                    <a:gdLst/>
                    <a:ahLst/>
                    <a:cxnLst>
                      <a:cxn ang="0">
                        <a:pos x="0" y="50"/>
                      </a:cxn>
                      <a:cxn ang="0">
                        <a:pos x="14" y="24"/>
                      </a:cxn>
                      <a:cxn ang="0">
                        <a:pos x="26" y="20"/>
                      </a:cxn>
                      <a:cxn ang="0">
                        <a:pos x="48" y="18"/>
                      </a:cxn>
                      <a:cxn ang="0">
                        <a:pos x="58" y="0"/>
                      </a:cxn>
                      <a:cxn ang="0">
                        <a:pos x="80" y="40"/>
                      </a:cxn>
                      <a:cxn ang="0">
                        <a:pos x="70" y="56"/>
                      </a:cxn>
                      <a:cxn ang="0">
                        <a:pos x="54" y="62"/>
                      </a:cxn>
                      <a:cxn ang="0">
                        <a:pos x="48" y="80"/>
                      </a:cxn>
                      <a:cxn ang="0">
                        <a:pos x="32" y="68"/>
                      </a:cxn>
                      <a:cxn ang="0">
                        <a:pos x="38" y="52"/>
                      </a:cxn>
                      <a:cxn ang="0">
                        <a:pos x="30" y="28"/>
                      </a:cxn>
                      <a:cxn ang="0">
                        <a:pos x="20" y="48"/>
                      </a:cxn>
                      <a:cxn ang="0">
                        <a:pos x="8" y="56"/>
                      </a:cxn>
                      <a:cxn ang="0">
                        <a:pos x="0" y="50"/>
                      </a:cxn>
                    </a:cxnLst>
                    <a:rect l="0" t="0" r="r" b="b"/>
                    <a:pathLst>
                      <a:path w="80" h="80">
                        <a:moveTo>
                          <a:pt x="0" y="50"/>
                        </a:moveTo>
                        <a:cubicBezTo>
                          <a:pt x="1" y="47"/>
                          <a:pt x="12" y="25"/>
                          <a:pt x="14" y="24"/>
                        </a:cubicBezTo>
                        <a:cubicBezTo>
                          <a:pt x="17" y="22"/>
                          <a:pt x="26" y="20"/>
                          <a:pt x="26" y="20"/>
                        </a:cubicBezTo>
                        <a:cubicBezTo>
                          <a:pt x="34" y="23"/>
                          <a:pt x="40" y="21"/>
                          <a:pt x="48" y="18"/>
                        </a:cubicBezTo>
                        <a:cubicBezTo>
                          <a:pt x="52" y="12"/>
                          <a:pt x="54" y="6"/>
                          <a:pt x="58" y="0"/>
                        </a:cubicBezTo>
                        <a:cubicBezTo>
                          <a:pt x="70" y="4"/>
                          <a:pt x="76" y="28"/>
                          <a:pt x="80" y="40"/>
                        </a:cubicBezTo>
                        <a:cubicBezTo>
                          <a:pt x="75" y="54"/>
                          <a:pt x="80" y="50"/>
                          <a:pt x="70" y="56"/>
                        </a:cubicBezTo>
                        <a:cubicBezTo>
                          <a:pt x="61" y="53"/>
                          <a:pt x="59" y="54"/>
                          <a:pt x="54" y="62"/>
                        </a:cubicBezTo>
                        <a:cubicBezTo>
                          <a:pt x="57" y="71"/>
                          <a:pt x="56" y="75"/>
                          <a:pt x="48" y="80"/>
                        </a:cubicBezTo>
                        <a:cubicBezTo>
                          <a:pt x="40" y="77"/>
                          <a:pt x="39" y="72"/>
                          <a:pt x="32" y="68"/>
                        </a:cubicBezTo>
                        <a:cubicBezTo>
                          <a:pt x="26" y="59"/>
                          <a:pt x="30" y="57"/>
                          <a:pt x="38" y="52"/>
                        </a:cubicBezTo>
                        <a:cubicBezTo>
                          <a:pt x="41" y="42"/>
                          <a:pt x="39" y="34"/>
                          <a:pt x="30" y="28"/>
                        </a:cubicBezTo>
                        <a:cubicBezTo>
                          <a:pt x="20" y="31"/>
                          <a:pt x="30" y="40"/>
                          <a:pt x="20" y="48"/>
                        </a:cubicBezTo>
                        <a:cubicBezTo>
                          <a:pt x="16" y="51"/>
                          <a:pt x="8" y="56"/>
                          <a:pt x="8" y="56"/>
                        </a:cubicBezTo>
                        <a:cubicBezTo>
                          <a:pt x="2" y="50"/>
                          <a:pt x="5" y="50"/>
                          <a:pt x="0" y="50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230" name="Freeform 86"/>
                  <p:cNvSpPr>
                    <a:spLocks/>
                  </p:cNvSpPr>
                  <p:nvPr/>
                </p:nvSpPr>
                <p:spPr bwMode="ltGray">
                  <a:xfrm>
                    <a:off x="4587" y="466"/>
                    <a:ext cx="40" cy="58"/>
                  </a:xfrm>
                  <a:custGeom>
                    <a:avLst/>
                    <a:gdLst/>
                    <a:ahLst/>
                    <a:cxnLst>
                      <a:cxn ang="0">
                        <a:pos x="14" y="96"/>
                      </a:cxn>
                      <a:cxn ang="0">
                        <a:pos x="26" y="128"/>
                      </a:cxn>
                      <a:cxn ang="0">
                        <a:pos x="32" y="108"/>
                      </a:cxn>
                      <a:cxn ang="0">
                        <a:pos x="52" y="100"/>
                      </a:cxn>
                      <a:cxn ang="0">
                        <a:pos x="46" y="124"/>
                      </a:cxn>
                      <a:cxn ang="0">
                        <a:pos x="66" y="126"/>
                      </a:cxn>
                      <a:cxn ang="0">
                        <a:pos x="76" y="142"/>
                      </a:cxn>
                      <a:cxn ang="0">
                        <a:pos x="58" y="148"/>
                      </a:cxn>
                      <a:cxn ang="0">
                        <a:pos x="74" y="174"/>
                      </a:cxn>
                      <a:cxn ang="0">
                        <a:pos x="84" y="154"/>
                      </a:cxn>
                      <a:cxn ang="0">
                        <a:pos x="82" y="112"/>
                      </a:cxn>
                      <a:cxn ang="0">
                        <a:pos x="60" y="106"/>
                      </a:cxn>
                      <a:cxn ang="0">
                        <a:pos x="50" y="82"/>
                      </a:cxn>
                      <a:cxn ang="0">
                        <a:pos x="34" y="82"/>
                      </a:cxn>
                      <a:cxn ang="0">
                        <a:pos x="30" y="70"/>
                      </a:cxn>
                      <a:cxn ang="0">
                        <a:pos x="42" y="42"/>
                      </a:cxn>
                      <a:cxn ang="0">
                        <a:pos x="30" y="0"/>
                      </a:cxn>
                      <a:cxn ang="0">
                        <a:pos x="18" y="22"/>
                      </a:cxn>
                      <a:cxn ang="0">
                        <a:pos x="4" y="46"/>
                      </a:cxn>
                      <a:cxn ang="0">
                        <a:pos x="14" y="76"/>
                      </a:cxn>
                      <a:cxn ang="0">
                        <a:pos x="14" y="96"/>
                      </a:cxn>
                    </a:cxnLst>
                    <a:rect l="0" t="0" r="r" b="b"/>
                    <a:pathLst>
                      <a:path w="94" h="174">
                        <a:moveTo>
                          <a:pt x="14" y="96"/>
                        </a:moveTo>
                        <a:cubicBezTo>
                          <a:pt x="11" y="109"/>
                          <a:pt x="15" y="120"/>
                          <a:pt x="26" y="128"/>
                        </a:cubicBezTo>
                        <a:cubicBezTo>
                          <a:pt x="34" y="120"/>
                          <a:pt x="35" y="119"/>
                          <a:pt x="32" y="108"/>
                        </a:cubicBezTo>
                        <a:cubicBezTo>
                          <a:pt x="35" y="92"/>
                          <a:pt x="39" y="92"/>
                          <a:pt x="52" y="100"/>
                        </a:cubicBezTo>
                        <a:cubicBezTo>
                          <a:pt x="59" y="110"/>
                          <a:pt x="49" y="114"/>
                          <a:pt x="46" y="124"/>
                        </a:cubicBezTo>
                        <a:cubicBezTo>
                          <a:pt x="50" y="137"/>
                          <a:pt x="57" y="129"/>
                          <a:pt x="66" y="126"/>
                        </a:cubicBezTo>
                        <a:cubicBezTo>
                          <a:pt x="77" y="129"/>
                          <a:pt x="79" y="131"/>
                          <a:pt x="76" y="142"/>
                        </a:cubicBezTo>
                        <a:cubicBezTo>
                          <a:pt x="67" y="139"/>
                          <a:pt x="65" y="141"/>
                          <a:pt x="58" y="148"/>
                        </a:cubicBezTo>
                        <a:cubicBezTo>
                          <a:pt x="60" y="160"/>
                          <a:pt x="62" y="170"/>
                          <a:pt x="74" y="174"/>
                        </a:cubicBezTo>
                        <a:cubicBezTo>
                          <a:pt x="77" y="165"/>
                          <a:pt x="74" y="157"/>
                          <a:pt x="84" y="154"/>
                        </a:cubicBezTo>
                        <a:cubicBezTo>
                          <a:pt x="91" y="143"/>
                          <a:pt x="94" y="122"/>
                          <a:pt x="82" y="112"/>
                        </a:cubicBezTo>
                        <a:cubicBezTo>
                          <a:pt x="77" y="108"/>
                          <a:pt x="66" y="108"/>
                          <a:pt x="60" y="106"/>
                        </a:cubicBezTo>
                        <a:cubicBezTo>
                          <a:pt x="65" y="92"/>
                          <a:pt x="66" y="87"/>
                          <a:pt x="50" y="82"/>
                        </a:cubicBezTo>
                        <a:cubicBezTo>
                          <a:pt x="48" y="82"/>
                          <a:pt x="37" y="86"/>
                          <a:pt x="34" y="82"/>
                        </a:cubicBezTo>
                        <a:cubicBezTo>
                          <a:pt x="32" y="79"/>
                          <a:pt x="30" y="70"/>
                          <a:pt x="30" y="70"/>
                        </a:cubicBezTo>
                        <a:cubicBezTo>
                          <a:pt x="32" y="54"/>
                          <a:pt x="32" y="52"/>
                          <a:pt x="42" y="42"/>
                        </a:cubicBezTo>
                        <a:cubicBezTo>
                          <a:pt x="41" y="30"/>
                          <a:pt x="45" y="5"/>
                          <a:pt x="30" y="0"/>
                        </a:cubicBezTo>
                        <a:cubicBezTo>
                          <a:pt x="14" y="4"/>
                          <a:pt x="16" y="4"/>
                          <a:pt x="18" y="22"/>
                        </a:cubicBezTo>
                        <a:cubicBezTo>
                          <a:pt x="16" y="39"/>
                          <a:pt x="15" y="35"/>
                          <a:pt x="4" y="46"/>
                        </a:cubicBezTo>
                        <a:cubicBezTo>
                          <a:pt x="0" y="59"/>
                          <a:pt x="5" y="67"/>
                          <a:pt x="14" y="76"/>
                        </a:cubicBezTo>
                        <a:cubicBezTo>
                          <a:pt x="15" y="80"/>
                          <a:pt x="17" y="93"/>
                          <a:pt x="14" y="96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231" name="Freeform 87"/>
                  <p:cNvSpPr>
                    <a:spLocks/>
                  </p:cNvSpPr>
                  <p:nvPr/>
                </p:nvSpPr>
                <p:spPr bwMode="ltGray">
                  <a:xfrm>
                    <a:off x="4597" y="508"/>
                    <a:ext cx="14" cy="17"/>
                  </a:xfrm>
                  <a:custGeom>
                    <a:avLst/>
                    <a:gdLst/>
                    <a:ahLst/>
                    <a:cxnLst>
                      <a:cxn ang="0">
                        <a:pos x="6" y="24"/>
                      </a:cxn>
                      <a:cxn ang="0">
                        <a:pos x="12" y="0"/>
                      </a:cxn>
                      <a:cxn ang="0">
                        <a:pos x="20" y="16"/>
                      </a:cxn>
                      <a:cxn ang="0">
                        <a:pos x="22" y="24"/>
                      </a:cxn>
                      <a:cxn ang="0">
                        <a:pos x="28" y="26"/>
                      </a:cxn>
                      <a:cxn ang="0">
                        <a:pos x="32" y="38"/>
                      </a:cxn>
                      <a:cxn ang="0">
                        <a:pos x="18" y="50"/>
                      </a:cxn>
                      <a:cxn ang="0">
                        <a:pos x="6" y="24"/>
                      </a:cxn>
                    </a:cxnLst>
                    <a:rect l="0" t="0" r="r" b="b"/>
                    <a:pathLst>
                      <a:path w="32" h="50">
                        <a:moveTo>
                          <a:pt x="6" y="24"/>
                        </a:moveTo>
                        <a:cubicBezTo>
                          <a:pt x="0" y="15"/>
                          <a:pt x="3" y="6"/>
                          <a:pt x="12" y="0"/>
                        </a:cubicBezTo>
                        <a:cubicBezTo>
                          <a:pt x="23" y="3"/>
                          <a:pt x="23" y="5"/>
                          <a:pt x="20" y="16"/>
                        </a:cubicBezTo>
                        <a:cubicBezTo>
                          <a:pt x="21" y="19"/>
                          <a:pt x="20" y="22"/>
                          <a:pt x="22" y="24"/>
                        </a:cubicBezTo>
                        <a:cubicBezTo>
                          <a:pt x="23" y="26"/>
                          <a:pt x="27" y="24"/>
                          <a:pt x="28" y="26"/>
                        </a:cubicBezTo>
                        <a:cubicBezTo>
                          <a:pt x="30" y="29"/>
                          <a:pt x="32" y="38"/>
                          <a:pt x="32" y="38"/>
                        </a:cubicBezTo>
                        <a:cubicBezTo>
                          <a:pt x="29" y="46"/>
                          <a:pt x="26" y="47"/>
                          <a:pt x="18" y="50"/>
                        </a:cubicBezTo>
                        <a:cubicBezTo>
                          <a:pt x="12" y="41"/>
                          <a:pt x="18" y="24"/>
                          <a:pt x="6" y="24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232" name="Freeform 88"/>
                  <p:cNvSpPr>
                    <a:spLocks/>
                  </p:cNvSpPr>
                  <p:nvPr/>
                </p:nvSpPr>
                <p:spPr bwMode="ltGray">
                  <a:xfrm>
                    <a:off x="4569" y="512"/>
                    <a:ext cx="19" cy="17"/>
                  </a:xfrm>
                  <a:custGeom>
                    <a:avLst/>
                    <a:gdLst/>
                    <a:ahLst/>
                    <a:cxnLst>
                      <a:cxn ang="0">
                        <a:pos x="0" y="44"/>
                      </a:cxn>
                      <a:cxn ang="0">
                        <a:pos x="22" y="20"/>
                      </a:cxn>
                      <a:cxn ang="0">
                        <a:pos x="36" y="0"/>
                      </a:cxn>
                      <a:cxn ang="0">
                        <a:pos x="24" y="28"/>
                      </a:cxn>
                      <a:cxn ang="0">
                        <a:pos x="2" y="50"/>
                      </a:cxn>
                      <a:cxn ang="0">
                        <a:pos x="0" y="44"/>
                      </a:cxn>
                    </a:cxnLst>
                    <a:rect l="0" t="0" r="r" b="b"/>
                    <a:pathLst>
                      <a:path w="43" h="50">
                        <a:moveTo>
                          <a:pt x="0" y="44"/>
                        </a:moveTo>
                        <a:cubicBezTo>
                          <a:pt x="6" y="38"/>
                          <a:pt x="18" y="29"/>
                          <a:pt x="22" y="20"/>
                        </a:cubicBezTo>
                        <a:cubicBezTo>
                          <a:pt x="27" y="10"/>
                          <a:pt x="25" y="4"/>
                          <a:pt x="36" y="0"/>
                        </a:cubicBezTo>
                        <a:cubicBezTo>
                          <a:pt x="43" y="11"/>
                          <a:pt x="36" y="24"/>
                          <a:pt x="24" y="28"/>
                        </a:cubicBezTo>
                        <a:cubicBezTo>
                          <a:pt x="21" y="38"/>
                          <a:pt x="12" y="47"/>
                          <a:pt x="2" y="50"/>
                        </a:cubicBezTo>
                        <a:cubicBezTo>
                          <a:pt x="1" y="48"/>
                          <a:pt x="0" y="44"/>
                          <a:pt x="0" y="44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233" name="Freeform 89"/>
                  <p:cNvSpPr>
                    <a:spLocks/>
                  </p:cNvSpPr>
                  <p:nvPr/>
                </p:nvSpPr>
                <p:spPr bwMode="ltGray">
                  <a:xfrm>
                    <a:off x="4784" y="275"/>
                    <a:ext cx="18" cy="10"/>
                  </a:xfrm>
                  <a:custGeom>
                    <a:avLst/>
                    <a:gdLst/>
                    <a:ahLst/>
                    <a:cxnLst>
                      <a:cxn ang="0">
                        <a:pos x="0" y="25"/>
                      </a:cxn>
                      <a:cxn ang="0">
                        <a:pos x="12" y="29"/>
                      </a:cxn>
                      <a:cxn ang="0">
                        <a:pos x="0" y="25"/>
                      </a:cxn>
                    </a:cxnLst>
                    <a:rect l="0" t="0" r="r" b="b"/>
                    <a:pathLst>
                      <a:path w="41" h="29">
                        <a:moveTo>
                          <a:pt x="0" y="25"/>
                        </a:moveTo>
                        <a:cubicBezTo>
                          <a:pt x="10" y="11"/>
                          <a:pt x="41" y="0"/>
                          <a:pt x="12" y="29"/>
                        </a:cubicBezTo>
                        <a:cubicBezTo>
                          <a:pt x="8" y="28"/>
                          <a:pt x="0" y="25"/>
                          <a:pt x="0" y="25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234" name="Freeform 90"/>
                  <p:cNvSpPr>
                    <a:spLocks/>
                  </p:cNvSpPr>
                  <p:nvPr/>
                </p:nvSpPr>
                <p:spPr bwMode="ltGray">
                  <a:xfrm>
                    <a:off x="4293" y="246"/>
                    <a:ext cx="438" cy="152"/>
                  </a:xfrm>
                  <a:custGeom>
                    <a:avLst/>
                    <a:gdLst/>
                    <a:ahLst/>
                    <a:cxnLst>
                      <a:cxn ang="0">
                        <a:pos x="73" y="1"/>
                      </a:cxn>
                      <a:cxn ang="0">
                        <a:pos x="438" y="0"/>
                      </a:cxn>
                      <a:cxn ang="0">
                        <a:pos x="416" y="54"/>
                      </a:cxn>
                      <a:cxn ang="0">
                        <a:pos x="397" y="68"/>
                      </a:cxn>
                      <a:cxn ang="0">
                        <a:pos x="392" y="70"/>
                      </a:cxn>
                      <a:cxn ang="0">
                        <a:pos x="375" y="73"/>
                      </a:cxn>
                      <a:cxn ang="0">
                        <a:pos x="361" y="88"/>
                      </a:cxn>
                      <a:cxn ang="0">
                        <a:pos x="362" y="99"/>
                      </a:cxn>
                      <a:cxn ang="0">
                        <a:pos x="364" y="107"/>
                      </a:cxn>
                      <a:cxn ang="0">
                        <a:pos x="366" y="113"/>
                      </a:cxn>
                      <a:cxn ang="0">
                        <a:pos x="362" y="122"/>
                      </a:cxn>
                      <a:cxn ang="0">
                        <a:pos x="351" y="120"/>
                      </a:cxn>
                      <a:cxn ang="0">
                        <a:pos x="342" y="129"/>
                      </a:cxn>
                      <a:cxn ang="0">
                        <a:pos x="347" y="105"/>
                      </a:cxn>
                      <a:cxn ang="0">
                        <a:pos x="338" y="100"/>
                      </a:cxn>
                      <a:cxn ang="0">
                        <a:pos x="344" y="93"/>
                      </a:cxn>
                      <a:cxn ang="0">
                        <a:pos x="342" y="89"/>
                      </a:cxn>
                      <a:cxn ang="0">
                        <a:pos x="320" y="94"/>
                      </a:cxn>
                      <a:cxn ang="0">
                        <a:pos x="317" y="85"/>
                      </a:cxn>
                      <a:cxn ang="0">
                        <a:pos x="297" y="94"/>
                      </a:cxn>
                      <a:cxn ang="0">
                        <a:pos x="320" y="103"/>
                      </a:cxn>
                      <a:cxn ang="0">
                        <a:pos x="305" y="117"/>
                      </a:cxn>
                      <a:cxn ang="0">
                        <a:pos x="311" y="126"/>
                      </a:cxn>
                      <a:cxn ang="0">
                        <a:pos x="315" y="138"/>
                      </a:cxn>
                      <a:cxn ang="0">
                        <a:pos x="309" y="139"/>
                      </a:cxn>
                      <a:cxn ang="0">
                        <a:pos x="314" y="144"/>
                      </a:cxn>
                      <a:cxn ang="0">
                        <a:pos x="307" y="152"/>
                      </a:cxn>
                      <a:cxn ang="0">
                        <a:pos x="0" y="149"/>
                      </a:cxn>
                      <a:cxn ang="0">
                        <a:pos x="73" y="1"/>
                      </a:cxn>
                    </a:cxnLst>
                    <a:rect l="0" t="0" r="r" b="b"/>
                    <a:pathLst>
                      <a:path w="438" h="152">
                        <a:moveTo>
                          <a:pt x="73" y="1"/>
                        </a:moveTo>
                        <a:lnTo>
                          <a:pt x="438" y="0"/>
                        </a:lnTo>
                        <a:cubicBezTo>
                          <a:pt x="432" y="15"/>
                          <a:pt x="429" y="42"/>
                          <a:pt x="416" y="54"/>
                        </a:cubicBezTo>
                        <a:cubicBezTo>
                          <a:pt x="410" y="60"/>
                          <a:pt x="405" y="63"/>
                          <a:pt x="397" y="68"/>
                        </a:cubicBezTo>
                        <a:cubicBezTo>
                          <a:pt x="396" y="69"/>
                          <a:pt x="392" y="70"/>
                          <a:pt x="392" y="70"/>
                        </a:cubicBezTo>
                        <a:cubicBezTo>
                          <a:pt x="377" y="63"/>
                          <a:pt x="385" y="68"/>
                          <a:pt x="375" y="73"/>
                        </a:cubicBezTo>
                        <a:cubicBezTo>
                          <a:pt x="371" y="82"/>
                          <a:pt x="371" y="83"/>
                          <a:pt x="361" y="88"/>
                        </a:cubicBezTo>
                        <a:cubicBezTo>
                          <a:pt x="359" y="92"/>
                          <a:pt x="364" y="93"/>
                          <a:pt x="362" y="99"/>
                        </a:cubicBezTo>
                        <a:cubicBezTo>
                          <a:pt x="363" y="102"/>
                          <a:pt x="364" y="105"/>
                          <a:pt x="364" y="107"/>
                        </a:cubicBezTo>
                        <a:cubicBezTo>
                          <a:pt x="365" y="109"/>
                          <a:pt x="366" y="111"/>
                          <a:pt x="366" y="113"/>
                        </a:cubicBezTo>
                        <a:cubicBezTo>
                          <a:pt x="365" y="115"/>
                          <a:pt x="364" y="120"/>
                          <a:pt x="362" y="122"/>
                        </a:cubicBezTo>
                        <a:cubicBezTo>
                          <a:pt x="359" y="123"/>
                          <a:pt x="354" y="119"/>
                          <a:pt x="351" y="120"/>
                        </a:cubicBezTo>
                        <a:cubicBezTo>
                          <a:pt x="347" y="129"/>
                          <a:pt x="352" y="127"/>
                          <a:pt x="342" y="129"/>
                        </a:cubicBezTo>
                        <a:cubicBezTo>
                          <a:pt x="340" y="123"/>
                          <a:pt x="345" y="111"/>
                          <a:pt x="347" y="105"/>
                        </a:cubicBezTo>
                        <a:cubicBezTo>
                          <a:pt x="347" y="100"/>
                          <a:pt x="338" y="102"/>
                          <a:pt x="338" y="100"/>
                        </a:cubicBezTo>
                        <a:cubicBezTo>
                          <a:pt x="338" y="98"/>
                          <a:pt x="344" y="95"/>
                          <a:pt x="344" y="93"/>
                        </a:cubicBezTo>
                        <a:cubicBezTo>
                          <a:pt x="344" y="92"/>
                          <a:pt x="344" y="89"/>
                          <a:pt x="342" y="89"/>
                        </a:cubicBezTo>
                        <a:cubicBezTo>
                          <a:pt x="339" y="89"/>
                          <a:pt x="324" y="94"/>
                          <a:pt x="320" y="94"/>
                        </a:cubicBezTo>
                        <a:cubicBezTo>
                          <a:pt x="317" y="86"/>
                          <a:pt x="328" y="88"/>
                          <a:pt x="317" y="85"/>
                        </a:cubicBezTo>
                        <a:cubicBezTo>
                          <a:pt x="311" y="91"/>
                          <a:pt x="306" y="93"/>
                          <a:pt x="297" y="94"/>
                        </a:cubicBezTo>
                        <a:cubicBezTo>
                          <a:pt x="300" y="104"/>
                          <a:pt x="307" y="101"/>
                          <a:pt x="320" y="103"/>
                        </a:cubicBezTo>
                        <a:cubicBezTo>
                          <a:pt x="318" y="109"/>
                          <a:pt x="311" y="111"/>
                          <a:pt x="305" y="117"/>
                        </a:cubicBezTo>
                        <a:lnTo>
                          <a:pt x="311" y="126"/>
                        </a:lnTo>
                        <a:lnTo>
                          <a:pt x="315" y="138"/>
                        </a:lnTo>
                        <a:lnTo>
                          <a:pt x="309" y="139"/>
                        </a:lnTo>
                        <a:lnTo>
                          <a:pt x="314" y="144"/>
                        </a:lnTo>
                        <a:lnTo>
                          <a:pt x="307" y="152"/>
                        </a:lnTo>
                        <a:lnTo>
                          <a:pt x="0" y="149"/>
                        </a:lnTo>
                        <a:lnTo>
                          <a:pt x="73" y="1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235" name="Freeform 91"/>
                  <p:cNvSpPr>
                    <a:spLocks/>
                  </p:cNvSpPr>
                  <p:nvPr/>
                </p:nvSpPr>
                <p:spPr bwMode="ltGray">
                  <a:xfrm>
                    <a:off x="4731" y="240"/>
                    <a:ext cx="20" cy="55"/>
                  </a:xfrm>
                  <a:custGeom>
                    <a:avLst/>
                    <a:gdLst/>
                    <a:ahLst/>
                    <a:cxnLst>
                      <a:cxn ang="0">
                        <a:pos x="5" y="156"/>
                      </a:cxn>
                      <a:cxn ang="0">
                        <a:pos x="15" y="108"/>
                      </a:cxn>
                      <a:cxn ang="0">
                        <a:pos x="17" y="68"/>
                      </a:cxn>
                      <a:cxn ang="0">
                        <a:pos x="11" y="40"/>
                      </a:cxn>
                      <a:cxn ang="0">
                        <a:pos x="17" y="12"/>
                      </a:cxn>
                      <a:cxn ang="0">
                        <a:pos x="21" y="0"/>
                      </a:cxn>
                      <a:cxn ang="0">
                        <a:pos x="31" y="30"/>
                      </a:cxn>
                      <a:cxn ang="0">
                        <a:pos x="47" y="98"/>
                      </a:cxn>
                      <a:cxn ang="0">
                        <a:pos x="31" y="108"/>
                      </a:cxn>
                      <a:cxn ang="0">
                        <a:pos x="23" y="126"/>
                      </a:cxn>
                      <a:cxn ang="0">
                        <a:pos x="21" y="132"/>
                      </a:cxn>
                      <a:cxn ang="0">
                        <a:pos x="27" y="134"/>
                      </a:cxn>
                      <a:cxn ang="0">
                        <a:pos x="31" y="146"/>
                      </a:cxn>
                      <a:cxn ang="0">
                        <a:pos x="13" y="148"/>
                      </a:cxn>
                      <a:cxn ang="0">
                        <a:pos x="7" y="160"/>
                      </a:cxn>
                      <a:cxn ang="0">
                        <a:pos x="3" y="154"/>
                      </a:cxn>
                      <a:cxn ang="0">
                        <a:pos x="5" y="156"/>
                      </a:cxn>
                    </a:cxnLst>
                    <a:rect l="0" t="0" r="r" b="b"/>
                    <a:pathLst>
                      <a:path w="47" h="165">
                        <a:moveTo>
                          <a:pt x="5" y="156"/>
                        </a:moveTo>
                        <a:cubicBezTo>
                          <a:pt x="0" y="141"/>
                          <a:pt x="1" y="118"/>
                          <a:pt x="15" y="108"/>
                        </a:cubicBezTo>
                        <a:cubicBezTo>
                          <a:pt x="16" y="95"/>
                          <a:pt x="17" y="81"/>
                          <a:pt x="17" y="68"/>
                        </a:cubicBezTo>
                        <a:cubicBezTo>
                          <a:pt x="17" y="58"/>
                          <a:pt x="11" y="40"/>
                          <a:pt x="11" y="40"/>
                        </a:cubicBezTo>
                        <a:cubicBezTo>
                          <a:pt x="14" y="20"/>
                          <a:pt x="11" y="29"/>
                          <a:pt x="17" y="12"/>
                        </a:cubicBezTo>
                        <a:cubicBezTo>
                          <a:pt x="18" y="8"/>
                          <a:pt x="21" y="0"/>
                          <a:pt x="21" y="0"/>
                        </a:cubicBezTo>
                        <a:cubicBezTo>
                          <a:pt x="38" y="6"/>
                          <a:pt x="33" y="7"/>
                          <a:pt x="31" y="30"/>
                        </a:cubicBezTo>
                        <a:cubicBezTo>
                          <a:pt x="38" y="52"/>
                          <a:pt x="40" y="76"/>
                          <a:pt x="47" y="98"/>
                        </a:cubicBezTo>
                        <a:cubicBezTo>
                          <a:pt x="44" y="116"/>
                          <a:pt x="45" y="113"/>
                          <a:pt x="31" y="108"/>
                        </a:cubicBezTo>
                        <a:cubicBezTo>
                          <a:pt x="25" y="118"/>
                          <a:pt x="28" y="112"/>
                          <a:pt x="23" y="126"/>
                        </a:cubicBezTo>
                        <a:cubicBezTo>
                          <a:pt x="22" y="128"/>
                          <a:pt x="21" y="132"/>
                          <a:pt x="21" y="132"/>
                        </a:cubicBezTo>
                        <a:cubicBezTo>
                          <a:pt x="23" y="133"/>
                          <a:pt x="26" y="132"/>
                          <a:pt x="27" y="134"/>
                        </a:cubicBezTo>
                        <a:cubicBezTo>
                          <a:pt x="29" y="137"/>
                          <a:pt x="31" y="146"/>
                          <a:pt x="31" y="146"/>
                        </a:cubicBezTo>
                        <a:cubicBezTo>
                          <a:pt x="27" y="165"/>
                          <a:pt x="23" y="155"/>
                          <a:pt x="13" y="148"/>
                        </a:cubicBezTo>
                        <a:cubicBezTo>
                          <a:pt x="11" y="152"/>
                          <a:pt x="11" y="160"/>
                          <a:pt x="7" y="160"/>
                        </a:cubicBezTo>
                        <a:cubicBezTo>
                          <a:pt x="5" y="160"/>
                          <a:pt x="4" y="156"/>
                          <a:pt x="3" y="154"/>
                        </a:cubicBezTo>
                        <a:cubicBezTo>
                          <a:pt x="3" y="153"/>
                          <a:pt x="4" y="155"/>
                          <a:pt x="5" y="156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236" name="Freeform 92"/>
                  <p:cNvSpPr>
                    <a:spLocks/>
                  </p:cNvSpPr>
                  <p:nvPr/>
                </p:nvSpPr>
                <p:spPr bwMode="ltGray">
                  <a:xfrm>
                    <a:off x="4719" y="287"/>
                    <a:ext cx="59" cy="34"/>
                  </a:xfrm>
                  <a:custGeom>
                    <a:avLst/>
                    <a:gdLst/>
                    <a:ahLst/>
                    <a:cxnLst>
                      <a:cxn ang="0">
                        <a:pos x="26" y="61"/>
                      </a:cxn>
                      <a:cxn ang="0">
                        <a:pos x="30" y="43"/>
                      </a:cxn>
                      <a:cxn ang="0">
                        <a:pos x="50" y="33"/>
                      </a:cxn>
                      <a:cxn ang="0">
                        <a:pos x="54" y="45"/>
                      </a:cxn>
                      <a:cxn ang="0">
                        <a:pos x="66" y="49"/>
                      </a:cxn>
                      <a:cxn ang="0">
                        <a:pos x="80" y="55"/>
                      </a:cxn>
                      <a:cxn ang="0">
                        <a:pos x="116" y="33"/>
                      </a:cxn>
                      <a:cxn ang="0">
                        <a:pos x="130" y="17"/>
                      </a:cxn>
                      <a:cxn ang="0">
                        <a:pos x="138" y="11"/>
                      </a:cxn>
                      <a:cxn ang="0">
                        <a:pos x="106" y="49"/>
                      </a:cxn>
                      <a:cxn ang="0">
                        <a:pos x="84" y="67"/>
                      </a:cxn>
                      <a:cxn ang="0">
                        <a:pos x="66" y="81"/>
                      </a:cxn>
                      <a:cxn ang="0">
                        <a:pos x="48" y="103"/>
                      </a:cxn>
                      <a:cxn ang="0">
                        <a:pos x="26" y="89"/>
                      </a:cxn>
                      <a:cxn ang="0">
                        <a:pos x="20" y="87"/>
                      </a:cxn>
                      <a:cxn ang="0">
                        <a:pos x="22" y="97"/>
                      </a:cxn>
                      <a:cxn ang="0">
                        <a:pos x="0" y="97"/>
                      </a:cxn>
                      <a:cxn ang="0">
                        <a:pos x="10" y="79"/>
                      </a:cxn>
                      <a:cxn ang="0">
                        <a:pos x="26" y="61"/>
                      </a:cxn>
                    </a:cxnLst>
                    <a:rect l="0" t="0" r="r" b="b"/>
                    <a:pathLst>
                      <a:path w="138" h="103">
                        <a:moveTo>
                          <a:pt x="26" y="61"/>
                        </a:moveTo>
                        <a:cubicBezTo>
                          <a:pt x="29" y="53"/>
                          <a:pt x="33" y="51"/>
                          <a:pt x="30" y="43"/>
                        </a:cubicBezTo>
                        <a:cubicBezTo>
                          <a:pt x="33" y="27"/>
                          <a:pt x="37" y="24"/>
                          <a:pt x="50" y="33"/>
                        </a:cubicBezTo>
                        <a:cubicBezTo>
                          <a:pt x="51" y="37"/>
                          <a:pt x="53" y="41"/>
                          <a:pt x="54" y="45"/>
                        </a:cubicBezTo>
                        <a:cubicBezTo>
                          <a:pt x="55" y="49"/>
                          <a:pt x="66" y="49"/>
                          <a:pt x="66" y="49"/>
                        </a:cubicBezTo>
                        <a:cubicBezTo>
                          <a:pt x="75" y="43"/>
                          <a:pt x="77" y="45"/>
                          <a:pt x="80" y="55"/>
                        </a:cubicBezTo>
                        <a:cubicBezTo>
                          <a:pt x="92" y="47"/>
                          <a:pt x="101" y="37"/>
                          <a:pt x="116" y="33"/>
                        </a:cubicBezTo>
                        <a:cubicBezTo>
                          <a:pt x="125" y="19"/>
                          <a:pt x="120" y="24"/>
                          <a:pt x="130" y="17"/>
                        </a:cubicBezTo>
                        <a:cubicBezTo>
                          <a:pt x="134" y="11"/>
                          <a:pt x="134" y="0"/>
                          <a:pt x="138" y="11"/>
                        </a:cubicBezTo>
                        <a:cubicBezTo>
                          <a:pt x="135" y="31"/>
                          <a:pt x="126" y="45"/>
                          <a:pt x="106" y="49"/>
                        </a:cubicBezTo>
                        <a:cubicBezTo>
                          <a:pt x="97" y="55"/>
                          <a:pt x="93" y="61"/>
                          <a:pt x="84" y="67"/>
                        </a:cubicBezTo>
                        <a:cubicBezTo>
                          <a:pt x="80" y="79"/>
                          <a:pt x="79" y="79"/>
                          <a:pt x="66" y="81"/>
                        </a:cubicBezTo>
                        <a:cubicBezTo>
                          <a:pt x="60" y="90"/>
                          <a:pt x="57" y="97"/>
                          <a:pt x="48" y="103"/>
                        </a:cubicBezTo>
                        <a:cubicBezTo>
                          <a:pt x="42" y="94"/>
                          <a:pt x="37" y="93"/>
                          <a:pt x="26" y="89"/>
                        </a:cubicBezTo>
                        <a:cubicBezTo>
                          <a:pt x="24" y="88"/>
                          <a:pt x="20" y="87"/>
                          <a:pt x="20" y="87"/>
                        </a:cubicBezTo>
                        <a:cubicBezTo>
                          <a:pt x="10" y="90"/>
                          <a:pt x="14" y="94"/>
                          <a:pt x="22" y="97"/>
                        </a:cubicBezTo>
                        <a:cubicBezTo>
                          <a:pt x="14" y="103"/>
                          <a:pt x="9" y="100"/>
                          <a:pt x="0" y="97"/>
                        </a:cubicBezTo>
                        <a:cubicBezTo>
                          <a:pt x="2" y="87"/>
                          <a:pt x="1" y="82"/>
                          <a:pt x="10" y="79"/>
                        </a:cubicBezTo>
                        <a:cubicBezTo>
                          <a:pt x="15" y="63"/>
                          <a:pt x="14" y="69"/>
                          <a:pt x="26" y="61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237" name="Freeform 93"/>
                  <p:cNvSpPr>
                    <a:spLocks/>
                  </p:cNvSpPr>
                  <p:nvPr/>
                </p:nvSpPr>
                <p:spPr bwMode="ltGray">
                  <a:xfrm>
                    <a:off x="4656" y="319"/>
                    <a:ext cx="80" cy="72"/>
                  </a:xfrm>
                  <a:custGeom>
                    <a:avLst/>
                    <a:gdLst/>
                    <a:ahLst/>
                    <a:cxnLst>
                      <a:cxn ang="0">
                        <a:pos x="158" y="24"/>
                      </a:cxn>
                      <a:cxn ang="0">
                        <a:pos x="160" y="6"/>
                      </a:cxn>
                      <a:cxn ang="0">
                        <a:pos x="170" y="0"/>
                      </a:cxn>
                      <a:cxn ang="0">
                        <a:pos x="182" y="24"/>
                      </a:cxn>
                      <a:cxn ang="0">
                        <a:pos x="188" y="42"/>
                      </a:cxn>
                      <a:cxn ang="0">
                        <a:pos x="178" y="58"/>
                      </a:cxn>
                      <a:cxn ang="0">
                        <a:pos x="170" y="76"/>
                      </a:cxn>
                      <a:cxn ang="0">
                        <a:pos x="162" y="126"/>
                      </a:cxn>
                      <a:cxn ang="0">
                        <a:pos x="144" y="136"/>
                      </a:cxn>
                      <a:cxn ang="0">
                        <a:pos x="120" y="138"/>
                      </a:cxn>
                      <a:cxn ang="0">
                        <a:pos x="112" y="124"/>
                      </a:cxn>
                      <a:cxn ang="0">
                        <a:pos x="102" y="146"/>
                      </a:cxn>
                      <a:cxn ang="0">
                        <a:pos x="90" y="150"/>
                      </a:cxn>
                      <a:cxn ang="0">
                        <a:pos x="80" y="132"/>
                      </a:cxn>
                      <a:cxn ang="0">
                        <a:pos x="58" y="144"/>
                      </a:cxn>
                      <a:cxn ang="0">
                        <a:pos x="76" y="142"/>
                      </a:cxn>
                      <a:cxn ang="0">
                        <a:pos x="78" y="160"/>
                      </a:cxn>
                      <a:cxn ang="0">
                        <a:pos x="58" y="166"/>
                      </a:cxn>
                      <a:cxn ang="0">
                        <a:pos x="34" y="166"/>
                      </a:cxn>
                      <a:cxn ang="0">
                        <a:pos x="36" y="154"/>
                      </a:cxn>
                      <a:cxn ang="0">
                        <a:pos x="46" y="144"/>
                      </a:cxn>
                      <a:cxn ang="0">
                        <a:pos x="34" y="148"/>
                      </a:cxn>
                      <a:cxn ang="0">
                        <a:pos x="26" y="166"/>
                      </a:cxn>
                      <a:cxn ang="0">
                        <a:pos x="30" y="190"/>
                      </a:cxn>
                      <a:cxn ang="0">
                        <a:pos x="14" y="200"/>
                      </a:cxn>
                      <a:cxn ang="0">
                        <a:pos x="0" y="214"/>
                      </a:cxn>
                      <a:cxn ang="0">
                        <a:pos x="8" y="188"/>
                      </a:cxn>
                      <a:cxn ang="0">
                        <a:pos x="0" y="164"/>
                      </a:cxn>
                      <a:cxn ang="0">
                        <a:pos x="14" y="152"/>
                      </a:cxn>
                      <a:cxn ang="0">
                        <a:pos x="32" y="134"/>
                      </a:cxn>
                      <a:cxn ang="0">
                        <a:pos x="44" y="118"/>
                      </a:cxn>
                      <a:cxn ang="0">
                        <a:pos x="72" y="116"/>
                      </a:cxn>
                      <a:cxn ang="0">
                        <a:pos x="84" y="112"/>
                      </a:cxn>
                      <a:cxn ang="0">
                        <a:pos x="114" y="78"/>
                      </a:cxn>
                      <a:cxn ang="0">
                        <a:pos x="120" y="92"/>
                      </a:cxn>
                      <a:cxn ang="0">
                        <a:pos x="132" y="76"/>
                      </a:cxn>
                      <a:cxn ang="0">
                        <a:pos x="150" y="54"/>
                      </a:cxn>
                      <a:cxn ang="0">
                        <a:pos x="154" y="42"/>
                      </a:cxn>
                      <a:cxn ang="0">
                        <a:pos x="148" y="38"/>
                      </a:cxn>
                      <a:cxn ang="0">
                        <a:pos x="152" y="32"/>
                      </a:cxn>
                      <a:cxn ang="0">
                        <a:pos x="158" y="24"/>
                      </a:cxn>
                    </a:cxnLst>
                    <a:rect l="0" t="0" r="r" b="b"/>
                    <a:pathLst>
                      <a:path w="188" h="214">
                        <a:moveTo>
                          <a:pt x="158" y="24"/>
                        </a:moveTo>
                        <a:cubicBezTo>
                          <a:pt x="156" y="18"/>
                          <a:pt x="160" y="6"/>
                          <a:pt x="160" y="6"/>
                        </a:cubicBezTo>
                        <a:cubicBezTo>
                          <a:pt x="167" y="16"/>
                          <a:pt x="167" y="8"/>
                          <a:pt x="170" y="0"/>
                        </a:cubicBezTo>
                        <a:cubicBezTo>
                          <a:pt x="181" y="4"/>
                          <a:pt x="179" y="14"/>
                          <a:pt x="182" y="24"/>
                        </a:cubicBezTo>
                        <a:cubicBezTo>
                          <a:pt x="184" y="30"/>
                          <a:pt x="188" y="42"/>
                          <a:pt x="188" y="42"/>
                        </a:cubicBezTo>
                        <a:cubicBezTo>
                          <a:pt x="183" y="56"/>
                          <a:pt x="188" y="52"/>
                          <a:pt x="178" y="58"/>
                        </a:cubicBezTo>
                        <a:cubicBezTo>
                          <a:pt x="174" y="63"/>
                          <a:pt x="170" y="76"/>
                          <a:pt x="170" y="76"/>
                        </a:cubicBezTo>
                        <a:cubicBezTo>
                          <a:pt x="169" y="100"/>
                          <a:pt x="173" y="110"/>
                          <a:pt x="162" y="126"/>
                        </a:cubicBezTo>
                        <a:cubicBezTo>
                          <a:pt x="150" y="118"/>
                          <a:pt x="155" y="132"/>
                          <a:pt x="144" y="136"/>
                        </a:cubicBezTo>
                        <a:cubicBezTo>
                          <a:pt x="135" y="134"/>
                          <a:pt x="129" y="135"/>
                          <a:pt x="120" y="138"/>
                        </a:cubicBezTo>
                        <a:cubicBezTo>
                          <a:pt x="114" y="129"/>
                          <a:pt x="122" y="127"/>
                          <a:pt x="112" y="124"/>
                        </a:cubicBezTo>
                        <a:cubicBezTo>
                          <a:pt x="108" y="130"/>
                          <a:pt x="108" y="142"/>
                          <a:pt x="102" y="146"/>
                        </a:cubicBezTo>
                        <a:cubicBezTo>
                          <a:pt x="98" y="148"/>
                          <a:pt x="90" y="150"/>
                          <a:pt x="90" y="150"/>
                        </a:cubicBezTo>
                        <a:cubicBezTo>
                          <a:pt x="87" y="141"/>
                          <a:pt x="89" y="135"/>
                          <a:pt x="80" y="132"/>
                        </a:cubicBezTo>
                        <a:cubicBezTo>
                          <a:pt x="68" y="134"/>
                          <a:pt x="65" y="134"/>
                          <a:pt x="58" y="144"/>
                        </a:cubicBezTo>
                        <a:cubicBezTo>
                          <a:pt x="66" y="150"/>
                          <a:pt x="68" y="147"/>
                          <a:pt x="76" y="142"/>
                        </a:cubicBezTo>
                        <a:cubicBezTo>
                          <a:pt x="81" y="146"/>
                          <a:pt x="85" y="155"/>
                          <a:pt x="78" y="160"/>
                        </a:cubicBezTo>
                        <a:cubicBezTo>
                          <a:pt x="75" y="162"/>
                          <a:pt x="62" y="165"/>
                          <a:pt x="58" y="166"/>
                        </a:cubicBezTo>
                        <a:cubicBezTo>
                          <a:pt x="48" y="173"/>
                          <a:pt x="44" y="173"/>
                          <a:pt x="34" y="166"/>
                        </a:cubicBezTo>
                        <a:cubicBezTo>
                          <a:pt x="35" y="162"/>
                          <a:pt x="34" y="158"/>
                          <a:pt x="36" y="154"/>
                        </a:cubicBezTo>
                        <a:cubicBezTo>
                          <a:pt x="38" y="150"/>
                          <a:pt x="55" y="146"/>
                          <a:pt x="46" y="144"/>
                        </a:cubicBezTo>
                        <a:cubicBezTo>
                          <a:pt x="42" y="143"/>
                          <a:pt x="34" y="148"/>
                          <a:pt x="34" y="148"/>
                        </a:cubicBezTo>
                        <a:cubicBezTo>
                          <a:pt x="32" y="155"/>
                          <a:pt x="28" y="159"/>
                          <a:pt x="26" y="166"/>
                        </a:cubicBezTo>
                        <a:cubicBezTo>
                          <a:pt x="36" y="182"/>
                          <a:pt x="36" y="173"/>
                          <a:pt x="30" y="190"/>
                        </a:cubicBezTo>
                        <a:cubicBezTo>
                          <a:pt x="28" y="196"/>
                          <a:pt x="14" y="200"/>
                          <a:pt x="14" y="200"/>
                        </a:cubicBezTo>
                        <a:cubicBezTo>
                          <a:pt x="5" y="214"/>
                          <a:pt x="11" y="210"/>
                          <a:pt x="0" y="214"/>
                        </a:cubicBezTo>
                        <a:cubicBezTo>
                          <a:pt x="2" y="202"/>
                          <a:pt x="5" y="198"/>
                          <a:pt x="8" y="188"/>
                        </a:cubicBezTo>
                        <a:cubicBezTo>
                          <a:pt x="6" y="178"/>
                          <a:pt x="3" y="173"/>
                          <a:pt x="0" y="164"/>
                        </a:cubicBezTo>
                        <a:cubicBezTo>
                          <a:pt x="3" y="156"/>
                          <a:pt x="7" y="157"/>
                          <a:pt x="14" y="152"/>
                        </a:cubicBezTo>
                        <a:cubicBezTo>
                          <a:pt x="18" y="141"/>
                          <a:pt x="23" y="140"/>
                          <a:pt x="32" y="134"/>
                        </a:cubicBezTo>
                        <a:cubicBezTo>
                          <a:pt x="37" y="127"/>
                          <a:pt x="37" y="123"/>
                          <a:pt x="44" y="118"/>
                        </a:cubicBezTo>
                        <a:cubicBezTo>
                          <a:pt x="64" y="121"/>
                          <a:pt x="55" y="122"/>
                          <a:pt x="72" y="116"/>
                        </a:cubicBezTo>
                        <a:cubicBezTo>
                          <a:pt x="76" y="115"/>
                          <a:pt x="84" y="112"/>
                          <a:pt x="84" y="112"/>
                        </a:cubicBezTo>
                        <a:cubicBezTo>
                          <a:pt x="105" y="119"/>
                          <a:pt x="97" y="84"/>
                          <a:pt x="114" y="78"/>
                        </a:cubicBezTo>
                        <a:cubicBezTo>
                          <a:pt x="117" y="87"/>
                          <a:pt x="110" y="89"/>
                          <a:pt x="120" y="92"/>
                        </a:cubicBezTo>
                        <a:cubicBezTo>
                          <a:pt x="125" y="85"/>
                          <a:pt x="125" y="81"/>
                          <a:pt x="132" y="76"/>
                        </a:cubicBezTo>
                        <a:cubicBezTo>
                          <a:pt x="138" y="68"/>
                          <a:pt x="146" y="65"/>
                          <a:pt x="150" y="54"/>
                        </a:cubicBezTo>
                        <a:cubicBezTo>
                          <a:pt x="151" y="50"/>
                          <a:pt x="154" y="42"/>
                          <a:pt x="154" y="42"/>
                        </a:cubicBezTo>
                        <a:cubicBezTo>
                          <a:pt x="152" y="41"/>
                          <a:pt x="148" y="40"/>
                          <a:pt x="148" y="38"/>
                        </a:cubicBezTo>
                        <a:cubicBezTo>
                          <a:pt x="148" y="36"/>
                          <a:pt x="161" y="33"/>
                          <a:pt x="152" y="32"/>
                        </a:cubicBezTo>
                        <a:lnTo>
                          <a:pt x="158" y="24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238" name="Freeform 94"/>
                  <p:cNvSpPr>
                    <a:spLocks/>
                  </p:cNvSpPr>
                  <p:nvPr/>
                </p:nvSpPr>
                <p:spPr bwMode="ltGray">
                  <a:xfrm>
                    <a:off x="4709" y="340"/>
                    <a:ext cx="6" cy="4"/>
                  </a:xfrm>
                  <a:custGeom>
                    <a:avLst/>
                    <a:gdLst/>
                    <a:ahLst/>
                    <a:cxnLst>
                      <a:cxn ang="0">
                        <a:pos x="0" y="9"/>
                      </a:cxn>
                      <a:cxn ang="0">
                        <a:pos x="4" y="13"/>
                      </a:cxn>
                      <a:cxn ang="0">
                        <a:pos x="0" y="9"/>
                      </a:cxn>
                    </a:cxnLst>
                    <a:rect l="0" t="0" r="r" b="b"/>
                    <a:pathLst>
                      <a:path w="13" h="13">
                        <a:moveTo>
                          <a:pt x="0" y="9"/>
                        </a:moveTo>
                        <a:cubicBezTo>
                          <a:pt x="6" y="0"/>
                          <a:pt x="13" y="7"/>
                          <a:pt x="4" y="13"/>
                        </a:cubicBezTo>
                        <a:cubicBezTo>
                          <a:pt x="0" y="6"/>
                          <a:pt x="0" y="5"/>
                          <a:pt x="0" y="9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239" name="Freeform 95"/>
                  <p:cNvSpPr>
                    <a:spLocks/>
                  </p:cNvSpPr>
                  <p:nvPr/>
                </p:nvSpPr>
                <p:spPr bwMode="ltGray">
                  <a:xfrm>
                    <a:off x="4261" y="389"/>
                    <a:ext cx="347" cy="189"/>
                  </a:xfrm>
                  <a:custGeom>
                    <a:avLst/>
                    <a:gdLst/>
                    <a:ahLst/>
                    <a:cxnLst>
                      <a:cxn ang="0">
                        <a:pos x="812" y="26"/>
                      </a:cxn>
                      <a:cxn ang="0">
                        <a:pos x="778" y="78"/>
                      </a:cxn>
                      <a:cxn ang="0">
                        <a:pos x="748" y="122"/>
                      </a:cxn>
                      <a:cxn ang="0">
                        <a:pos x="722" y="142"/>
                      </a:cxn>
                      <a:cxn ang="0">
                        <a:pos x="634" y="180"/>
                      </a:cxn>
                      <a:cxn ang="0">
                        <a:pos x="632" y="210"/>
                      </a:cxn>
                      <a:cxn ang="0">
                        <a:pos x="604" y="230"/>
                      </a:cxn>
                      <a:cxn ang="0">
                        <a:pos x="620" y="178"/>
                      </a:cxn>
                      <a:cxn ang="0">
                        <a:pos x="576" y="188"/>
                      </a:cxn>
                      <a:cxn ang="0">
                        <a:pos x="556" y="218"/>
                      </a:cxn>
                      <a:cxn ang="0">
                        <a:pos x="596" y="280"/>
                      </a:cxn>
                      <a:cxn ang="0">
                        <a:pos x="594" y="368"/>
                      </a:cxn>
                      <a:cxn ang="0">
                        <a:pos x="542" y="406"/>
                      </a:cxn>
                      <a:cxn ang="0">
                        <a:pos x="522" y="386"/>
                      </a:cxn>
                      <a:cxn ang="0">
                        <a:pos x="482" y="348"/>
                      </a:cxn>
                      <a:cxn ang="0">
                        <a:pos x="462" y="348"/>
                      </a:cxn>
                      <a:cxn ang="0">
                        <a:pos x="450" y="394"/>
                      </a:cxn>
                      <a:cxn ang="0">
                        <a:pos x="500" y="464"/>
                      </a:cxn>
                      <a:cxn ang="0">
                        <a:pos x="510" y="524"/>
                      </a:cxn>
                      <a:cxn ang="0">
                        <a:pos x="526" y="560"/>
                      </a:cxn>
                      <a:cxn ang="0">
                        <a:pos x="492" y="544"/>
                      </a:cxn>
                      <a:cxn ang="0">
                        <a:pos x="470" y="518"/>
                      </a:cxn>
                      <a:cxn ang="0">
                        <a:pos x="422" y="424"/>
                      </a:cxn>
                      <a:cxn ang="0">
                        <a:pos x="426" y="310"/>
                      </a:cxn>
                      <a:cxn ang="0">
                        <a:pos x="422" y="268"/>
                      </a:cxn>
                      <a:cxn ang="0">
                        <a:pos x="412" y="276"/>
                      </a:cxn>
                      <a:cxn ang="0">
                        <a:pos x="386" y="266"/>
                      </a:cxn>
                      <a:cxn ang="0">
                        <a:pos x="360" y="170"/>
                      </a:cxn>
                      <a:cxn ang="0">
                        <a:pos x="330" y="166"/>
                      </a:cxn>
                      <a:cxn ang="0">
                        <a:pos x="288" y="172"/>
                      </a:cxn>
                      <a:cxn ang="0">
                        <a:pos x="242" y="232"/>
                      </a:cxn>
                      <a:cxn ang="0">
                        <a:pos x="196" y="268"/>
                      </a:cxn>
                      <a:cxn ang="0">
                        <a:pos x="184" y="274"/>
                      </a:cxn>
                      <a:cxn ang="0">
                        <a:pos x="160" y="328"/>
                      </a:cxn>
                      <a:cxn ang="0">
                        <a:pos x="152" y="354"/>
                      </a:cxn>
                      <a:cxn ang="0">
                        <a:pos x="128" y="404"/>
                      </a:cxn>
                      <a:cxn ang="0">
                        <a:pos x="94" y="392"/>
                      </a:cxn>
                      <a:cxn ang="0">
                        <a:pos x="66" y="258"/>
                      </a:cxn>
                      <a:cxn ang="0">
                        <a:pos x="72" y="156"/>
                      </a:cxn>
                      <a:cxn ang="0">
                        <a:pos x="44" y="180"/>
                      </a:cxn>
                      <a:cxn ang="0">
                        <a:pos x="20" y="150"/>
                      </a:cxn>
                      <a:cxn ang="0">
                        <a:pos x="24" y="138"/>
                      </a:cxn>
                      <a:cxn ang="0">
                        <a:pos x="0" y="92"/>
                      </a:cxn>
                      <a:cxn ang="0">
                        <a:pos x="798" y="6"/>
                      </a:cxn>
                    </a:cxnLst>
                    <a:rect l="0" t="0" r="r" b="b"/>
                    <a:pathLst>
                      <a:path w="812" h="564">
                        <a:moveTo>
                          <a:pt x="798" y="6"/>
                        </a:moveTo>
                        <a:cubicBezTo>
                          <a:pt x="801" y="15"/>
                          <a:pt x="809" y="16"/>
                          <a:pt x="812" y="26"/>
                        </a:cubicBezTo>
                        <a:cubicBezTo>
                          <a:pt x="809" y="36"/>
                          <a:pt x="801" y="41"/>
                          <a:pt x="796" y="50"/>
                        </a:cubicBezTo>
                        <a:cubicBezTo>
                          <a:pt x="791" y="61"/>
                          <a:pt x="788" y="71"/>
                          <a:pt x="778" y="78"/>
                        </a:cubicBezTo>
                        <a:cubicBezTo>
                          <a:pt x="773" y="85"/>
                          <a:pt x="771" y="88"/>
                          <a:pt x="774" y="96"/>
                        </a:cubicBezTo>
                        <a:cubicBezTo>
                          <a:pt x="767" y="107"/>
                          <a:pt x="758" y="114"/>
                          <a:pt x="748" y="122"/>
                        </a:cubicBezTo>
                        <a:cubicBezTo>
                          <a:pt x="744" y="125"/>
                          <a:pt x="736" y="130"/>
                          <a:pt x="736" y="130"/>
                        </a:cubicBezTo>
                        <a:cubicBezTo>
                          <a:pt x="740" y="141"/>
                          <a:pt x="731" y="140"/>
                          <a:pt x="722" y="142"/>
                        </a:cubicBezTo>
                        <a:cubicBezTo>
                          <a:pt x="716" y="148"/>
                          <a:pt x="712" y="151"/>
                          <a:pt x="704" y="154"/>
                        </a:cubicBezTo>
                        <a:cubicBezTo>
                          <a:pt x="686" y="150"/>
                          <a:pt x="650" y="169"/>
                          <a:pt x="634" y="180"/>
                        </a:cubicBezTo>
                        <a:cubicBezTo>
                          <a:pt x="636" y="189"/>
                          <a:pt x="631" y="193"/>
                          <a:pt x="640" y="196"/>
                        </a:cubicBezTo>
                        <a:cubicBezTo>
                          <a:pt x="643" y="205"/>
                          <a:pt x="640" y="207"/>
                          <a:pt x="632" y="210"/>
                        </a:cubicBezTo>
                        <a:cubicBezTo>
                          <a:pt x="626" y="219"/>
                          <a:pt x="623" y="226"/>
                          <a:pt x="614" y="232"/>
                        </a:cubicBezTo>
                        <a:cubicBezTo>
                          <a:pt x="611" y="231"/>
                          <a:pt x="606" y="233"/>
                          <a:pt x="604" y="230"/>
                        </a:cubicBezTo>
                        <a:cubicBezTo>
                          <a:pt x="599" y="220"/>
                          <a:pt x="610" y="199"/>
                          <a:pt x="620" y="196"/>
                        </a:cubicBezTo>
                        <a:cubicBezTo>
                          <a:pt x="623" y="187"/>
                          <a:pt x="617" y="187"/>
                          <a:pt x="620" y="178"/>
                        </a:cubicBezTo>
                        <a:cubicBezTo>
                          <a:pt x="617" y="164"/>
                          <a:pt x="609" y="168"/>
                          <a:pt x="598" y="172"/>
                        </a:cubicBezTo>
                        <a:cubicBezTo>
                          <a:pt x="592" y="180"/>
                          <a:pt x="585" y="185"/>
                          <a:pt x="576" y="188"/>
                        </a:cubicBezTo>
                        <a:cubicBezTo>
                          <a:pt x="572" y="194"/>
                          <a:pt x="568" y="200"/>
                          <a:pt x="564" y="206"/>
                        </a:cubicBezTo>
                        <a:cubicBezTo>
                          <a:pt x="561" y="210"/>
                          <a:pt x="556" y="218"/>
                          <a:pt x="556" y="218"/>
                        </a:cubicBezTo>
                        <a:cubicBezTo>
                          <a:pt x="558" y="234"/>
                          <a:pt x="559" y="243"/>
                          <a:pt x="572" y="252"/>
                        </a:cubicBezTo>
                        <a:cubicBezTo>
                          <a:pt x="579" y="262"/>
                          <a:pt x="586" y="273"/>
                          <a:pt x="596" y="280"/>
                        </a:cubicBezTo>
                        <a:cubicBezTo>
                          <a:pt x="598" y="286"/>
                          <a:pt x="602" y="298"/>
                          <a:pt x="602" y="298"/>
                        </a:cubicBezTo>
                        <a:cubicBezTo>
                          <a:pt x="601" y="308"/>
                          <a:pt x="599" y="361"/>
                          <a:pt x="594" y="368"/>
                        </a:cubicBezTo>
                        <a:cubicBezTo>
                          <a:pt x="590" y="374"/>
                          <a:pt x="576" y="378"/>
                          <a:pt x="570" y="382"/>
                        </a:cubicBezTo>
                        <a:cubicBezTo>
                          <a:pt x="563" y="393"/>
                          <a:pt x="550" y="396"/>
                          <a:pt x="542" y="406"/>
                        </a:cubicBezTo>
                        <a:cubicBezTo>
                          <a:pt x="536" y="413"/>
                          <a:pt x="539" y="417"/>
                          <a:pt x="530" y="420"/>
                        </a:cubicBezTo>
                        <a:cubicBezTo>
                          <a:pt x="526" y="408"/>
                          <a:pt x="538" y="391"/>
                          <a:pt x="522" y="386"/>
                        </a:cubicBezTo>
                        <a:cubicBezTo>
                          <a:pt x="516" y="377"/>
                          <a:pt x="510" y="364"/>
                          <a:pt x="502" y="356"/>
                        </a:cubicBezTo>
                        <a:cubicBezTo>
                          <a:pt x="497" y="341"/>
                          <a:pt x="505" y="360"/>
                          <a:pt x="482" y="348"/>
                        </a:cubicBezTo>
                        <a:cubicBezTo>
                          <a:pt x="478" y="346"/>
                          <a:pt x="478" y="339"/>
                          <a:pt x="474" y="336"/>
                        </a:cubicBezTo>
                        <a:cubicBezTo>
                          <a:pt x="470" y="323"/>
                          <a:pt x="466" y="342"/>
                          <a:pt x="462" y="348"/>
                        </a:cubicBezTo>
                        <a:cubicBezTo>
                          <a:pt x="460" y="358"/>
                          <a:pt x="456" y="363"/>
                          <a:pt x="454" y="374"/>
                        </a:cubicBezTo>
                        <a:cubicBezTo>
                          <a:pt x="457" y="383"/>
                          <a:pt x="455" y="387"/>
                          <a:pt x="450" y="394"/>
                        </a:cubicBezTo>
                        <a:cubicBezTo>
                          <a:pt x="454" y="399"/>
                          <a:pt x="464" y="411"/>
                          <a:pt x="466" y="418"/>
                        </a:cubicBezTo>
                        <a:cubicBezTo>
                          <a:pt x="474" y="443"/>
                          <a:pt x="472" y="458"/>
                          <a:pt x="500" y="464"/>
                        </a:cubicBezTo>
                        <a:cubicBezTo>
                          <a:pt x="507" y="469"/>
                          <a:pt x="510" y="474"/>
                          <a:pt x="516" y="480"/>
                        </a:cubicBezTo>
                        <a:cubicBezTo>
                          <a:pt x="511" y="494"/>
                          <a:pt x="513" y="509"/>
                          <a:pt x="510" y="524"/>
                        </a:cubicBezTo>
                        <a:cubicBezTo>
                          <a:pt x="512" y="537"/>
                          <a:pt x="511" y="541"/>
                          <a:pt x="522" y="548"/>
                        </a:cubicBezTo>
                        <a:cubicBezTo>
                          <a:pt x="523" y="552"/>
                          <a:pt x="525" y="556"/>
                          <a:pt x="526" y="560"/>
                        </a:cubicBezTo>
                        <a:cubicBezTo>
                          <a:pt x="527" y="564"/>
                          <a:pt x="514" y="556"/>
                          <a:pt x="514" y="556"/>
                        </a:cubicBezTo>
                        <a:cubicBezTo>
                          <a:pt x="502" y="564"/>
                          <a:pt x="501" y="551"/>
                          <a:pt x="492" y="544"/>
                        </a:cubicBezTo>
                        <a:cubicBezTo>
                          <a:pt x="488" y="541"/>
                          <a:pt x="480" y="536"/>
                          <a:pt x="480" y="536"/>
                        </a:cubicBezTo>
                        <a:cubicBezTo>
                          <a:pt x="471" y="522"/>
                          <a:pt x="474" y="529"/>
                          <a:pt x="470" y="518"/>
                        </a:cubicBezTo>
                        <a:cubicBezTo>
                          <a:pt x="467" y="491"/>
                          <a:pt x="461" y="446"/>
                          <a:pt x="436" y="430"/>
                        </a:cubicBezTo>
                        <a:cubicBezTo>
                          <a:pt x="428" y="433"/>
                          <a:pt x="425" y="433"/>
                          <a:pt x="422" y="424"/>
                        </a:cubicBezTo>
                        <a:cubicBezTo>
                          <a:pt x="427" y="404"/>
                          <a:pt x="432" y="383"/>
                          <a:pt x="438" y="364"/>
                        </a:cubicBezTo>
                        <a:cubicBezTo>
                          <a:pt x="436" y="343"/>
                          <a:pt x="431" y="330"/>
                          <a:pt x="426" y="310"/>
                        </a:cubicBezTo>
                        <a:cubicBezTo>
                          <a:pt x="429" y="302"/>
                          <a:pt x="425" y="300"/>
                          <a:pt x="422" y="292"/>
                        </a:cubicBezTo>
                        <a:cubicBezTo>
                          <a:pt x="424" y="282"/>
                          <a:pt x="428" y="277"/>
                          <a:pt x="422" y="268"/>
                        </a:cubicBezTo>
                        <a:cubicBezTo>
                          <a:pt x="420" y="269"/>
                          <a:pt x="418" y="269"/>
                          <a:pt x="416" y="270"/>
                        </a:cubicBezTo>
                        <a:cubicBezTo>
                          <a:pt x="414" y="272"/>
                          <a:pt x="414" y="275"/>
                          <a:pt x="412" y="276"/>
                        </a:cubicBezTo>
                        <a:cubicBezTo>
                          <a:pt x="408" y="278"/>
                          <a:pt x="400" y="280"/>
                          <a:pt x="400" y="280"/>
                        </a:cubicBezTo>
                        <a:cubicBezTo>
                          <a:pt x="394" y="274"/>
                          <a:pt x="389" y="274"/>
                          <a:pt x="386" y="266"/>
                        </a:cubicBezTo>
                        <a:cubicBezTo>
                          <a:pt x="391" y="251"/>
                          <a:pt x="379" y="206"/>
                          <a:pt x="364" y="196"/>
                        </a:cubicBezTo>
                        <a:cubicBezTo>
                          <a:pt x="357" y="186"/>
                          <a:pt x="358" y="182"/>
                          <a:pt x="360" y="170"/>
                        </a:cubicBezTo>
                        <a:cubicBezTo>
                          <a:pt x="358" y="160"/>
                          <a:pt x="356" y="147"/>
                          <a:pt x="346" y="144"/>
                        </a:cubicBezTo>
                        <a:cubicBezTo>
                          <a:pt x="343" y="154"/>
                          <a:pt x="338" y="160"/>
                          <a:pt x="330" y="166"/>
                        </a:cubicBezTo>
                        <a:cubicBezTo>
                          <a:pt x="323" y="164"/>
                          <a:pt x="308" y="160"/>
                          <a:pt x="308" y="160"/>
                        </a:cubicBezTo>
                        <a:cubicBezTo>
                          <a:pt x="296" y="162"/>
                          <a:pt x="297" y="166"/>
                          <a:pt x="288" y="172"/>
                        </a:cubicBezTo>
                        <a:cubicBezTo>
                          <a:pt x="284" y="185"/>
                          <a:pt x="282" y="191"/>
                          <a:pt x="268" y="196"/>
                        </a:cubicBezTo>
                        <a:cubicBezTo>
                          <a:pt x="264" y="200"/>
                          <a:pt x="243" y="231"/>
                          <a:pt x="242" y="232"/>
                        </a:cubicBezTo>
                        <a:cubicBezTo>
                          <a:pt x="231" y="239"/>
                          <a:pt x="215" y="247"/>
                          <a:pt x="206" y="256"/>
                        </a:cubicBezTo>
                        <a:cubicBezTo>
                          <a:pt x="202" y="260"/>
                          <a:pt x="200" y="265"/>
                          <a:pt x="196" y="268"/>
                        </a:cubicBezTo>
                        <a:cubicBezTo>
                          <a:pt x="194" y="269"/>
                          <a:pt x="192" y="269"/>
                          <a:pt x="190" y="270"/>
                        </a:cubicBezTo>
                        <a:cubicBezTo>
                          <a:pt x="188" y="271"/>
                          <a:pt x="186" y="272"/>
                          <a:pt x="184" y="274"/>
                        </a:cubicBezTo>
                        <a:cubicBezTo>
                          <a:pt x="180" y="278"/>
                          <a:pt x="172" y="286"/>
                          <a:pt x="172" y="286"/>
                        </a:cubicBezTo>
                        <a:cubicBezTo>
                          <a:pt x="167" y="300"/>
                          <a:pt x="165" y="314"/>
                          <a:pt x="160" y="328"/>
                        </a:cubicBezTo>
                        <a:cubicBezTo>
                          <a:pt x="158" y="335"/>
                          <a:pt x="156" y="341"/>
                          <a:pt x="154" y="348"/>
                        </a:cubicBezTo>
                        <a:cubicBezTo>
                          <a:pt x="153" y="350"/>
                          <a:pt x="152" y="354"/>
                          <a:pt x="152" y="354"/>
                        </a:cubicBezTo>
                        <a:cubicBezTo>
                          <a:pt x="152" y="359"/>
                          <a:pt x="156" y="384"/>
                          <a:pt x="146" y="392"/>
                        </a:cubicBezTo>
                        <a:cubicBezTo>
                          <a:pt x="141" y="397"/>
                          <a:pt x="128" y="404"/>
                          <a:pt x="128" y="404"/>
                        </a:cubicBezTo>
                        <a:cubicBezTo>
                          <a:pt x="125" y="412"/>
                          <a:pt x="122" y="421"/>
                          <a:pt x="114" y="424"/>
                        </a:cubicBezTo>
                        <a:cubicBezTo>
                          <a:pt x="100" y="419"/>
                          <a:pt x="97" y="405"/>
                          <a:pt x="94" y="392"/>
                        </a:cubicBezTo>
                        <a:cubicBezTo>
                          <a:pt x="86" y="362"/>
                          <a:pt x="82" y="332"/>
                          <a:pt x="72" y="302"/>
                        </a:cubicBezTo>
                        <a:cubicBezTo>
                          <a:pt x="71" y="281"/>
                          <a:pt x="70" y="275"/>
                          <a:pt x="66" y="258"/>
                        </a:cubicBezTo>
                        <a:cubicBezTo>
                          <a:pt x="66" y="251"/>
                          <a:pt x="68" y="219"/>
                          <a:pt x="64" y="208"/>
                        </a:cubicBezTo>
                        <a:cubicBezTo>
                          <a:pt x="70" y="191"/>
                          <a:pt x="66" y="173"/>
                          <a:pt x="72" y="156"/>
                        </a:cubicBezTo>
                        <a:cubicBezTo>
                          <a:pt x="66" y="139"/>
                          <a:pt x="60" y="168"/>
                          <a:pt x="56" y="172"/>
                        </a:cubicBezTo>
                        <a:cubicBezTo>
                          <a:pt x="53" y="175"/>
                          <a:pt x="44" y="180"/>
                          <a:pt x="44" y="180"/>
                        </a:cubicBezTo>
                        <a:cubicBezTo>
                          <a:pt x="35" y="177"/>
                          <a:pt x="28" y="173"/>
                          <a:pt x="24" y="162"/>
                        </a:cubicBezTo>
                        <a:cubicBezTo>
                          <a:pt x="23" y="158"/>
                          <a:pt x="20" y="150"/>
                          <a:pt x="20" y="150"/>
                        </a:cubicBezTo>
                        <a:cubicBezTo>
                          <a:pt x="30" y="148"/>
                          <a:pt x="30" y="143"/>
                          <a:pt x="38" y="138"/>
                        </a:cubicBezTo>
                        <a:cubicBezTo>
                          <a:pt x="35" y="128"/>
                          <a:pt x="31" y="133"/>
                          <a:pt x="24" y="138"/>
                        </a:cubicBezTo>
                        <a:cubicBezTo>
                          <a:pt x="15" y="135"/>
                          <a:pt x="15" y="132"/>
                          <a:pt x="18" y="124"/>
                        </a:cubicBezTo>
                        <a:cubicBezTo>
                          <a:pt x="11" y="114"/>
                          <a:pt x="9" y="101"/>
                          <a:pt x="0" y="92"/>
                        </a:cubicBezTo>
                        <a:lnTo>
                          <a:pt x="76" y="0"/>
                        </a:lnTo>
                        <a:lnTo>
                          <a:pt x="798" y="6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240" name="Freeform 96"/>
                  <p:cNvSpPr>
                    <a:spLocks/>
                  </p:cNvSpPr>
                  <p:nvPr/>
                </p:nvSpPr>
                <p:spPr bwMode="ltGray">
                  <a:xfrm>
                    <a:off x="4322" y="519"/>
                    <a:ext cx="19" cy="29"/>
                  </a:xfrm>
                  <a:custGeom>
                    <a:avLst/>
                    <a:gdLst/>
                    <a:ahLst/>
                    <a:cxnLst>
                      <a:cxn ang="0">
                        <a:pos x="7" y="11"/>
                      </a:cxn>
                      <a:cxn ang="0">
                        <a:pos x="17" y="3"/>
                      </a:cxn>
                      <a:cxn ang="0">
                        <a:pos x="37" y="33"/>
                      </a:cxn>
                      <a:cxn ang="0">
                        <a:pos x="19" y="85"/>
                      </a:cxn>
                      <a:cxn ang="0">
                        <a:pos x="1" y="69"/>
                      </a:cxn>
                      <a:cxn ang="0">
                        <a:pos x="7" y="11"/>
                      </a:cxn>
                    </a:cxnLst>
                    <a:rect l="0" t="0" r="r" b="b"/>
                    <a:pathLst>
                      <a:path w="43" h="85">
                        <a:moveTo>
                          <a:pt x="7" y="11"/>
                        </a:moveTo>
                        <a:cubicBezTo>
                          <a:pt x="4" y="2"/>
                          <a:pt x="9" y="0"/>
                          <a:pt x="17" y="3"/>
                        </a:cubicBezTo>
                        <a:cubicBezTo>
                          <a:pt x="24" y="13"/>
                          <a:pt x="28" y="24"/>
                          <a:pt x="37" y="33"/>
                        </a:cubicBezTo>
                        <a:cubicBezTo>
                          <a:pt x="43" y="52"/>
                          <a:pt x="40" y="78"/>
                          <a:pt x="19" y="85"/>
                        </a:cubicBezTo>
                        <a:cubicBezTo>
                          <a:pt x="6" y="81"/>
                          <a:pt x="5" y="81"/>
                          <a:pt x="1" y="69"/>
                        </a:cubicBezTo>
                        <a:cubicBezTo>
                          <a:pt x="2" y="66"/>
                          <a:pt x="0" y="4"/>
                          <a:pt x="7" y="11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241" name="Freeform 97"/>
                  <p:cNvSpPr>
                    <a:spLocks/>
                  </p:cNvSpPr>
                  <p:nvPr/>
                </p:nvSpPr>
                <p:spPr bwMode="ltGray">
                  <a:xfrm>
                    <a:off x="4588" y="421"/>
                    <a:ext cx="18" cy="24"/>
                  </a:xfrm>
                  <a:custGeom>
                    <a:avLst/>
                    <a:gdLst/>
                    <a:ahLst/>
                    <a:cxnLst>
                      <a:cxn ang="0">
                        <a:pos x="13" y="28"/>
                      </a:cxn>
                      <a:cxn ang="0">
                        <a:pos x="29" y="2"/>
                      </a:cxn>
                      <a:cxn ang="0">
                        <a:pos x="43" y="4"/>
                      </a:cxn>
                      <a:cxn ang="0">
                        <a:pos x="39" y="26"/>
                      </a:cxn>
                      <a:cxn ang="0">
                        <a:pos x="13" y="74"/>
                      </a:cxn>
                      <a:cxn ang="0">
                        <a:pos x="7" y="60"/>
                      </a:cxn>
                      <a:cxn ang="0">
                        <a:pos x="3" y="36"/>
                      </a:cxn>
                      <a:cxn ang="0">
                        <a:pos x="13" y="28"/>
                      </a:cxn>
                    </a:cxnLst>
                    <a:rect l="0" t="0" r="r" b="b"/>
                    <a:pathLst>
                      <a:path w="44" h="74">
                        <a:moveTo>
                          <a:pt x="13" y="28"/>
                        </a:moveTo>
                        <a:cubicBezTo>
                          <a:pt x="15" y="13"/>
                          <a:pt x="14" y="7"/>
                          <a:pt x="29" y="2"/>
                        </a:cubicBezTo>
                        <a:cubicBezTo>
                          <a:pt x="34" y="3"/>
                          <a:pt x="40" y="0"/>
                          <a:pt x="43" y="4"/>
                        </a:cubicBezTo>
                        <a:cubicBezTo>
                          <a:pt x="44" y="6"/>
                          <a:pt x="41" y="21"/>
                          <a:pt x="39" y="26"/>
                        </a:cubicBezTo>
                        <a:cubicBezTo>
                          <a:pt x="31" y="43"/>
                          <a:pt x="30" y="63"/>
                          <a:pt x="13" y="74"/>
                        </a:cubicBezTo>
                        <a:cubicBezTo>
                          <a:pt x="4" y="71"/>
                          <a:pt x="4" y="68"/>
                          <a:pt x="7" y="60"/>
                        </a:cubicBezTo>
                        <a:cubicBezTo>
                          <a:pt x="5" y="50"/>
                          <a:pt x="0" y="46"/>
                          <a:pt x="3" y="36"/>
                        </a:cubicBezTo>
                        <a:cubicBezTo>
                          <a:pt x="4" y="32"/>
                          <a:pt x="8" y="23"/>
                          <a:pt x="13" y="2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242" name="Freeform 98"/>
                  <p:cNvSpPr>
                    <a:spLocks/>
                  </p:cNvSpPr>
                  <p:nvPr/>
                </p:nvSpPr>
                <p:spPr bwMode="ltGray">
                  <a:xfrm>
                    <a:off x="4639" y="409"/>
                    <a:ext cx="9" cy="10"/>
                  </a:xfrm>
                  <a:custGeom>
                    <a:avLst/>
                    <a:gdLst/>
                    <a:ahLst/>
                    <a:cxnLst>
                      <a:cxn ang="0">
                        <a:pos x="7" y="16"/>
                      </a:cxn>
                      <a:cxn ang="0">
                        <a:pos x="5" y="30"/>
                      </a:cxn>
                      <a:cxn ang="0">
                        <a:pos x="7" y="16"/>
                      </a:cxn>
                    </a:cxnLst>
                    <a:rect l="0" t="0" r="r" b="b"/>
                    <a:pathLst>
                      <a:path w="20" h="30">
                        <a:moveTo>
                          <a:pt x="7" y="16"/>
                        </a:moveTo>
                        <a:cubicBezTo>
                          <a:pt x="18" y="0"/>
                          <a:pt x="20" y="20"/>
                          <a:pt x="5" y="30"/>
                        </a:cubicBezTo>
                        <a:cubicBezTo>
                          <a:pt x="0" y="23"/>
                          <a:pt x="1" y="22"/>
                          <a:pt x="7" y="16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243" name="Freeform 99"/>
                  <p:cNvSpPr>
                    <a:spLocks/>
                  </p:cNvSpPr>
                  <p:nvPr/>
                </p:nvSpPr>
                <p:spPr bwMode="ltGray">
                  <a:xfrm>
                    <a:off x="3709" y="315"/>
                    <a:ext cx="433" cy="354"/>
                  </a:xfrm>
                  <a:custGeom>
                    <a:avLst/>
                    <a:gdLst/>
                    <a:ahLst/>
                    <a:cxnLst>
                      <a:cxn ang="0">
                        <a:pos x="481" y="464"/>
                      </a:cxn>
                      <a:cxn ang="0">
                        <a:pos x="486" y="451"/>
                      </a:cxn>
                      <a:cxn ang="0">
                        <a:pos x="500" y="413"/>
                      </a:cxn>
                      <a:cxn ang="0">
                        <a:pos x="309" y="287"/>
                      </a:cxn>
                      <a:cxn ang="0">
                        <a:pos x="282" y="346"/>
                      </a:cxn>
                      <a:cxn ang="0">
                        <a:pos x="303" y="556"/>
                      </a:cxn>
                      <a:cxn ang="0">
                        <a:pos x="282" y="494"/>
                      </a:cxn>
                      <a:cxn ang="0">
                        <a:pos x="242" y="439"/>
                      </a:cxn>
                      <a:cxn ang="0">
                        <a:pos x="245" y="413"/>
                      </a:cxn>
                      <a:cxn ang="0">
                        <a:pos x="247" y="394"/>
                      </a:cxn>
                      <a:cxn ang="0">
                        <a:pos x="220" y="375"/>
                      </a:cxn>
                      <a:cxn ang="0">
                        <a:pos x="194" y="346"/>
                      </a:cxn>
                      <a:cxn ang="0">
                        <a:pos x="148" y="354"/>
                      </a:cxn>
                      <a:cxn ang="0">
                        <a:pos x="126" y="365"/>
                      </a:cxn>
                      <a:cxn ang="0">
                        <a:pos x="78" y="365"/>
                      </a:cxn>
                      <a:cxn ang="0">
                        <a:pos x="22" y="312"/>
                      </a:cxn>
                      <a:cxn ang="0">
                        <a:pos x="11" y="295"/>
                      </a:cxn>
                      <a:cxn ang="0">
                        <a:pos x="0" y="264"/>
                      </a:cxn>
                      <a:cxn ang="0">
                        <a:pos x="24" y="213"/>
                      </a:cxn>
                      <a:cxn ang="0">
                        <a:pos x="32" y="181"/>
                      </a:cxn>
                      <a:cxn ang="0">
                        <a:pos x="51" y="143"/>
                      </a:cxn>
                      <a:cxn ang="0">
                        <a:pos x="81" y="116"/>
                      </a:cxn>
                      <a:cxn ang="0">
                        <a:pos x="167" y="67"/>
                      </a:cxn>
                      <a:cxn ang="0">
                        <a:pos x="220" y="30"/>
                      </a:cxn>
                      <a:cxn ang="0">
                        <a:pos x="258" y="6"/>
                      </a:cxn>
                      <a:cxn ang="0">
                        <a:pos x="363" y="2"/>
                      </a:cxn>
                      <a:cxn ang="0">
                        <a:pos x="398" y="0"/>
                      </a:cxn>
                      <a:cxn ang="0">
                        <a:pos x="384" y="34"/>
                      </a:cxn>
                      <a:cxn ang="0">
                        <a:pos x="443" y="84"/>
                      </a:cxn>
                      <a:cxn ang="0">
                        <a:pos x="497" y="74"/>
                      </a:cxn>
                      <a:cxn ang="0">
                        <a:pos x="529" y="82"/>
                      </a:cxn>
                      <a:cxn ang="0">
                        <a:pos x="559" y="97"/>
                      </a:cxn>
                      <a:cxn ang="0">
                        <a:pos x="572" y="188"/>
                      </a:cxn>
                      <a:cxn ang="0">
                        <a:pos x="572" y="240"/>
                      </a:cxn>
                      <a:cxn ang="0">
                        <a:pos x="599" y="283"/>
                      </a:cxn>
                      <a:cxn ang="0">
                        <a:pos x="645" y="300"/>
                      </a:cxn>
                      <a:cxn ang="0">
                        <a:pos x="680" y="295"/>
                      </a:cxn>
                      <a:cxn ang="0">
                        <a:pos x="664" y="340"/>
                      </a:cxn>
                      <a:cxn ang="0">
                        <a:pos x="599" y="407"/>
                      </a:cxn>
                      <a:cxn ang="0">
                        <a:pos x="548" y="485"/>
                      </a:cxn>
                      <a:cxn ang="0">
                        <a:pos x="556" y="508"/>
                      </a:cxn>
                      <a:cxn ang="0">
                        <a:pos x="435" y="556"/>
                      </a:cxn>
                    </a:cxnLst>
                    <a:rect l="0" t="0" r="r" b="b"/>
                    <a:pathLst>
                      <a:path w="682" h="557">
                        <a:moveTo>
                          <a:pt x="435" y="556"/>
                        </a:moveTo>
                        <a:lnTo>
                          <a:pt x="481" y="464"/>
                        </a:lnTo>
                        <a:lnTo>
                          <a:pt x="473" y="449"/>
                        </a:lnTo>
                        <a:lnTo>
                          <a:pt x="486" y="451"/>
                        </a:lnTo>
                        <a:lnTo>
                          <a:pt x="495" y="441"/>
                        </a:lnTo>
                        <a:lnTo>
                          <a:pt x="500" y="413"/>
                        </a:lnTo>
                        <a:lnTo>
                          <a:pt x="500" y="371"/>
                        </a:lnTo>
                        <a:lnTo>
                          <a:pt x="309" y="287"/>
                        </a:lnTo>
                        <a:lnTo>
                          <a:pt x="296" y="308"/>
                        </a:lnTo>
                        <a:lnTo>
                          <a:pt x="282" y="346"/>
                        </a:lnTo>
                        <a:lnTo>
                          <a:pt x="396" y="557"/>
                        </a:lnTo>
                        <a:lnTo>
                          <a:pt x="303" y="556"/>
                        </a:lnTo>
                        <a:lnTo>
                          <a:pt x="304" y="536"/>
                        </a:lnTo>
                        <a:cubicBezTo>
                          <a:pt x="284" y="520"/>
                          <a:pt x="296" y="510"/>
                          <a:pt x="282" y="494"/>
                        </a:cubicBezTo>
                        <a:cubicBezTo>
                          <a:pt x="276" y="475"/>
                          <a:pt x="267" y="468"/>
                          <a:pt x="253" y="451"/>
                        </a:cubicBezTo>
                        <a:cubicBezTo>
                          <a:pt x="249" y="447"/>
                          <a:pt x="245" y="443"/>
                          <a:pt x="242" y="439"/>
                        </a:cubicBezTo>
                        <a:lnTo>
                          <a:pt x="237" y="432"/>
                        </a:lnTo>
                        <a:cubicBezTo>
                          <a:pt x="237" y="432"/>
                          <a:pt x="245" y="413"/>
                          <a:pt x="245" y="413"/>
                        </a:cubicBezTo>
                        <a:cubicBezTo>
                          <a:pt x="247" y="409"/>
                          <a:pt x="250" y="401"/>
                          <a:pt x="250" y="401"/>
                        </a:cubicBezTo>
                        <a:cubicBezTo>
                          <a:pt x="249" y="399"/>
                          <a:pt x="247" y="397"/>
                          <a:pt x="247" y="394"/>
                        </a:cubicBezTo>
                        <a:cubicBezTo>
                          <a:pt x="248" y="390"/>
                          <a:pt x="253" y="382"/>
                          <a:pt x="253" y="382"/>
                        </a:cubicBezTo>
                        <a:cubicBezTo>
                          <a:pt x="243" y="370"/>
                          <a:pt x="237" y="371"/>
                          <a:pt x="220" y="375"/>
                        </a:cubicBezTo>
                        <a:cubicBezTo>
                          <a:pt x="217" y="371"/>
                          <a:pt x="210" y="369"/>
                          <a:pt x="207" y="365"/>
                        </a:cubicBezTo>
                        <a:cubicBezTo>
                          <a:pt x="185" y="337"/>
                          <a:pt x="216" y="363"/>
                          <a:pt x="194" y="346"/>
                        </a:cubicBezTo>
                        <a:cubicBezTo>
                          <a:pt x="167" y="349"/>
                          <a:pt x="179" y="346"/>
                          <a:pt x="156" y="352"/>
                        </a:cubicBezTo>
                        <a:cubicBezTo>
                          <a:pt x="153" y="353"/>
                          <a:pt x="148" y="354"/>
                          <a:pt x="148" y="354"/>
                        </a:cubicBezTo>
                        <a:cubicBezTo>
                          <a:pt x="146" y="356"/>
                          <a:pt x="145" y="359"/>
                          <a:pt x="142" y="361"/>
                        </a:cubicBezTo>
                        <a:cubicBezTo>
                          <a:pt x="138" y="363"/>
                          <a:pt x="126" y="365"/>
                          <a:pt x="126" y="365"/>
                        </a:cubicBezTo>
                        <a:cubicBezTo>
                          <a:pt x="105" y="354"/>
                          <a:pt x="116" y="355"/>
                          <a:pt x="94" y="361"/>
                        </a:cubicBezTo>
                        <a:cubicBezTo>
                          <a:pt x="89" y="362"/>
                          <a:pt x="78" y="365"/>
                          <a:pt x="78" y="365"/>
                        </a:cubicBezTo>
                        <a:cubicBezTo>
                          <a:pt x="62" y="383"/>
                          <a:pt x="46" y="346"/>
                          <a:pt x="35" y="337"/>
                        </a:cubicBezTo>
                        <a:cubicBezTo>
                          <a:pt x="32" y="330"/>
                          <a:pt x="24" y="320"/>
                          <a:pt x="22" y="312"/>
                        </a:cubicBezTo>
                        <a:cubicBezTo>
                          <a:pt x="20" y="308"/>
                          <a:pt x="22" y="303"/>
                          <a:pt x="19" y="300"/>
                        </a:cubicBezTo>
                        <a:cubicBezTo>
                          <a:pt x="17" y="297"/>
                          <a:pt x="13" y="297"/>
                          <a:pt x="11" y="295"/>
                        </a:cubicBezTo>
                        <a:cubicBezTo>
                          <a:pt x="3" y="277"/>
                          <a:pt x="15" y="306"/>
                          <a:pt x="5" y="276"/>
                        </a:cubicBezTo>
                        <a:cubicBezTo>
                          <a:pt x="4" y="272"/>
                          <a:pt x="0" y="264"/>
                          <a:pt x="0" y="264"/>
                        </a:cubicBezTo>
                        <a:cubicBezTo>
                          <a:pt x="3" y="253"/>
                          <a:pt x="2" y="248"/>
                          <a:pt x="13" y="243"/>
                        </a:cubicBezTo>
                        <a:cubicBezTo>
                          <a:pt x="20" y="221"/>
                          <a:pt x="17" y="231"/>
                          <a:pt x="24" y="213"/>
                        </a:cubicBezTo>
                        <a:cubicBezTo>
                          <a:pt x="26" y="209"/>
                          <a:pt x="30" y="200"/>
                          <a:pt x="30" y="200"/>
                        </a:cubicBezTo>
                        <a:cubicBezTo>
                          <a:pt x="26" y="192"/>
                          <a:pt x="24" y="191"/>
                          <a:pt x="32" y="181"/>
                        </a:cubicBezTo>
                        <a:cubicBezTo>
                          <a:pt x="36" y="177"/>
                          <a:pt x="43" y="169"/>
                          <a:pt x="43" y="169"/>
                        </a:cubicBezTo>
                        <a:cubicBezTo>
                          <a:pt x="37" y="155"/>
                          <a:pt x="36" y="153"/>
                          <a:pt x="51" y="143"/>
                        </a:cubicBezTo>
                        <a:cubicBezTo>
                          <a:pt x="56" y="140"/>
                          <a:pt x="67" y="135"/>
                          <a:pt x="67" y="135"/>
                        </a:cubicBezTo>
                        <a:cubicBezTo>
                          <a:pt x="73" y="129"/>
                          <a:pt x="75" y="122"/>
                          <a:pt x="81" y="116"/>
                        </a:cubicBezTo>
                        <a:cubicBezTo>
                          <a:pt x="89" y="107"/>
                          <a:pt x="102" y="105"/>
                          <a:pt x="113" y="99"/>
                        </a:cubicBezTo>
                        <a:cubicBezTo>
                          <a:pt x="125" y="85"/>
                          <a:pt x="149" y="76"/>
                          <a:pt x="167" y="67"/>
                        </a:cubicBezTo>
                        <a:cubicBezTo>
                          <a:pt x="174" y="59"/>
                          <a:pt x="175" y="50"/>
                          <a:pt x="188" y="46"/>
                        </a:cubicBezTo>
                        <a:cubicBezTo>
                          <a:pt x="198" y="39"/>
                          <a:pt x="208" y="36"/>
                          <a:pt x="220" y="30"/>
                        </a:cubicBezTo>
                        <a:cubicBezTo>
                          <a:pt x="223" y="28"/>
                          <a:pt x="228" y="25"/>
                          <a:pt x="228" y="25"/>
                        </a:cubicBezTo>
                        <a:cubicBezTo>
                          <a:pt x="237" y="16"/>
                          <a:pt x="245" y="10"/>
                          <a:pt x="258" y="6"/>
                        </a:cubicBezTo>
                        <a:cubicBezTo>
                          <a:pt x="269" y="31"/>
                          <a:pt x="301" y="6"/>
                          <a:pt x="320" y="4"/>
                        </a:cubicBezTo>
                        <a:cubicBezTo>
                          <a:pt x="334" y="3"/>
                          <a:pt x="349" y="3"/>
                          <a:pt x="363" y="2"/>
                        </a:cubicBezTo>
                        <a:cubicBezTo>
                          <a:pt x="369" y="3"/>
                          <a:pt x="376" y="5"/>
                          <a:pt x="382" y="4"/>
                        </a:cubicBezTo>
                        <a:cubicBezTo>
                          <a:pt x="387" y="4"/>
                          <a:pt x="398" y="0"/>
                          <a:pt x="398" y="0"/>
                        </a:cubicBezTo>
                        <a:cubicBezTo>
                          <a:pt x="415" y="8"/>
                          <a:pt x="406" y="16"/>
                          <a:pt x="400" y="30"/>
                        </a:cubicBezTo>
                        <a:cubicBezTo>
                          <a:pt x="398" y="34"/>
                          <a:pt x="384" y="34"/>
                          <a:pt x="384" y="34"/>
                        </a:cubicBezTo>
                        <a:cubicBezTo>
                          <a:pt x="379" y="47"/>
                          <a:pt x="398" y="51"/>
                          <a:pt x="411" y="55"/>
                        </a:cubicBezTo>
                        <a:cubicBezTo>
                          <a:pt x="419" y="72"/>
                          <a:pt x="421" y="79"/>
                          <a:pt x="443" y="84"/>
                        </a:cubicBezTo>
                        <a:cubicBezTo>
                          <a:pt x="461" y="71"/>
                          <a:pt x="435" y="65"/>
                          <a:pt x="468" y="57"/>
                        </a:cubicBezTo>
                        <a:cubicBezTo>
                          <a:pt x="482" y="61"/>
                          <a:pt x="485" y="70"/>
                          <a:pt x="497" y="74"/>
                        </a:cubicBezTo>
                        <a:cubicBezTo>
                          <a:pt x="505" y="76"/>
                          <a:pt x="513" y="78"/>
                          <a:pt x="521" y="80"/>
                        </a:cubicBezTo>
                        <a:cubicBezTo>
                          <a:pt x="524" y="81"/>
                          <a:pt x="529" y="82"/>
                          <a:pt x="529" y="82"/>
                        </a:cubicBezTo>
                        <a:cubicBezTo>
                          <a:pt x="547" y="78"/>
                          <a:pt x="547" y="76"/>
                          <a:pt x="562" y="84"/>
                        </a:cubicBezTo>
                        <a:cubicBezTo>
                          <a:pt x="566" y="95"/>
                          <a:pt x="565" y="86"/>
                          <a:pt x="559" y="97"/>
                        </a:cubicBezTo>
                        <a:cubicBezTo>
                          <a:pt x="557" y="101"/>
                          <a:pt x="554" y="110"/>
                          <a:pt x="554" y="110"/>
                        </a:cubicBezTo>
                        <a:cubicBezTo>
                          <a:pt x="556" y="132"/>
                          <a:pt x="556" y="168"/>
                          <a:pt x="572" y="188"/>
                        </a:cubicBezTo>
                        <a:cubicBezTo>
                          <a:pt x="568" y="198"/>
                          <a:pt x="564" y="208"/>
                          <a:pt x="562" y="219"/>
                        </a:cubicBezTo>
                        <a:cubicBezTo>
                          <a:pt x="564" y="227"/>
                          <a:pt x="569" y="233"/>
                          <a:pt x="572" y="240"/>
                        </a:cubicBezTo>
                        <a:cubicBezTo>
                          <a:pt x="573" y="247"/>
                          <a:pt x="572" y="254"/>
                          <a:pt x="575" y="259"/>
                        </a:cubicBezTo>
                        <a:cubicBezTo>
                          <a:pt x="577" y="263"/>
                          <a:pt x="595" y="272"/>
                          <a:pt x="599" y="283"/>
                        </a:cubicBezTo>
                        <a:cubicBezTo>
                          <a:pt x="594" y="295"/>
                          <a:pt x="603" y="306"/>
                          <a:pt x="618" y="310"/>
                        </a:cubicBezTo>
                        <a:cubicBezTo>
                          <a:pt x="630" y="307"/>
                          <a:pt x="638" y="308"/>
                          <a:pt x="645" y="300"/>
                        </a:cubicBezTo>
                        <a:cubicBezTo>
                          <a:pt x="660" y="302"/>
                          <a:pt x="663" y="303"/>
                          <a:pt x="672" y="293"/>
                        </a:cubicBezTo>
                        <a:cubicBezTo>
                          <a:pt x="675" y="294"/>
                          <a:pt x="679" y="293"/>
                          <a:pt x="680" y="295"/>
                        </a:cubicBezTo>
                        <a:cubicBezTo>
                          <a:pt x="682" y="301"/>
                          <a:pt x="674" y="321"/>
                          <a:pt x="672" y="327"/>
                        </a:cubicBezTo>
                        <a:cubicBezTo>
                          <a:pt x="668" y="340"/>
                          <a:pt x="671" y="326"/>
                          <a:pt x="664" y="340"/>
                        </a:cubicBezTo>
                        <a:cubicBezTo>
                          <a:pt x="652" y="360"/>
                          <a:pt x="646" y="381"/>
                          <a:pt x="621" y="394"/>
                        </a:cubicBezTo>
                        <a:cubicBezTo>
                          <a:pt x="614" y="402"/>
                          <a:pt x="609" y="402"/>
                          <a:pt x="599" y="407"/>
                        </a:cubicBezTo>
                        <a:cubicBezTo>
                          <a:pt x="590" y="418"/>
                          <a:pt x="579" y="429"/>
                          <a:pt x="567" y="439"/>
                        </a:cubicBezTo>
                        <a:cubicBezTo>
                          <a:pt x="560" y="454"/>
                          <a:pt x="555" y="470"/>
                          <a:pt x="548" y="485"/>
                        </a:cubicBezTo>
                        <a:cubicBezTo>
                          <a:pt x="549" y="489"/>
                          <a:pt x="550" y="492"/>
                          <a:pt x="551" y="496"/>
                        </a:cubicBezTo>
                        <a:cubicBezTo>
                          <a:pt x="552" y="500"/>
                          <a:pt x="556" y="508"/>
                          <a:pt x="556" y="508"/>
                        </a:cubicBezTo>
                        <a:cubicBezTo>
                          <a:pt x="559" y="524"/>
                          <a:pt x="562" y="546"/>
                          <a:pt x="576" y="557"/>
                        </a:cubicBezTo>
                        <a:lnTo>
                          <a:pt x="435" y="556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244" name="Freeform 100"/>
                  <p:cNvSpPr>
                    <a:spLocks/>
                  </p:cNvSpPr>
                  <p:nvPr/>
                </p:nvSpPr>
                <p:spPr bwMode="ltGray">
                  <a:xfrm>
                    <a:off x="3877" y="448"/>
                    <a:ext cx="163" cy="221"/>
                  </a:xfrm>
                  <a:custGeom>
                    <a:avLst/>
                    <a:gdLst/>
                    <a:ahLst/>
                    <a:cxnLst>
                      <a:cxn ang="0">
                        <a:pos x="243" y="347"/>
                      </a:cxn>
                      <a:cxn ang="0">
                        <a:pos x="233" y="301"/>
                      </a:cxn>
                      <a:cxn ang="0">
                        <a:pos x="217" y="288"/>
                      </a:cxn>
                      <a:cxn ang="0">
                        <a:pos x="215" y="269"/>
                      </a:cxn>
                      <a:cxn ang="0">
                        <a:pos x="209" y="254"/>
                      </a:cxn>
                      <a:cxn ang="0">
                        <a:pos x="209" y="229"/>
                      </a:cxn>
                      <a:cxn ang="0">
                        <a:pos x="207" y="214"/>
                      </a:cxn>
                      <a:cxn ang="0">
                        <a:pos x="228" y="202"/>
                      </a:cxn>
                      <a:cxn ang="0">
                        <a:pos x="257" y="197"/>
                      </a:cxn>
                      <a:cxn ang="0">
                        <a:pos x="257" y="136"/>
                      </a:cxn>
                      <a:cxn ang="0">
                        <a:pos x="54" y="96"/>
                      </a:cxn>
                      <a:cxn ang="0">
                        <a:pos x="32" y="98"/>
                      </a:cxn>
                      <a:cxn ang="0">
                        <a:pos x="16" y="102"/>
                      </a:cxn>
                      <a:cxn ang="0">
                        <a:pos x="0" y="149"/>
                      </a:cxn>
                      <a:cxn ang="0">
                        <a:pos x="93" y="346"/>
                      </a:cxn>
                      <a:cxn ang="0">
                        <a:pos x="243" y="347"/>
                      </a:cxn>
                    </a:cxnLst>
                    <a:rect l="0" t="0" r="r" b="b"/>
                    <a:pathLst>
                      <a:path w="257" h="347">
                        <a:moveTo>
                          <a:pt x="243" y="347"/>
                        </a:moveTo>
                        <a:lnTo>
                          <a:pt x="233" y="301"/>
                        </a:lnTo>
                        <a:lnTo>
                          <a:pt x="217" y="288"/>
                        </a:lnTo>
                        <a:lnTo>
                          <a:pt x="215" y="269"/>
                        </a:lnTo>
                        <a:lnTo>
                          <a:pt x="209" y="254"/>
                        </a:lnTo>
                        <a:lnTo>
                          <a:pt x="209" y="229"/>
                        </a:lnTo>
                        <a:lnTo>
                          <a:pt x="207" y="214"/>
                        </a:lnTo>
                        <a:lnTo>
                          <a:pt x="228" y="202"/>
                        </a:lnTo>
                        <a:lnTo>
                          <a:pt x="257" y="197"/>
                        </a:lnTo>
                        <a:lnTo>
                          <a:pt x="257" y="136"/>
                        </a:lnTo>
                        <a:cubicBezTo>
                          <a:pt x="209" y="119"/>
                          <a:pt x="13" y="0"/>
                          <a:pt x="54" y="96"/>
                        </a:cubicBezTo>
                        <a:cubicBezTo>
                          <a:pt x="36" y="106"/>
                          <a:pt x="57" y="97"/>
                          <a:pt x="32" y="98"/>
                        </a:cubicBezTo>
                        <a:cubicBezTo>
                          <a:pt x="27" y="99"/>
                          <a:pt x="16" y="102"/>
                          <a:pt x="16" y="102"/>
                        </a:cubicBezTo>
                        <a:lnTo>
                          <a:pt x="0" y="149"/>
                        </a:lnTo>
                        <a:lnTo>
                          <a:pt x="93" y="346"/>
                        </a:lnTo>
                        <a:lnTo>
                          <a:pt x="243" y="347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245" name="Freeform 101"/>
                  <p:cNvSpPr>
                    <a:spLocks/>
                  </p:cNvSpPr>
                  <p:nvPr/>
                </p:nvSpPr>
                <p:spPr bwMode="ltGray">
                  <a:xfrm>
                    <a:off x="4164" y="611"/>
                    <a:ext cx="7" cy="12"/>
                  </a:xfrm>
                  <a:custGeom>
                    <a:avLst/>
                    <a:gdLst/>
                    <a:ahLst/>
                    <a:cxnLst>
                      <a:cxn ang="0">
                        <a:pos x="7" y="25"/>
                      </a:cxn>
                      <a:cxn ang="0">
                        <a:pos x="19" y="21"/>
                      </a:cxn>
                      <a:cxn ang="0">
                        <a:pos x="7" y="25"/>
                      </a:cxn>
                    </a:cxnLst>
                    <a:rect l="0" t="0" r="r" b="b"/>
                    <a:pathLst>
                      <a:path w="19" h="37">
                        <a:moveTo>
                          <a:pt x="7" y="25"/>
                        </a:moveTo>
                        <a:cubicBezTo>
                          <a:pt x="0" y="4"/>
                          <a:pt x="12" y="0"/>
                          <a:pt x="19" y="21"/>
                        </a:cubicBezTo>
                        <a:cubicBezTo>
                          <a:pt x="14" y="37"/>
                          <a:pt x="18" y="36"/>
                          <a:pt x="7" y="25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246" name="Freeform 102"/>
                  <p:cNvSpPr>
                    <a:spLocks/>
                  </p:cNvSpPr>
                  <p:nvPr/>
                </p:nvSpPr>
                <p:spPr bwMode="ltGray">
                  <a:xfrm>
                    <a:off x="4155" y="497"/>
                    <a:ext cx="9" cy="7"/>
                  </a:xfrm>
                  <a:custGeom>
                    <a:avLst/>
                    <a:gdLst/>
                    <a:ahLst/>
                    <a:cxnLst>
                      <a:cxn ang="0">
                        <a:pos x="12" y="12"/>
                      </a:cxn>
                      <a:cxn ang="0">
                        <a:pos x="16" y="0"/>
                      </a:cxn>
                      <a:cxn ang="0">
                        <a:pos x="20" y="12"/>
                      </a:cxn>
                      <a:cxn ang="0">
                        <a:pos x="8" y="20"/>
                      </a:cxn>
                      <a:cxn ang="0">
                        <a:pos x="12" y="12"/>
                      </a:cxn>
                    </a:cxnLst>
                    <a:rect l="0" t="0" r="r" b="b"/>
                    <a:pathLst>
                      <a:path w="22" h="20">
                        <a:moveTo>
                          <a:pt x="12" y="12"/>
                        </a:moveTo>
                        <a:cubicBezTo>
                          <a:pt x="13" y="8"/>
                          <a:pt x="12" y="0"/>
                          <a:pt x="16" y="0"/>
                        </a:cubicBezTo>
                        <a:cubicBezTo>
                          <a:pt x="20" y="0"/>
                          <a:pt x="22" y="8"/>
                          <a:pt x="20" y="12"/>
                        </a:cubicBezTo>
                        <a:cubicBezTo>
                          <a:pt x="18" y="16"/>
                          <a:pt x="12" y="17"/>
                          <a:pt x="8" y="20"/>
                        </a:cubicBezTo>
                        <a:cubicBezTo>
                          <a:pt x="3" y="5"/>
                          <a:pt x="0" y="6"/>
                          <a:pt x="12" y="12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247" name="Freeform 103"/>
                  <p:cNvSpPr>
                    <a:spLocks/>
                  </p:cNvSpPr>
                  <p:nvPr/>
                </p:nvSpPr>
                <p:spPr bwMode="ltGray">
                  <a:xfrm>
                    <a:off x="3760" y="357"/>
                    <a:ext cx="25" cy="10"/>
                  </a:xfrm>
                  <a:custGeom>
                    <a:avLst/>
                    <a:gdLst/>
                    <a:ahLst/>
                    <a:cxnLst>
                      <a:cxn ang="0">
                        <a:pos x="24" y="18"/>
                      </a:cxn>
                      <a:cxn ang="0">
                        <a:pos x="32" y="6"/>
                      </a:cxn>
                      <a:cxn ang="0">
                        <a:pos x="36" y="30"/>
                      </a:cxn>
                      <a:cxn ang="0">
                        <a:pos x="24" y="18"/>
                      </a:cxn>
                    </a:cxnLst>
                    <a:rect l="0" t="0" r="r" b="b"/>
                    <a:pathLst>
                      <a:path w="57" h="30">
                        <a:moveTo>
                          <a:pt x="24" y="18"/>
                        </a:moveTo>
                        <a:cubicBezTo>
                          <a:pt x="0" y="10"/>
                          <a:pt x="9" y="0"/>
                          <a:pt x="32" y="6"/>
                        </a:cubicBezTo>
                        <a:cubicBezTo>
                          <a:pt x="46" y="15"/>
                          <a:pt x="57" y="23"/>
                          <a:pt x="36" y="30"/>
                        </a:cubicBezTo>
                        <a:cubicBezTo>
                          <a:pt x="21" y="25"/>
                          <a:pt x="24" y="30"/>
                          <a:pt x="24" y="1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248" name="Freeform 104"/>
                  <p:cNvSpPr>
                    <a:spLocks/>
                  </p:cNvSpPr>
                  <p:nvPr/>
                </p:nvSpPr>
                <p:spPr bwMode="ltGray">
                  <a:xfrm>
                    <a:off x="4062" y="265"/>
                    <a:ext cx="295" cy="233"/>
                  </a:xfrm>
                  <a:custGeom>
                    <a:avLst/>
                    <a:gdLst/>
                    <a:ahLst/>
                    <a:cxnLst>
                      <a:cxn ang="0">
                        <a:pos x="473" y="464"/>
                      </a:cxn>
                      <a:cxn ang="0">
                        <a:pos x="393" y="452"/>
                      </a:cxn>
                      <a:cxn ang="0">
                        <a:pos x="325" y="412"/>
                      </a:cxn>
                      <a:cxn ang="0">
                        <a:pos x="265" y="400"/>
                      </a:cxn>
                      <a:cxn ang="0">
                        <a:pos x="237" y="416"/>
                      </a:cxn>
                      <a:cxn ang="0">
                        <a:pos x="261" y="428"/>
                      </a:cxn>
                      <a:cxn ang="0">
                        <a:pos x="293" y="468"/>
                      </a:cxn>
                      <a:cxn ang="0">
                        <a:pos x="321" y="476"/>
                      </a:cxn>
                      <a:cxn ang="0">
                        <a:pos x="333" y="536"/>
                      </a:cxn>
                      <a:cxn ang="0">
                        <a:pos x="313" y="552"/>
                      </a:cxn>
                      <a:cxn ang="0">
                        <a:pos x="261" y="616"/>
                      </a:cxn>
                      <a:cxn ang="0">
                        <a:pos x="225" y="628"/>
                      </a:cxn>
                      <a:cxn ang="0">
                        <a:pos x="97" y="696"/>
                      </a:cxn>
                      <a:cxn ang="0">
                        <a:pos x="77" y="616"/>
                      </a:cxn>
                      <a:cxn ang="0">
                        <a:pos x="45" y="524"/>
                      </a:cxn>
                      <a:cxn ang="0">
                        <a:pos x="33" y="448"/>
                      </a:cxn>
                      <a:cxn ang="0">
                        <a:pos x="53" y="344"/>
                      </a:cxn>
                      <a:cxn ang="0">
                        <a:pos x="17" y="392"/>
                      </a:cxn>
                      <a:cxn ang="0">
                        <a:pos x="81" y="280"/>
                      </a:cxn>
                      <a:cxn ang="0">
                        <a:pos x="113" y="204"/>
                      </a:cxn>
                      <a:cxn ang="0">
                        <a:pos x="37" y="204"/>
                      </a:cxn>
                      <a:cxn ang="0">
                        <a:pos x="1" y="196"/>
                      </a:cxn>
                      <a:cxn ang="0">
                        <a:pos x="25" y="140"/>
                      </a:cxn>
                      <a:cxn ang="0">
                        <a:pos x="97" y="112"/>
                      </a:cxn>
                      <a:cxn ang="0">
                        <a:pos x="221" y="124"/>
                      </a:cxn>
                      <a:cxn ang="0">
                        <a:pos x="229" y="64"/>
                      </a:cxn>
                      <a:cxn ang="0">
                        <a:pos x="261" y="0"/>
                      </a:cxn>
                      <a:cxn ang="0">
                        <a:pos x="357" y="44"/>
                      </a:cxn>
                      <a:cxn ang="0">
                        <a:pos x="329" y="88"/>
                      </a:cxn>
                      <a:cxn ang="0">
                        <a:pos x="301" y="176"/>
                      </a:cxn>
                      <a:cxn ang="0">
                        <a:pos x="361" y="192"/>
                      </a:cxn>
                      <a:cxn ang="0">
                        <a:pos x="373" y="136"/>
                      </a:cxn>
                      <a:cxn ang="0">
                        <a:pos x="417" y="92"/>
                      </a:cxn>
                      <a:cxn ang="0">
                        <a:pos x="497" y="88"/>
                      </a:cxn>
                      <a:cxn ang="0">
                        <a:pos x="529" y="52"/>
                      </a:cxn>
                      <a:cxn ang="0">
                        <a:pos x="541" y="460"/>
                      </a:cxn>
                    </a:cxnLst>
                    <a:rect l="0" t="0" r="r" b="b"/>
                    <a:pathLst>
                      <a:path w="693" h="696">
                        <a:moveTo>
                          <a:pt x="541" y="460"/>
                        </a:moveTo>
                        <a:lnTo>
                          <a:pt x="473" y="464"/>
                        </a:lnTo>
                        <a:lnTo>
                          <a:pt x="441" y="452"/>
                        </a:lnTo>
                        <a:lnTo>
                          <a:pt x="393" y="452"/>
                        </a:lnTo>
                        <a:cubicBezTo>
                          <a:pt x="365" y="448"/>
                          <a:pt x="360" y="444"/>
                          <a:pt x="337" y="436"/>
                        </a:cubicBezTo>
                        <a:cubicBezTo>
                          <a:pt x="336" y="432"/>
                          <a:pt x="330" y="413"/>
                          <a:pt x="325" y="412"/>
                        </a:cubicBezTo>
                        <a:cubicBezTo>
                          <a:pt x="317" y="411"/>
                          <a:pt x="301" y="420"/>
                          <a:pt x="301" y="420"/>
                        </a:cubicBezTo>
                        <a:cubicBezTo>
                          <a:pt x="289" y="412"/>
                          <a:pt x="277" y="408"/>
                          <a:pt x="265" y="400"/>
                        </a:cubicBezTo>
                        <a:cubicBezTo>
                          <a:pt x="252" y="380"/>
                          <a:pt x="256" y="356"/>
                          <a:pt x="233" y="348"/>
                        </a:cubicBezTo>
                        <a:cubicBezTo>
                          <a:pt x="217" y="372"/>
                          <a:pt x="221" y="392"/>
                          <a:pt x="237" y="416"/>
                        </a:cubicBezTo>
                        <a:cubicBezTo>
                          <a:pt x="234" y="428"/>
                          <a:pt x="228" y="445"/>
                          <a:pt x="237" y="444"/>
                        </a:cubicBezTo>
                        <a:cubicBezTo>
                          <a:pt x="247" y="443"/>
                          <a:pt x="261" y="428"/>
                          <a:pt x="261" y="428"/>
                        </a:cubicBezTo>
                        <a:cubicBezTo>
                          <a:pt x="258" y="450"/>
                          <a:pt x="243" y="475"/>
                          <a:pt x="269" y="484"/>
                        </a:cubicBezTo>
                        <a:cubicBezTo>
                          <a:pt x="277" y="479"/>
                          <a:pt x="288" y="476"/>
                          <a:pt x="293" y="468"/>
                        </a:cubicBezTo>
                        <a:cubicBezTo>
                          <a:pt x="302" y="454"/>
                          <a:pt x="303" y="446"/>
                          <a:pt x="317" y="436"/>
                        </a:cubicBezTo>
                        <a:cubicBezTo>
                          <a:pt x="315" y="448"/>
                          <a:pt x="306" y="467"/>
                          <a:pt x="321" y="476"/>
                        </a:cubicBezTo>
                        <a:cubicBezTo>
                          <a:pt x="328" y="480"/>
                          <a:pt x="345" y="484"/>
                          <a:pt x="345" y="484"/>
                        </a:cubicBezTo>
                        <a:cubicBezTo>
                          <a:pt x="382" y="472"/>
                          <a:pt x="347" y="527"/>
                          <a:pt x="333" y="536"/>
                        </a:cubicBezTo>
                        <a:cubicBezTo>
                          <a:pt x="330" y="540"/>
                          <a:pt x="329" y="545"/>
                          <a:pt x="325" y="548"/>
                        </a:cubicBezTo>
                        <a:cubicBezTo>
                          <a:pt x="322" y="551"/>
                          <a:pt x="316" y="549"/>
                          <a:pt x="313" y="552"/>
                        </a:cubicBezTo>
                        <a:cubicBezTo>
                          <a:pt x="300" y="565"/>
                          <a:pt x="320" y="575"/>
                          <a:pt x="293" y="584"/>
                        </a:cubicBezTo>
                        <a:cubicBezTo>
                          <a:pt x="286" y="595"/>
                          <a:pt x="272" y="610"/>
                          <a:pt x="261" y="616"/>
                        </a:cubicBezTo>
                        <a:cubicBezTo>
                          <a:pt x="254" y="620"/>
                          <a:pt x="245" y="621"/>
                          <a:pt x="237" y="624"/>
                        </a:cubicBezTo>
                        <a:cubicBezTo>
                          <a:pt x="233" y="625"/>
                          <a:pt x="225" y="628"/>
                          <a:pt x="225" y="628"/>
                        </a:cubicBezTo>
                        <a:cubicBezTo>
                          <a:pt x="215" y="659"/>
                          <a:pt x="212" y="652"/>
                          <a:pt x="173" y="656"/>
                        </a:cubicBezTo>
                        <a:cubicBezTo>
                          <a:pt x="140" y="667"/>
                          <a:pt x="132" y="687"/>
                          <a:pt x="97" y="696"/>
                        </a:cubicBezTo>
                        <a:cubicBezTo>
                          <a:pt x="77" y="691"/>
                          <a:pt x="75" y="687"/>
                          <a:pt x="81" y="668"/>
                        </a:cubicBezTo>
                        <a:cubicBezTo>
                          <a:pt x="77" y="646"/>
                          <a:pt x="72" y="639"/>
                          <a:pt x="77" y="616"/>
                        </a:cubicBezTo>
                        <a:cubicBezTo>
                          <a:pt x="73" y="598"/>
                          <a:pt x="71" y="587"/>
                          <a:pt x="61" y="572"/>
                        </a:cubicBezTo>
                        <a:cubicBezTo>
                          <a:pt x="58" y="551"/>
                          <a:pt x="51" y="543"/>
                          <a:pt x="45" y="524"/>
                        </a:cubicBezTo>
                        <a:cubicBezTo>
                          <a:pt x="52" y="502"/>
                          <a:pt x="58" y="496"/>
                          <a:pt x="49" y="472"/>
                        </a:cubicBezTo>
                        <a:cubicBezTo>
                          <a:pt x="46" y="463"/>
                          <a:pt x="33" y="448"/>
                          <a:pt x="33" y="448"/>
                        </a:cubicBezTo>
                        <a:cubicBezTo>
                          <a:pt x="42" y="422"/>
                          <a:pt x="42" y="408"/>
                          <a:pt x="33" y="380"/>
                        </a:cubicBezTo>
                        <a:cubicBezTo>
                          <a:pt x="49" y="369"/>
                          <a:pt x="48" y="362"/>
                          <a:pt x="53" y="344"/>
                        </a:cubicBezTo>
                        <a:cubicBezTo>
                          <a:pt x="47" y="327"/>
                          <a:pt x="49" y="308"/>
                          <a:pt x="33" y="332"/>
                        </a:cubicBezTo>
                        <a:cubicBezTo>
                          <a:pt x="40" y="353"/>
                          <a:pt x="29" y="374"/>
                          <a:pt x="17" y="392"/>
                        </a:cubicBezTo>
                        <a:cubicBezTo>
                          <a:pt x="6" y="360"/>
                          <a:pt x="10" y="340"/>
                          <a:pt x="13" y="304"/>
                        </a:cubicBezTo>
                        <a:cubicBezTo>
                          <a:pt x="44" y="314"/>
                          <a:pt x="54" y="289"/>
                          <a:pt x="81" y="280"/>
                        </a:cubicBezTo>
                        <a:cubicBezTo>
                          <a:pt x="94" y="261"/>
                          <a:pt x="85" y="242"/>
                          <a:pt x="105" y="228"/>
                        </a:cubicBezTo>
                        <a:cubicBezTo>
                          <a:pt x="108" y="220"/>
                          <a:pt x="110" y="212"/>
                          <a:pt x="113" y="204"/>
                        </a:cubicBezTo>
                        <a:cubicBezTo>
                          <a:pt x="116" y="196"/>
                          <a:pt x="89" y="196"/>
                          <a:pt x="89" y="196"/>
                        </a:cubicBezTo>
                        <a:cubicBezTo>
                          <a:pt x="81" y="221"/>
                          <a:pt x="58" y="211"/>
                          <a:pt x="37" y="204"/>
                        </a:cubicBezTo>
                        <a:cubicBezTo>
                          <a:pt x="33" y="207"/>
                          <a:pt x="30" y="213"/>
                          <a:pt x="25" y="212"/>
                        </a:cubicBezTo>
                        <a:cubicBezTo>
                          <a:pt x="16" y="210"/>
                          <a:pt x="1" y="196"/>
                          <a:pt x="1" y="196"/>
                        </a:cubicBezTo>
                        <a:cubicBezTo>
                          <a:pt x="4" y="186"/>
                          <a:pt x="4" y="174"/>
                          <a:pt x="9" y="164"/>
                        </a:cubicBezTo>
                        <a:cubicBezTo>
                          <a:pt x="13" y="155"/>
                          <a:pt x="25" y="140"/>
                          <a:pt x="25" y="140"/>
                        </a:cubicBezTo>
                        <a:cubicBezTo>
                          <a:pt x="0" y="132"/>
                          <a:pt x="25" y="128"/>
                          <a:pt x="37" y="124"/>
                        </a:cubicBezTo>
                        <a:cubicBezTo>
                          <a:pt x="58" y="131"/>
                          <a:pt x="75" y="116"/>
                          <a:pt x="97" y="112"/>
                        </a:cubicBezTo>
                        <a:cubicBezTo>
                          <a:pt x="135" y="87"/>
                          <a:pt x="159" y="122"/>
                          <a:pt x="197" y="132"/>
                        </a:cubicBezTo>
                        <a:cubicBezTo>
                          <a:pt x="205" y="129"/>
                          <a:pt x="213" y="127"/>
                          <a:pt x="221" y="124"/>
                        </a:cubicBezTo>
                        <a:cubicBezTo>
                          <a:pt x="225" y="123"/>
                          <a:pt x="226" y="147"/>
                          <a:pt x="233" y="120"/>
                        </a:cubicBezTo>
                        <a:lnTo>
                          <a:pt x="229" y="64"/>
                        </a:lnTo>
                        <a:lnTo>
                          <a:pt x="209" y="40"/>
                        </a:lnTo>
                        <a:cubicBezTo>
                          <a:pt x="243" y="21"/>
                          <a:pt x="240" y="21"/>
                          <a:pt x="261" y="0"/>
                        </a:cubicBezTo>
                        <a:cubicBezTo>
                          <a:pt x="297" y="16"/>
                          <a:pt x="333" y="32"/>
                          <a:pt x="369" y="48"/>
                        </a:cubicBezTo>
                        <a:cubicBezTo>
                          <a:pt x="373" y="50"/>
                          <a:pt x="361" y="44"/>
                          <a:pt x="357" y="44"/>
                        </a:cubicBezTo>
                        <a:cubicBezTo>
                          <a:pt x="349" y="45"/>
                          <a:pt x="333" y="52"/>
                          <a:pt x="333" y="52"/>
                        </a:cubicBezTo>
                        <a:cubicBezTo>
                          <a:pt x="322" y="68"/>
                          <a:pt x="318" y="71"/>
                          <a:pt x="329" y="88"/>
                        </a:cubicBezTo>
                        <a:cubicBezTo>
                          <a:pt x="308" y="119"/>
                          <a:pt x="323" y="118"/>
                          <a:pt x="333" y="148"/>
                        </a:cubicBezTo>
                        <a:cubicBezTo>
                          <a:pt x="320" y="157"/>
                          <a:pt x="314" y="167"/>
                          <a:pt x="301" y="176"/>
                        </a:cubicBezTo>
                        <a:cubicBezTo>
                          <a:pt x="306" y="213"/>
                          <a:pt x="303" y="213"/>
                          <a:pt x="337" y="220"/>
                        </a:cubicBezTo>
                        <a:cubicBezTo>
                          <a:pt x="358" y="216"/>
                          <a:pt x="368" y="214"/>
                          <a:pt x="361" y="192"/>
                        </a:cubicBezTo>
                        <a:cubicBezTo>
                          <a:pt x="362" y="177"/>
                          <a:pt x="362" y="162"/>
                          <a:pt x="365" y="148"/>
                        </a:cubicBezTo>
                        <a:cubicBezTo>
                          <a:pt x="366" y="143"/>
                          <a:pt x="369" y="133"/>
                          <a:pt x="373" y="136"/>
                        </a:cubicBezTo>
                        <a:cubicBezTo>
                          <a:pt x="379" y="140"/>
                          <a:pt x="376" y="149"/>
                          <a:pt x="377" y="156"/>
                        </a:cubicBezTo>
                        <a:cubicBezTo>
                          <a:pt x="404" y="147"/>
                          <a:pt x="409" y="116"/>
                          <a:pt x="417" y="92"/>
                        </a:cubicBezTo>
                        <a:cubicBezTo>
                          <a:pt x="422" y="76"/>
                          <a:pt x="453" y="74"/>
                          <a:pt x="465" y="72"/>
                        </a:cubicBezTo>
                        <a:cubicBezTo>
                          <a:pt x="472" y="92"/>
                          <a:pt x="477" y="93"/>
                          <a:pt x="497" y="88"/>
                        </a:cubicBezTo>
                        <a:cubicBezTo>
                          <a:pt x="512" y="78"/>
                          <a:pt x="515" y="74"/>
                          <a:pt x="509" y="56"/>
                        </a:cubicBezTo>
                        <a:cubicBezTo>
                          <a:pt x="523" y="46"/>
                          <a:pt x="517" y="46"/>
                          <a:pt x="529" y="52"/>
                        </a:cubicBezTo>
                        <a:lnTo>
                          <a:pt x="693" y="72"/>
                        </a:lnTo>
                        <a:lnTo>
                          <a:pt x="541" y="460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249" name="Freeform 105"/>
                  <p:cNvSpPr>
                    <a:spLocks/>
                  </p:cNvSpPr>
                  <p:nvPr/>
                </p:nvSpPr>
                <p:spPr bwMode="ltGray">
                  <a:xfrm>
                    <a:off x="3861" y="247"/>
                    <a:ext cx="591" cy="95"/>
                  </a:xfrm>
                  <a:custGeom>
                    <a:avLst/>
                    <a:gdLst/>
                    <a:ahLst/>
                    <a:cxnLst>
                      <a:cxn ang="0">
                        <a:pos x="825" y="0"/>
                      </a:cxn>
                      <a:cxn ang="0">
                        <a:pos x="143" y="29"/>
                      </a:cxn>
                      <a:cxn ang="0">
                        <a:pos x="91" y="42"/>
                      </a:cxn>
                      <a:cxn ang="0">
                        <a:pos x="62" y="42"/>
                      </a:cxn>
                      <a:cxn ang="0">
                        <a:pos x="22" y="77"/>
                      </a:cxn>
                      <a:cxn ang="0">
                        <a:pos x="0" y="105"/>
                      </a:cxn>
                      <a:cxn ang="0">
                        <a:pos x="59" y="115"/>
                      </a:cxn>
                      <a:cxn ang="0">
                        <a:pos x="97" y="96"/>
                      </a:cxn>
                      <a:cxn ang="0">
                        <a:pos x="108" y="84"/>
                      </a:cxn>
                      <a:cxn ang="0">
                        <a:pos x="167" y="52"/>
                      </a:cxn>
                      <a:cxn ang="0">
                        <a:pos x="215" y="46"/>
                      </a:cxn>
                      <a:cxn ang="0">
                        <a:pos x="237" y="94"/>
                      </a:cxn>
                      <a:cxn ang="0">
                        <a:pos x="188" y="109"/>
                      </a:cxn>
                      <a:cxn ang="0">
                        <a:pos x="231" y="113"/>
                      </a:cxn>
                      <a:cxn ang="0">
                        <a:pos x="250" y="90"/>
                      </a:cxn>
                      <a:cxn ang="0">
                        <a:pos x="266" y="92"/>
                      </a:cxn>
                      <a:cxn ang="0">
                        <a:pos x="253" y="54"/>
                      </a:cxn>
                      <a:cxn ang="0">
                        <a:pos x="266" y="44"/>
                      </a:cxn>
                      <a:cxn ang="0">
                        <a:pos x="277" y="88"/>
                      </a:cxn>
                      <a:cxn ang="0">
                        <a:pos x="266" y="113"/>
                      </a:cxn>
                      <a:cxn ang="0">
                        <a:pos x="296" y="130"/>
                      </a:cxn>
                      <a:cxn ang="0">
                        <a:pos x="299" y="92"/>
                      </a:cxn>
                      <a:cxn ang="0">
                        <a:pos x="331" y="103"/>
                      </a:cxn>
                      <a:cxn ang="0">
                        <a:pos x="382" y="73"/>
                      </a:cxn>
                      <a:cxn ang="0">
                        <a:pos x="409" y="50"/>
                      </a:cxn>
                      <a:cxn ang="0">
                        <a:pos x="439" y="56"/>
                      </a:cxn>
                      <a:cxn ang="0">
                        <a:pos x="455" y="50"/>
                      </a:cxn>
                      <a:cxn ang="0">
                        <a:pos x="431" y="44"/>
                      </a:cxn>
                      <a:cxn ang="0">
                        <a:pos x="474" y="35"/>
                      </a:cxn>
                      <a:cxn ang="0">
                        <a:pos x="544" y="54"/>
                      </a:cxn>
                      <a:cxn ang="0">
                        <a:pos x="581" y="42"/>
                      </a:cxn>
                      <a:cxn ang="0">
                        <a:pos x="584" y="63"/>
                      </a:cxn>
                      <a:cxn ang="0">
                        <a:pos x="568" y="101"/>
                      </a:cxn>
                      <a:cxn ang="0">
                        <a:pos x="611" y="88"/>
                      </a:cxn>
                      <a:cxn ang="0">
                        <a:pos x="624" y="80"/>
                      </a:cxn>
                      <a:cxn ang="0">
                        <a:pos x="648" y="61"/>
                      </a:cxn>
                      <a:cxn ang="0">
                        <a:pos x="794" y="84"/>
                      </a:cxn>
                    </a:cxnLst>
                    <a:rect l="0" t="0" r="r" b="b"/>
                    <a:pathLst>
                      <a:path w="931" h="149">
                        <a:moveTo>
                          <a:pt x="794" y="84"/>
                        </a:moveTo>
                        <a:cubicBezTo>
                          <a:pt x="813" y="72"/>
                          <a:pt x="931" y="14"/>
                          <a:pt x="825" y="0"/>
                        </a:cubicBezTo>
                        <a:lnTo>
                          <a:pt x="159" y="0"/>
                        </a:lnTo>
                        <a:cubicBezTo>
                          <a:pt x="149" y="12"/>
                          <a:pt x="162" y="18"/>
                          <a:pt x="143" y="29"/>
                        </a:cubicBezTo>
                        <a:cubicBezTo>
                          <a:pt x="130" y="44"/>
                          <a:pt x="133" y="39"/>
                          <a:pt x="116" y="48"/>
                        </a:cubicBezTo>
                        <a:cubicBezTo>
                          <a:pt x="108" y="46"/>
                          <a:pt x="100" y="44"/>
                          <a:pt x="91" y="42"/>
                        </a:cubicBezTo>
                        <a:cubicBezTo>
                          <a:pt x="89" y="41"/>
                          <a:pt x="83" y="40"/>
                          <a:pt x="83" y="40"/>
                        </a:cubicBezTo>
                        <a:cubicBezTo>
                          <a:pt x="76" y="40"/>
                          <a:pt x="68" y="39"/>
                          <a:pt x="62" y="42"/>
                        </a:cubicBezTo>
                        <a:cubicBezTo>
                          <a:pt x="54" y="45"/>
                          <a:pt x="46" y="61"/>
                          <a:pt x="38" y="67"/>
                        </a:cubicBezTo>
                        <a:cubicBezTo>
                          <a:pt x="32" y="71"/>
                          <a:pt x="27" y="74"/>
                          <a:pt x="22" y="77"/>
                        </a:cubicBezTo>
                        <a:cubicBezTo>
                          <a:pt x="16" y="81"/>
                          <a:pt x="5" y="86"/>
                          <a:pt x="5" y="86"/>
                        </a:cubicBezTo>
                        <a:cubicBezTo>
                          <a:pt x="9" y="95"/>
                          <a:pt x="7" y="97"/>
                          <a:pt x="0" y="105"/>
                        </a:cubicBezTo>
                        <a:cubicBezTo>
                          <a:pt x="17" y="107"/>
                          <a:pt x="22" y="107"/>
                          <a:pt x="16" y="120"/>
                        </a:cubicBezTo>
                        <a:cubicBezTo>
                          <a:pt x="27" y="122"/>
                          <a:pt x="48" y="116"/>
                          <a:pt x="59" y="115"/>
                        </a:cubicBezTo>
                        <a:cubicBezTo>
                          <a:pt x="71" y="112"/>
                          <a:pt x="73" y="117"/>
                          <a:pt x="83" y="111"/>
                        </a:cubicBezTo>
                        <a:cubicBezTo>
                          <a:pt x="89" y="96"/>
                          <a:pt x="83" y="100"/>
                          <a:pt x="97" y="96"/>
                        </a:cubicBezTo>
                        <a:cubicBezTo>
                          <a:pt x="100" y="94"/>
                          <a:pt x="103" y="93"/>
                          <a:pt x="105" y="90"/>
                        </a:cubicBezTo>
                        <a:cubicBezTo>
                          <a:pt x="106" y="88"/>
                          <a:pt x="106" y="85"/>
                          <a:pt x="108" y="84"/>
                        </a:cubicBezTo>
                        <a:cubicBezTo>
                          <a:pt x="112" y="80"/>
                          <a:pt x="140" y="69"/>
                          <a:pt x="148" y="67"/>
                        </a:cubicBezTo>
                        <a:cubicBezTo>
                          <a:pt x="160" y="52"/>
                          <a:pt x="153" y="56"/>
                          <a:pt x="167" y="52"/>
                        </a:cubicBezTo>
                        <a:cubicBezTo>
                          <a:pt x="178" y="55"/>
                          <a:pt x="179" y="62"/>
                          <a:pt x="191" y="58"/>
                        </a:cubicBezTo>
                        <a:cubicBezTo>
                          <a:pt x="199" y="52"/>
                          <a:pt x="206" y="51"/>
                          <a:pt x="215" y="46"/>
                        </a:cubicBezTo>
                        <a:cubicBezTo>
                          <a:pt x="226" y="58"/>
                          <a:pt x="217" y="46"/>
                          <a:pt x="223" y="69"/>
                        </a:cubicBezTo>
                        <a:cubicBezTo>
                          <a:pt x="226" y="79"/>
                          <a:pt x="233" y="85"/>
                          <a:pt x="237" y="94"/>
                        </a:cubicBezTo>
                        <a:cubicBezTo>
                          <a:pt x="227" y="100"/>
                          <a:pt x="229" y="104"/>
                          <a:pt x="218" y="107"/>
                        </a:cubicBezTo>
                        <a:cubicBezTo>
                          <a:pt x="207" y="120"/>
                          <a:pt x="203" y="113"/>
                          <a:pt x="188" y="109"/>
                        </a:cubicBezTo>
                        <a:cubicBezTo>
                          <a:pt x="191" y="117"/>
                          <a:pt x="200" y="127"/>
                          <a:pt x="210" y="132"/>
                        </a:cubicBezTo>
                        <a:cubicBezTo>
                          <a:pt x="218" y="114"/>
                          <a:pt x="211" y="122"/>
                          <a:pt x="231" y="113"/>
                        </a:cubicBezTo>
                        <a:cubicBezTo>
                          <a:pt x="237" y="111"/>
                          <a:pt x="248" y="105"/>
                          <a:pt x="248" y="105"/>
                        </a:cubicBezTo>
                        <a:cubicBezTo>
                          <a:pt x="248" y="100"/>
                          <a:pt x="246" y="94"/>
                          <a:pt x="250" y="90"/>
                        </a:cubicBezTo>
                        <a:cubicBezTo>
                          <a:pt x="253" y="88"/>
                          <a:pt x="254" y="96"/>
                          <a:pt x="258" y="96"/>
                        </a:cubicBezTo>
                        <a:cubicBezTo>
                          <a:pt x="262" y="97"/>
                          <a:pt x="264" y="94"/>
                          <a:pt x="266" y="92"/>
                        </a:cubicBezTo>
                        <a:cubicBezTo>
                          <a:pt x="262" y="82"/>
                          <a:pt x="252" y="77"/>
                          <a:pt x="248" y="67"/>
                        </a:cubicBezTo>
                        <a:cubicBezTo>
                          <a:pt x="250" y="63"/>
                          <a:pt x="255" y="58"/>
                          <a:pt x="253" y="54"/>
                        </a:cubicBezTo>
                        <a:cubicBezTo>
                          <a:pt x="251" y="50"/>
                          <a:pt x="248" y="42"/>
                          <a:pt x="248" y="42"/>
                        </a:cubicBezTo>
                        <a:cubicBezTo>
                          <a:pt x="256" y="32"/>
                          <a:pt x="259" y="35"/>
                          <a:pt x="266" y="44"/>
                        </a:cubicBezTo>
                        <a:cubicBezTo>
                          <a:pt x="270" y="56"/>
                          <a:pt x="276" y="61"/>
                          <a:pt x="285" y="71"/>
                        </a:cubicBezTo>
                        <a:cubicBezTo>
                          <a:pt x="281" y="81"/>
                          <a:pt x="289" y="82"/>
                          <a:pt x="277" y="88"/>
                        </a:cubicBezTo>
                        <a:cubicBezTo>
                          <a:pt x="262" y="106"/>
                          <a:pt x="278" y="83"/>
                          <a:pt x="274" y="101"/>
                        </a:cubicBezTo>
                        <a:cubicBezTo>
                          <a:pt x="274" y="105"/>
                          <a:pt x="268" y="109"/>
                          <a:pt x="266" y="113"/>
                        </a:cubicBezTo>
                        <a:cubicBezTo>
                          <a:pt x="270" y="122"/>
                          <a:pt x="268" y="125"/>
                          <a:pt x="261" y="132"/>
                        </a:cubicBezTo>
                        <a:cubicBezTo>
                          <a:pt x="268" y="149"/>
                          <a:pt x="282" y="134"/>
                          <a:pt x="296" y="130"/>
                        </a:cubicBezTo>
                        <a:cubicBezTo>
                          <a:pt x="299" y="122"/>
                          <a:pt x="295" y="119"/>
                          <a:pt x="299" y="111"/>
                        </a:cubicBezTo>
                        <a:cubicBezTo>
                          <a:pt x="296" y="105"/>
                          <a:pt x="288" y="97"/>
                          <a:pt x="299" y="92"/>
                        </a:cubicBezTo>
                        <a:cubicBezTo>
                          <a:pt x="303" y="90"/>
                          <a:pt x="315" y="88"/>
                          <a:pt x="315" y="88"/>
                        </a:cubicBezTo>
                        <a:cubicBezTo>
                          <a:pt x="326" y="91"/>
                          <a:pt x="325" y="95"/>
                          <a:pt x="331" y="103"/>
                        </a:cubicBezTo>
                        <a:cubicBezTo>
                          <a:pt x="339" y="84"/>
                          <a:pt x="331" y="90"/>
                          <a:pt x="361" y="92"/>
                        </a:cubicBezTo>
                        <a:cubicBezTo>
                          <a:pt x="355" y="76"/>
                          <a:pt x="365" y="76"/>
                          <a:pt x="382" y="73"/>
                        </a:cubicBezTo>
                        <a:cubicBezTo>
                          <a:pt x="383" y="71"/>
                          <a:pt x="387" y="57"/>
                          <a:pt x="393" y="54"/>
                        </a:cubicBezTo>
                        <a:cubicBezTo>
                          <a:pt x="398" y="52"/>
                          <a:pt x="409" y="50"/>
                          <a:pt x="409" y="50"/>
                        </a:cubicBezTo>
                        <a:cubicBezTo>
                          <a:pt x="430" y="54"/>
                          <a:pt x="413" y="58"/>
                          <a:pt x="431" y="63"/>
                        </a:cubicBezTo>
                        <a:cubicBezTo>
                          <a:pt x="433" y="61"/>
                          <a:pt x="435" y="57"/>
                          <a:pt x="439" y="56"/>
                        </a:cubicBezTo>
                        <a:cubicBezTo>
                          <a:pt x="445" y="55"/>
                          <a:pt x="452" y="61"/>
                          <a:pt x="457" y="58"/>
                        </a:cubicBezTo>
                        <a:cubicBezTo>
                          <a:pt x="461" y="57"/>
                          <a:pt x="457" y="52"/>
                          <a:pt x="455" y="50"/>
                        </a:cubicBezTo>
                        <a:cubicBezTo>
                          <a:pt x="451" y="47"/>
                          <a:pt x="444" y="47"/>
                          <a:pt x="439" y="46"/>
                        </a:cubicBezTo>
                        <a:cubicBezTo>
                          <a:pt x="436" y="45"/>
                          <a:pt x="431" y="44"/>
                          <a:pt x="431" y="44"/>
                        </a:cubicBezTo>
                        <a:cubicBezTo>
                          <a:pt x="440" y="38"/>
                          <a:pt x="443" y="36"/>
                          <a:pt x="455" y="40"/>
                        </a:cubicBezTo>
                        <a:cubicBezTo>
                          <a:pt x="461" y="38"/>
                          <a:pt x="467" y="35"/>
                          <a:pt x="474" y="35"/>
                        </a:cubicBezTo>
                        <a:cubicBezTo>
                          <a:pt x="483" y="36"/>
                          <a:pt x="511" y="43"/>
                          <a:pt x="519" y="46"/>
                        </a:cubicBezTo>
                        <a:cubicBezTo>
                          <a:pt x="527" y="49"/>
                          <a:pt x="544" y="54"/>
                          <a:pt x="544" y="54"/>
                        </a:cubicBezTo>
                        <a:cubicBezTo>
                          <a:pt x="548" y="54"/>
                          <a:pt x="560" y="52"/>
                          <a:pt x="565" y="50"/>
                        </a:cubicBezTo>
                        <a:cubicBezTo>
                          <a:pt x="570" y="47"/>
                          <a:pt x="581" y="42"/>
                          <a:pt x="581" y="42"/>
                        </a:cubicBezTo>
                        <a:cubicBezTo>
                          <a:pt x="585" y="42"/>
                          <a:pt x="598" y="44"/>
                          <a:pt x="600" y="48"/>
                        </a:cubicBezTo>
                        <a:cubicBezTo>
                          <a:pt x="603" y="55"/>
                          <a:pt x="589" y="61"/>
                          <a:pt x="584" y="63"/>
                        </a:cubicBezTo>
                        <a:cubicBezTo>
                          <a:pt x="576" y="69"/>
                          <a:pt x="568" y="69"/>
                          <a:pt x="565" y="77"/>
                        </a:cubicBezTo>
                        <a:cubicBezTo>
                          <a:pt x="568" y="86"/>
                          <a:pt x="564" y="92"/>
                          <a:pt x="568" y="101"/>
                        </a:cubicBezTo>
                        <a:cubicBezTo>
                          <a:pt x="574" y="93"/>
                          <a:pt x="577" y="91"/>
                          <a:pt x="589" y="94"/>
                        </a:cubicBezTo>
                        <a:cubicBezTo>
                          <a:pt x="595" y="108"/>
                          <a:pt x="602" y="93"/>
                          <a:pt x="611" y="88"/>
                        </a:cubicBezTo>
                        <a:cubicBezTo>
                          <a:pt x="613" y="86"/>
                          <a:pt x="613" y="83"/>
                          <a:pt x="616" y="82"/>
                        </a:cubicBezTo>
                        <a:cubicBezTo>
                          <a:pt x="618" y="80"/>
                          <a:pt x="622" y="81"/>
                          <a:pt x="624" y="80"/>
                        </a:cubicBezTo>
                        <a:cubicBezTo>
                          <a:pt x="626" y="78"/>
                          <a:pt x="626" y="75"/>
                          <a:pt x="627" y="73"/>
                        </a:cubicBezTo>
                        <a:cubicBezTo>
                          <a:pt x="632" y="65"/>
                          <a:pt x="638" y="63"/>
                          <a:pt x="648" y="61"/>
                        </a:cubicBezTo>
                        <a:cubicBezTo>
                          <a:pt x="664" y="62"/>
                          <a:pt x="684" y="69"/>
                          <a:pt x="700" y="69"/>
                        </a:cubicBezTo>
                        <a:lnTo>
                          <a:pt x="794" y="84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250" name="Freeform 106"/>
                  <p:cNvSpPr>
                    <a:spLocks/>
                  </p:cNvSpPr>
                  <p:nvPr/>
                </p:nvSpPr>
                <p:spPr bwMode="ltGray">
                  <a:xfrm>
                    <a:off x="3981" y="282"/>
                    <a:ext cx="13" cy="10"/>
                  </a:xfrm>
                  <a:custGeom>
                    <a:avLst/>
                    <a:gdLst/>
                    <a:ahLst/>
                    <a:cxnLst>
                      <a:cxn ang="0">
                        <a:pos x="3" y="28"/>
                      </a:cxn>
                      <a:cxn ang="0">
                        <a:pos x="31" y="0"/>
                      </a:cxn>
                      <a:cxn ang="0">
                        <a:pos x="19" y="24"/>
                      </a:cxn>
                      <a:cxn ang="0">
                        <a:pos x="3" y="28"/>
                      </a:cxn>
                    </a:cxnLst>
                    <a:rect l="0" t="0" r="r" b="b"/>
                    <a:pathLst>
                      <a:path w="31" h="30">
                        <a:moveTo>
                          <a:pt x="3" y="28"/>
                        </a:moveTo>
                        <a:cubicBezTo>
                          <a:pt x="8" y="8"/>
                          <a:pt x="12" y="6"/>
                          <a:pt x="31" y="0"/>
                        </a:cubicBezTo>
                        <a:cubicBezTo>
                          <a:pt x="29" y="5"/>
                          <a:pt x="25" y="22"/>
                          <a:pt x="19" y="24"/>
                        </a:cubicBezTo>
                        <a:cubicBezTo>
                          <a:pt x="0" y="30"/>
                          <a:pt x="3" y="9"/>
                          <a:pt x="3" y="2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251" name="Freeform 107"/>
                  <p:cNvSpPr>
                    <a:spLocks/>
                  </p:cNvSpPr>
                  <p:nvPr/>
                </p:nvSpPr>
                <p:spPr bwMode="ltGray">
                  <a:xfrm>
                    <a:off x="3966" y="296"/>
                    <a:ext cx="19" cy="11"/>
                  </a:xfrm>
                  <a:custGeom>
                    <a:avLst/>
                    <a:gdLst/>
                    <a:ahLst/>
                    <a:cxnLst>
                      <a:cxn ang="0">
                        <a:pos x="6" y="32"/>
                      </a:cxn>
                      <a:cxn ang="0">
                        <a:pos x="22" y="0"/>
                      </a:cxn>
                      <a:cxn ang="0">
                        <a:pos x="38" y="4"/>
                      </a:cxn>
                      <a:cxn ang="0">
                        <a:pos x="6" y="32"/>
                      </a:cxn>
                    </a:cxnLst>
                    <a:rect l="0" t="0" r="r" b="b"/>
                    <a:pathLst>
                      <a:path w="44" h="32">
                        <a:moveTo>
                          <a:pt x="6" y="32"/>
                        </a:moveTo>
                        <a:cubicBezTo>
                          <a:pt x="0" y="14"/>
                          <a:pt x="7" y="10"/>
                          <a:pt x="22" y="0"/>
                        </a:cubicBezTo>
                        <a:cubicBezTo>
                          <a:pt x="27" y="1"/>
                          <a:pt x="35" y="0"/>
                          <a:pt x="38" y="4"/>
                        </a:cubicBezTo>
                        <a:cubicBezTo>
                          <a:pt x="44" y="13"/>
                          <a:pt x="16" y="32"/>
                          <a:pt x="6" y="32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252" name="Freeform 108"/>
                  <p:cNvSpPr>
                    <a:spLocks/>
                  </p:cNvSpPr>
                  <p:nvPr/>
                </p:nvSpPr>
                <p:spPr bwMode="ltGray">
                  <a:xfrm>
                    <a:off x="4028" y="337"/>
                    <a:ext cx="32" cy="6"/>
                  </a:xfrm>
                  <a:custGeom>
                    <a:avLst/>
                    <a:gdLst/>
                    <a:ahLst/>
                    <a:cxnLst>
                      <a:cxn ang="0">
                        <a:pos x="37" y="18"/>
                      </a:cxn>
                      <a:cxn ang="0">
                        <a:pos x="25" y="2"/>
                      </a:cxn>
                      <a:cxn ang="0">
                        <a:pos x="37" y="18"/>
                      </a:cxn>
                    </a:cxnLst>
                    <a:rect l="0" t="0" r="r" b="b"/>
                    <a:pathLst>
                      <a:path w="76" h="18">
                        <a:moveTo>
                          <a:pt x="37" y="18"/>
                        </a:moveTo>
                        <a:cubicBezTo>
                          <a:pt x="25" y="14"/>
                          <a:pt x="0" y="10"/>
                          <a:pt x="25" y="2"/>
                        </a:cubicBezTo>
                        <a:cubicBezTo>
                          <a:pt x="76" y="9"/>
                          <a:pt x="46" y="0"/>
                          <a:pt x="37" y="1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253" name="Freeform 109"/>
                  <p:cNvSpPr>
                    <a:spLocks/>
                  </p:cNvSpPr>
                  <p:nvPr/>
                </p:nvSpPr>
                <p:spPr bwMode="ltGray">
                  <a:xfrm>
                    <a:off x="4083" y="336"/>
                    <a:ext cx="18" cy="15"/>
                  </a:xfrm>
                  <a:custGeom>
                    <a:avLst/>
                    <a:gdLst/>
                    <a:ahLst/>
                    <a:cxnLst>
                      <a:cxn ang="0">
                        <a:pos x="0" y="21"/>
                      </a:cxn>
                      <a:cxn ang="0">
                        <a:pos x="12" y="9"/>
                      </a:cxn>
                      <a:cxn ang="0">
                        <a:pos x="0" y="21"/>
                      </a:cxn>
                    </a:cxnLst>
                    <a:rect l="0" t="0" r="r" b="b"/>
                    <a:pathLst>
                      <a:path w="42" h="44">
                        <a:moveTo>
                          <a:pt x="0" y="21"/>
                        </a:moveTo>
                        <a:cubicBezTo>
                          <a:pt x="4" y="17"/>
                          <a:pt x="7" y="11"/>
                          <a:pt x="12" y="9"/>
                        </a:cubicBezTo>
                        <a:cubicBezTo>
                          <a:pt x="42" y="0"/>
                          <a:pt x="23" y="44"/>
                          <a:pt x="0" y="21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  <p:sp>
                <p:nvSpPr>
                  <p:cNvPr id="1030254" name="Freeform 110"/>
                  <p:cNvSpPr>
                    <a:spLocks/>
                  </p:cNvSpPr>
                  <p:nvPr/>
                </p:nvSpPr>
                <p:spPr bwMode="ltGray">
                  <a:xfrm>
                    <a:off x="3936" y="295"/>
                    <a:ext cx="14" cy="10"/>
                  </a:xfrm>
                  <a:custGeom>
                    <a:avLst/>
                    <a:gdLst/>
                    <a:ahLst/>
                    <a:cxnLst>
                      <a:cxn ang="0">
                        <a:pos x="7" y="22"/>
                      </a:cxn>
                      <a:cxn ang="0">
                        <a:pos x="31" y="10"/>
                      </a:cxn>
                      <a:cxn ang="0">
                        <a:pos x="7" y="22"/>
                      </a:cxn>
                    </a:cxnLst>
                    <a:rect l="0" t="0" r="r" b="b"/>
                    <a:pathLst>
                      <a:path w="31" h="30">
                        <a:moveTo>
                          <a:pt x="7" y="22"/>
                        </a:moveTo>
                        <a:cubicBezTo>
                          <a:pt x="0" y="0"/>
                          <a:pt x="15" y="6"/>
                          <a:pt x="31" y="10"/>
                        </a:cubicBezTo>
                        <a:cubicBezTo>
                          <a:pt x="14" y="16"/>
                          <a:pt x="15" y="30"/>
                          <a:pt x="7" y="22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defTabSz="914400"/>
                    <a:endParaRPr lang="en-US">
                      <a:solidFill>
                        <a:srgbClr val="000000"/>
                      </a:solidFill>
                      <a:latin typeface="Tahoma"/>
                    </a:endParaRPr>
                  </a:p>
                </p:txBody>
              </p:sp>
            </p:grpSp>
          </p:grpSp>
          <p:grpSp>
            <p:nvGrpSpPr>
              <p:cNvPr id="7" name="Group 111"/>
              <p:cNvGrpSpPr>
                <a:grpSpLocks/>
              </p:cNvGrpSpPr>
              <p:nvPr/>
            </p:nvGrpSpPr>
            <p:grpSpPr bwMode="auto">
              <a:xfrm>
                <a:off x="798" y="111"/>
                <a:ext cx="4702" cy="418"/>
                <a:chOff x="798" y="255"/>
                <a:chExt cx="4702" cy="418"/>
              </a:xfrm>
            </p:grpSpPr>
            <p:sp>
              <p:nvSpPr>
                <p:cNvPr id="1030256" name="Line 112"/>
                <p:cNvSpPr>
                  <a:spLocks noChangeShapeType="1"/>
                </p:cNvSpPr>
                <p:nvPr/>
              </p:nvSpPr>
              <p:spPr bwMode="white">
                <a:xfrm>
                  <a:off x="798" y="476"/>
                  <a:ext cx="4702" cy="0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defTabSz="914400"/>
                  <a:endParaRPr lang="en-US">
                    <a:solidFill>
                      <a:srgbClr val="000000"/>
                    </a:solidFill>
                    <a:latin typeface="Tahoma"/>
                  </a:endParaRPr>
                </a:p>
              </p:txBody>
            </p:sp>
            <p:sp>
              <p:nvSpPr>
                <p:cNvPr id="1030257" name="Line 113"/>
                <p:cNvSpPr>
                  <a:spLocks noChangeShapeType="1"/>
                </p:cNvSpPr>
                <p:nvPr/>
              </p:nvSpPr>
              <p:spPr bwMode="white">
                <a:xfrm>
                  <a:off x="1026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defTabSz="914400"/>
                  <a:endParaRPr lang="en-US">
                    <a:solidFill>
                      <a:srgbClr val="000000"/>
                    </a:solidFill>
                    <a:latin typeface="Tahoma"/>
                  </a:endParaRPr>
                </a:p>
              </p:txBody>
            </p:sp>
            <p:sp>
              <p:nvSpPr>
                <p:cNvPr id="1030258" name="Line 114"/>
                <p:cNvSpPr>
                  <a:spLocks noChangeShapeType="1"/>
                </p:cNvSpPr>
                <p:nvPr/>
              </p:nvSpPr>
              <p:spPr bwMode="white">
                <a:xfrm>
                  <a:off x="1254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defTabSz="914400"/>
                  <a:endParaRPr lang="en-US">
                    <a:solidFill>
                      <a:srgbClr val="000000"/>
                    </a:solidFill>
                    <a:latin typeface="Tahoma"/>
                  </a:endParaRPr>
                </a:p>
              </p:txBody>
            </p:sp>
            <p:sp>
              <p:nvSpPr>
                <p:cNvPr id="1030259" name="Line 115"/>
                <p:cNvSpPr>
                  <a:spLocks noChangeShapeType="1"/>
                </p:cNvSpPr>
                <p:nvPr/>
              </p:nvSpPr>
              <p:spPr bwMode="white">
                <a:xfrm>
                  <a:off x="1482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defTabSz="914400"/>
                  <a:endParaRPr lang="en-US">
                    <a:solidFill>
                      <a:srgbClr val="000000"/>
                    </a:solidFill>
                    <a:latin typeface="Tahoma"/>
                  </a:endParaRPr>
                </a:p>
              </p:txBody>
            </p:sp>
            <p:sp>
              <p:nvSpPr>
                <p:cNvPr id="1030260" name="Line 116"/>
                <p:cNvSpPr>
                  <a:spLocks noChangeShapeType="1"/>
                </p:cNvSpPr>
                <p:nvPr/>
              </p:nvSpPr>
              <p:spPr bwMode="white">
                <a:xfrm>
                  <a:off x="1710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defTabSz="914400"/>
                  <a:endParaRPr lang="en-US">
                    <a:solidFill>
                      <a:srgbClr val="000000"/>
                    </a:solidFill>
                    <a:latin typeface="Tahoma"/>
                  </a:endParaRPr>
                </a:p>
              </p:txBody>
            </p:sp>
            <p:sp>
              <p:nvSpPr>
                <p:cNvPr id="1030261" name="Line 117"/>
                <p:cNvSpPr>
                  <a:spLocks noChangeShapeType="1"/>
                </p:cNvSpPr>
                <p:nvPr/>
              </p:nvSpPr>
              <p:spPr bwMode="white">
                <a:xfrm>
                  <a:off x="1938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defTabSz="914400"/>
                  <a:endParaRPr lang="en-US">
                    <a:solidFill>
                      <a:srgbClr val="000000"/>
                    </a:solidFill>
                    <a:latin typeface="Tahoma"/>
                  </a:endParaRPr>
                </a:p>
              </p:txBody>
            </p:sp>
            <p:sp>
              <p:nvSpPr>
                <p:cNvPr id="1030262" name="Line 118"/>
                <p:cNvSpPr>
                  <a:spLocks noChangeShapeType="1"/>
                </p:cNvSpPr>
                <p:nvPr/>
              </p:nvSpPr>
              <p:spPr bwMode="white">
                <a:xfrm>
                  <a:off x="2166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defTabSz="914400"/>
                  <a:endParaRPr lang="en-US">
                    <a:solidFill>
                      <a:srgbClr val="000000"/>
                    </a:solidFill>
                    <a:latin typeface="Tahoma"/>
                  </a:endParaRPr>
                </a:p>
              </p:txBody>
            </p:sp>
            <p:sp>
              <p:nvSpPr>
                <p:cNvPr id="1030263" name="Line 119"/>
                <p:cNvSpPr>
                  <a:spLocks noChangeShapeType="1"/>
                </p:cNvSpPr>
                <p:nvPr/>
              </p:nvSpPr>
              <p:spPr bwMode="white">
                <a:xfrm>
                  <a:off x="2394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defTabSz="914400"/>
                  <a:endParaRPr lang="en-US">
                    <a:solidFill>
                      <a:srgbClr val="000000"/>
                    </a:solidFill>
                    <a:latin typeface="Tahoma"/>
                  </a:endParaRPr>
                </a:p>
              </p:txBody>
            </p:sp>
            <p:sp>
              <p:nvSpPr>
                <p:cNvPr id="1030264" name="Line 120"/>
                <p:cNvSpPr>
                  <a:spLocks noChangeShapeType="1"/>
                </p:cNvSpPr>
                <p:nvPr/>
              </p:nvSpPr>
              <p:spPr bwMode="white">
                <a:xfrm>
                  <a:off x="2622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defTabSz="914400"/>
                  <a:endParaRPr lang="en-US">
                    <a:solidFill>
                      <a:srgbClr val="000000"/>
                    </a:solidFill>
                    <a:latin typeface="Tahoma"/>
                  </a:endParaRPr>
                </a:p>
              </p:txBody>
            </p:sp>
            <p:sp>
              <p:nvSpPr>
                <p:cNvPr id="1030265" name="Line 121"/>
                <p:cNvSpPr>
                  <a:spLocks noChangeShapeType="1"/>
                </p:cNvSpPr>
                <p:nvPr/>
              </p:nvSpPr>
              <p:spPr bwMode="white">
                <a:xfrm>
                  <a:off x="2850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defTabSz="914400"/>
                  <a:endParaRPr lang="en-US">
                    <a:solidFill>
                      <a:srgbClr val="000000"/>
                    </a:solidFill>
                    <a:latin typeface="Tahoma"/>
                  </a:endParaRPr>
                </a:p>
              </p:txBody>
            </p:sp>
            <p:sp>
              <p:nvSpPr>
                <p:cNvPr id="1030266" name="Line 122"/>
                <p:cNvSpPr>
                  <a:spLocks noChangeShapeType="1"/>
                </p:cNvSpPr>
                <p:nvPr/>
              </p:nvSpPr>
              <p:spPr bwMode="white">
                <a:xfrm>
                  <a:off x="3078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defTabSz="914400"/>
                  <a:endParaRPr lang="en-US">
                    <a:solidFill>
                      <a:srgbClr val="000000"/>
                    </a:solidFill>
                    <a:latin typeface="Tahoma"/>
                  </a:endParaRPr>
                </a:p>
              </p:txBody>
            </p:sp>
            <p:sp>
              <p:nvSpPr>
                <p:cNvPr id="1030267" name="Line 123"/>
                <p:cNvSpPr>
                  <a:spLocks noChangeShapeType="1"/>
                </p:cNvSpPr>
                <p:nvPr/>
              </p:nvSpPr>
              <p:spPr bwMode="white">
                <a:xfrm>
                  <a:off x="3306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defTabSz="914400"/>
                  <a:endParaRPr lang="en-US">
                    <a:solidFill>
                      <a:srgbClr val="000000"/>
                    </a:solidFill>
                    <a:latin typeface="Tahoma"/>
                  </a:endParaRPr>
                </a:p>
              </p:txBody>
            </p:sp>
            <p:sp>
              <p:nvSpPr>
                <p:cNvPr id="1030268" name="Line 124"/>
                <p:cNvSpPr>
                  <a:spLocks noChangeShapeType="1"/>
                </p:cNvSpPr>
                <p:nvPr/>
              </p:nvSpPr>
              <p:spPr bwMode="white">
                <a:xfrm>
                  <a:off x="3534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defTabSz="914400"/>
                  <a:endParaRPr lang="en-US">
                    <a:solidFill>
                      <a:srgbClr val="000000"/>
                    </a:solidFill>
                    <a:latin typeface="Tahoma"/>
                  </a:endParaRPr>
                </a:p>
              </p:txBody>
            </p:sp>
            <p:sp>
              <p:nvSpPr>
                <p:cNvPr id="1030269" name="Line 125"/>
                <p:cNvSpPr>
                  <a:spLocks noChangeShapeType="1"/>
                </p:cNvSpPr>
                <p:nvPr/>
              </p:nvSpPr>
              <p:spPr bwMode="white">
                <a:xfrm>
                  <a:off x="3762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defTabSz="914400"/>
                  <a:endParaRPr lang="en-US">
                    <a:solidFill>
                      <a:srgbClr val="000000"/>
                    </a:solidFill>
                    <a:latin typeface="Tahoma"/>
                  </a:endParaRPr>
                </a:p>
              </p:txBody>
            </p:sp>
            <p:sp>
              <p:nvSpPr>
                <p:cNvPr id="1030270" name="Line 126"/>
                <p:cNvSpPr>
                  <a:spLocks noChangeShapeType="1"/>
                </p:cNvSpPr>
                <p:nvPr/>
              </p:nvSpPr>
              <p:spPr bwMode="white">
                <a:xfrm>
                  <a:off x="3990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defTabSz="914400"/>
                  <a:endParaRPr lang="en-US">
                    <a:solidFill>
                      <a:srgbClr val="000000"/>
                    </a:solidFill>
                    <a:latin typeface="Tahoma"/>
                  </a:endParaRPr>
                </a:p>
              </p:txBody>
            </p:sp>
            <p:sp>
              <p:nvSpPr>
                <p:cNvPr id="1030271" name="Line 127"/>
                <p:cNvSpPr>
                  <a:spLocks noChangeShapeType="1"/>
                </p:cNvSpPr>
                <p:nvPr/>
              </p:nvSpPr>
              <p:spPr bwMode="white">
                <a:xfrm>
                  <a:off x="4218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defTabSz="914400"/>
                  <a:endParaRPr lang="en-US">
                    <a:solidFill>
                      <a:srgbClr val="000000"/>
                    </a:solidFill>
                    <a:latin typeface="Tahoma"/>
                  </a:endParaRPr>
                </a:p>
              </p:txBody>
            </p:sp>
            <p:sp>
              <p:nvSpPr>
                <p:cNvPr id="1030272" name="Line 128"/>
                <p:cNvSpPr>
                  <a:spLocks noChangeShapeType="1"/>
                </p:cNvSpPr>
                <p:nvPr/>
              </p:nvSpPr>
              <p:spPr bwMode="white">
                <a:xfrm>
                  <a:off x="4446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defTabSz="914400"/>
                  <a:endParaRPr lang="en-US">
                    <a:solidFill>
                      <a:srgbClr val="000000"/>
                    </a:solidFill>
                    <a:latin typeface="Tahoma"/>
                  </a:endParaRPr>
                </a:p>
              </p:txBody>
            </p:sp>
            <p:sp>
              <p:nvSpPr>
                <p:cNvPr id="1030273" name="Line 129"/>
                <p:cNvSpPr>
                  <a:spLocks noChangeShapeType="1"/>
                </p:cNvSpPr>
                <p:nvPr/>
              </p:nvSpPr>
              <p:spPr bwMode="white">
                <a:xfrm>
                  <a:off x="4674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defTabSz="914400"/>
                  <a:endParaRPr lang="en-US">
                    <a:solidFill>
                      <a:srgbClr val="000000"/>
                    </a:solidFill>
                    <a:latin typeface="Tahoma"/>
                  </a:endParaRPr>
                </a:p>
              </p:txBody>
            </p:sp>
            <p:sp>
              <p:nvSpPr>
                <p:cNvPr id="1030274" name="Line 130"/>
                <p:cNvSpPr>
                  <a:spLocks noChangeShapeType="1"/>
                </p:cNvSpPr>
                <p:nvPr/>
              </p:nvSpPr>
              <p:spPr bwMode="white">
                <a:xfrm>
                  <a:off x="4902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defTabSz="914400"/>
                  <a:endParaRPr lang="en-US">
                    <a:solidFill>
                      <a:srgbClr val="000000"/>
                    </a:solidFill>
                    <a:latin typeface="Tahoma"/>
                  </a:endParaRPr>
                </a:p>
              </p:txBody>
            </p:sp>
            <p:sp>
              <p:nvSpPr>
                <p:cNvPr id="1030275" name="Line 131"/>
                <p:cNvSpPr>
                  <a:spLocks noChangeShapeType="1"/>
                </p:cNvSpPr>
                <p:nvPr/>
              </p:nvSpPr>
              <p:spPr bwMode="white">
                <a:xfrm>
                  <a:off x="5130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defTabSz="914400"/>
                  <a:endParaRPr lang="en-US">
                    <a:solidFill>
                      <a:srgbClr val="000000"/>
                    </a:solidFill>
                    <a:latin typeface="Tahoma"/>
                  </a:endParaRPr>
                </a:p>
              </p:txBody>
            </p:sp>
            <p:sp>
              <p:nvSpPr>
                <p:cNvPr id="1030276" name="Line 132"/>
                <p:cNvSpPr>
                  <a:spLocks noChangeShapeType="1"/>
                </p:cNvSpPr>
                <p:nvPr/>
              </p:nvSpPr>
              <p:spPr bwMode="white">
                <a:xfrm>
                  <a:off x="5358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defTabSz="914400"/>
                  <a:endParaRPr lang="en-US">
                    <a:solidFill>
                      <a:srgbClr val="000000"/>
                    </a:solidFill>
                    <a:latin typeface="Tahoma"/>
                  </a:endParaRPr>
                </a:p>
              </p:txBody>
            </p:sp>
          </p:grpSp>
          <p:grpSp>
            <p:nvGrpSpPr>
              <p:cNvPr id="8" name="Group 133"/>
              <p:cNvGrpSpPr>
                <a:grpSpLocks/>
              </p:cNvGrpSpPr>
              <p:nvPr/>
            </p:nvGrpSpPr>
            <p:grpSpPr bwMode="auto">
              <a:xfrm>
                <a:off x="1208" y="109"/>
                <a:ext cx="3694" cy="423"/>
                <a:chOff x="1034" y="245"/>
                <a:chExt cx="3694" cy="423"/>
              </a:xfrm>
            </p:grpSpPr>
            <p:sp>
              <p:nvSpPr>
                <p:cNvPr id="1030278" name="Line 134"/>
                <p:cNvSpPr>
                  <a:spLocks noChangeShapeType="1"/>
                </p:cNvSpPr>
                <p:nvPr/>
              </p:nvSpPr>
              <p:spPr bwMode="ltGray">
                <a:xfrm>
                  <a:off x="2676" y="246"/>
                  <a:ext cx="0" cy="142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defTabSz="914400"/>
                  <a:endParaRPr lang="en-US">
                    <a:solidFill>
                      <a:srgbClr val="000000"/>
                    </a:solidFill>
                    <a:latin typeface="Tahoma"/>
                  </a:endParaRPr>
                </a:p>
              </p:txBody>
            </p:sp>
            <p:sp>
              <p:nvSpPr>
                <p:cNvPr id="1030279" name="Line 135"/>
                <p:cNvSpPr>
                  <a:spLocks noChangeShapeType="1"/>
                </p:cNvSpPr>
                <p:nvPr/>
              </p:nvSpPr>
              <p:spPr bwMode="ltGray">
                <a:xfrm>
                  <a:off x="2798" y="468"/>
                  <a:ext cx="70" cy="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defTabSz="914400"/>
                  <a:endParaRPr lang="en-US">
                    <a:solidFill>
                      <a:srgbClr val="000000"/>
                    </a:solidFill>
                    <a:latin typeface="Tahoma"/>
                  </a:endParaRPr>
                </a:p>
              </p:txBody>
            </p:sp>
            <p:sp>
              <p:nvSpPr>
                <p:cNvPr id="1030280" name="Line 136"/>
                <p:cNvSpPr>
                  <a:spLocks noChangeShapeType="1"/>
                </p:cNvSpPr>
                <p:nvPr/>
              </p:nvSpPr>
              <p:spPr bwMode="ltGray">
                <a:xfrm>
                  <a:off x="2904" y="486"/>
                  <a:ext cx="0" cy="28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defTabSz="914400"/>
                  <a:endParaRPr lang="en-US">
                    <a:solidFill>
                      <a:srgbClr val="000000"/>
                    </a:solidFill>
                    <a:latin typeface="Tahoma"/>
                  </a:endParaRPr>
                </a:p>
              </p:txBody>
            </p:sp>
            <p:sp>
              <p:nvSpPr>
                <p:cNvPr id="1030281" name="Line 137"/>
                <p:cNvSpPr>
                  <a:spLocks noChangeShapeType="1"/>
                </p:cNvSpPr>
                <p:nvPr/>
              </p:nvSpPr>
              <p:spPr bwMode="ltGray">
                <a:xfrm>
                  <a:off x="3132" y="586"/>
                  <a:ext cx="0" cy="79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defTabSz="914400"/>
                  <a:endParaRPr lang="en-US">
                    <a:solidFill>
                      <a:srgbClr val="000000"/>
                    </a:solidFill>
                    <a:latin typeface="Tahoma"/>
                  </a:endParaRPr>
                </a:p>
              </p:txBody>
            </p:sp>
            <p:sp>
              <p:nvSpPr>
                <p:cNvPr id="1030282" name="Line 138"/>
                <p:cNvSpPr>
                  <a:spLocks noChangeShapeType="1"/>
                </p:cNvSpPr>
                <p:nvPr/>
              </p:nvSpPr>
              <p:spPr bwMode="ltGray">
                <a:xfrm>
                  <a:off x="3816" y="358"/>
                  <a:ext cx="0" cy="18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defTabSz="914400"/>
                  <a:endParaRPr lang="en-US">
                    <a:solidFill>
                      <a:srgbClr val="000000"/>
                    </a:solidFill>
                    <a:latin typeface="Tahoma"/>
                  </a:endParaRPr>
                </a:p>
              </p:txBody>
            </p:sp>
            <p:sp>
              <p:nvSpPr>
                <p:cNvPr id="1030283" name="Line 139"/>
                <p:cNvSpPr>
                  <a:spLocks noChangeShapeType="1"/>
                </p:cNvSpPr>
                <p:nvPr/>
              </p:nvSpPr>
              <p:spPr bwMode="ltGray">
                <a:xfrm>
                  <a:off x="3722" y="468"/>
                  <a:ext cx="348" cy="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defTabSz="914400"/>
                  <a:endParaRPr lang="en-US">
                    <a:solidFill>
                      <a:srgbClr val="000000"/>
                    </a:solidFill>
                    <a:latin typeface="Tahoma"/>
                  </a:endParaRPr>
                </a:p>
              </p:txBody>
            </p:sp>
            <p:sp>
              <p:nvSpPr>
                <p:cNvPr id="1030284" name="Line 140"/>
                <p:cNvSpPr>
                  <a:spLocks noChangeShapeType="1"/>
                </p:cNvSpPr>
                <p:nvPr/>
              </p:nvSpPr>
              <p:spPr bwMode="ltGray">
                <a:xfrm>
                  <a:off x="4044" y="372"/>
                  <a:ext cx="0" cy="294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defTabSz="914400"/>
                  <a:endParaRPr lang="en-US">
                    <a:solidFill>
                      <a:srgbClr val="000000"/>
                    </a:solidFill>
                    <a:latin typeface="Tahoma"/>
                  </a:endParaRPr>
                </a:p>
              </p:txBody>
            </p:sp>
            <p:sp>
              <p:nvSpPr>
                <p:cNvPr id="1030285" name="Line 141"/>
                <p:cNvSpPr>
                  <a:spLocks noChangeShapeType="1"/>
                </p:cNvSpPr>
                <p:nvPr/>
              </p:nvSpPr>
              <p:spPr bwMode="ltGray">
                <a:xfrm flipV="1">
                  <a:off x="4046" y="248"/>
                  <a:ext cx="0" cy="5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defTabSz="914400"/>
                  <a:endParaRPr lang="en-US">
                    <a:solidFill>
                      <a:srgbClr val="000000"/>
                    </a:solidFill>
                    <a:latin typeface="Tahoma"/>
                  </a:endParaRPr>
                </a:p>
              </p:txBody>
            </p:sp>
            <p:sp>
              <p:nvSpPr>
                <p:cNvPr id="1030286" name="Line 142"/>
                <p:cNvSpPr>
                  <a:spLocks noChangeShapeType="1"/>
                </p:cNvSpPr>
                <p:nvPr/>
              </p:nvSpPr>
              <p:spPr bwMode="ltGray">
                <a:xfrm flipV="1">
                  <a:off x="4272" y="246"/>
                  <a:ext cx="0" cy="182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defTabSz="914400"/>
                  <a:endParaRPr lang="en-US">
                    <a:solidFill>
                      <a:srgbClr val="000000"/>
                    </a:solidFill>
                    <a:latin typeface="Tahoma"/>
                  </a:endParaRPr>
                </a:p>
              </p:txBody>
            </p:sp>
            <p:sp>
              <p:nvSpPr>
                <p:cNvPr id="1030287" name="Line 143"/>
                <p:cNvSpPr>
                  <a:spLocks noChangeShapeType="1"/>
                </p:cNvSpPr>
                <p:nvPr/>
              </p:nvSpPr>
              <p:spPr bwMode="ltGray">
                <a:xfrm flipH="1">
                  <a:off x="4422" y="468"/>
                  <a:ext cx="78" cy="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defTabSz="914400"/>
                  <a:endParaRPr lang="en-US">
                    <a:solidFill>
                      <a:srgbClr val="000000"/>
                    </a:solidFill>
                    <a:latin typeface="Tahoma"/>
                  </a:endParaRPr>
                </a:p>
              </p:txBody>
            </p:sp>
            <p:sp>
              <p:nvSpPr>
                <p:cNvPr id="1030288" name="Line 144"/>
                <p:cNvSpPr>
                  <a:spLocks noChangeShapeType="1"/>
                </p:cNvSpPr>
                <p:nvPr/>
              </p:nvSpPr>
              <p:spPr bwMode="ltGray">
                <a:xfrm flipH="1">
                  <a:off x="4290" y="468"/>
                  <a:ext cx="62" cy="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defTabSz="914400"/>
                  <a:endParaRPr lang="en-US">
                    <a:solidFill>
                      <a:srgbClr val="000000"/>
                    </a:solidFill>
                    <a:latin typeface="Tahoma"/>
                  </a:endParaRPr>
                </a:p>
              </p:txBody>
            </p:sp>
            <p:sp>
              <p:nvSpPr>
                <p:cNvPr id="1030289" name="Line 145"/>
                <p:cNvSpPr>
                  <a:spLocks noChangeShapeType="1"/>
                </p:cNvSpPr>
                <p:nvPr/>
              </p:nvSpPr>
              <p:spPr bwMode="ltGray">
                <a:xfrm flipV="1">
                  <a:off x="4500" y="246"/>
                  <a:ext cx="0" cy="27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defTabSz="914400"/>
                  <a:endParaRPr lang="en-US">
                    <a:solidFill>
                      <a:srgbClr val="000000"/>
                    </a:solidFill>
                    <a:latin typeface="Tahoma"/>
                  </a:endParaRPr>
                </a:p>
              </p:txBody>
            </p:sp>
            <p:sp>
              <p:nvSpPr>
                <p:cNvPr id="1030290" name="Line 146"/>
                <p:cNvSpPr>
                  <a:spLocks noChangeShapeType="1"/>
                </p:cNvSpPr>
                <p:nvPr/>
              </p:nvSpPr>
              <p:spPr bwMode="ltGray">
                <a:xfrm>
                  <a:off x="4728" y="606"/>
                  <a:ext cx="0" cy="34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defTabSz="914400"/>
                  <a:endParaRPr lang="en-US">
                    <a:solidFill>
                      <a:srgbClr val="000000"/>
                    </a:solidFill>
                    <a:latin typeface="Tahoma"/>
                  </a:endParaRPr>
                </a:p>
              </p:txBody>
            </p:sp>
            <p:sp>
              <p:nvSpPr>
                <p:cNvPr id="1030291" name="Line 147"/>
                <p:cNvSpPr>
                  <a:spLocks noChangeShapeType="1"/>
                </p:cNvSpPr>
                <p:nvPr/>
              </p:nvSpPr>
              <p:spPr bwMode="ltGray">
                <a:xfrm>
                  <a:off x="1992" y="250"/>
                  <a:ext cx="0" cy="62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defTabSz="914400"/>
                  <a:endParaRPr lang="en-US">
                    <a:solidFill>
                      <a:srgbClr val="000000"/>
                    </a:solidFill>
                    <a:latin typeface="Tahoma"/>
                  </a:endParaRPr>
                </a:p>
              </p:txBody>
            </p:sp>
            <p:sp>
              <p:nvSpPr>
                <p:cNvPr id="1030292" name="Line 148"/>
                <p:cNvSpPr>
                  <a:spLocks noChangeShapeType="1"/>
                </p:cNvSpPr>
                <p:nvPr/>
              </p:nvSpPr>
              <p:spPr bwMode="ltGray">
                <a:xfrm>
                  <a:off x="1764" y="247"/>
                  <a:ext cx="0" cy="337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defTabSz="914400"/>
                  <a:endParaRPr lang="en-US">
                    <a:solidFill>
                      <a:srgbClr val="000000"/>
                    </a:solidFill>
                    <a:latin typeface="Tahoma"/>
                  </a:endParaRPr>
                </a:p>
              </p:txBody>
            </p:sp>
            <p:sp>
              <p:nvSpPr>
                <p:cNvPr id="1030293" name="Line 149"/>
                <p:cNvSpPr>
                  <a:spLocks noChangeShapeType="1"/>
                </p:cNvSpPr>
                <p:nvPr/>
              </p:nvSpPr>
              <p:spPr bwMode="ltGray">
                <a:xfrm flipH="1">
                  <a:off x="1738" y="468"/>
                  <a:ext cx="68" cy="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defTabSz="914400"/>
                  <a:endParaRPr lang="en-US">
                    <a:solidFill>
                      <a:srgbClr val="000000"/>
                    </a:solidFill>
                    <a:latin typeface="Tahoma"/>
                  </a:endParaRPr>
                </a:p>
              </p:txBody>
            </p:sp>
            <p:sp>
              <p:nvSpPr>
                <p:cNvPr id="1030294" name="Line 150"/>
                <p:cNvSpPr>
                  <a:spLocks noChangeShapeType="1"/>
                </p:cNvSpPr>
                <p:nvPr/>
              </p:nvSpPr>
              <p:spPr bwMode="ltGray">
                <a:xfrm>
                  <a:off x="1604" y="468"/>
                  <a:ext cx="60" cy="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defTabSz="914400"/>
                  <a:endParaRPr lang="en-US">
                    <a:solidFill>
                      <a:srgbClr val="000000"/>
                    </a:solidFill>
                    <a:latin typeface="Tahoma"/>
                  </a:endParaRPr>
                </a:p>
              </p:txBody>
            </p:sp>
            <p:sp>
              <p:nvSpPr>
                <p:cNvPr id="1030295" name="Line 151"/>
                <p:cNvSpPr>
                  <a:spLocks noChangeShapeType="1"/>
                </p:cNvSpPr>
                <p:nvPr/>
              </p:nvSpPr>
              <p:spPr bwMode="ltGray">
                <a:xfrm flipH="1">
                  <a:off x="1404" y="468"/>
                  <a:ext cx="82" cy="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defTabSz="914400"/>
                  <a:endParaRPr lang="en-US">
                    <a:solidFill>
                      <a:srgbClr val="000000"/>
                    </a:solidFill>
                    <a:latin typeface="Tahoma"/>
                  </a:endParaRPr>
                </a:p>
              </p:txBody>
            </p:sp>
            <p:sp>
              <p:nvSpPr>
                <p:cNvPr id="1030296" name="Line 152"/>
                <p:cNvSpPr>
                  <a:spLocks noChangeShapeType="1"/>
                </p:cNvSpPr>
                <p:nvPr/>
              </p:nvSpPr>
              <p:spPr bwMode="ltGray">
                <a:xfrm>
                  <a:off x="1034" y="468"/>
                  <a:ext cx="348" cy="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defTabSz="914400"/>
                  <a:endParaRPr lang="en-US">
                    <a:solidFill>
                      <a:srgbClr val="000000"/>
                    </a:solidFill>
                    <a:latin typeface="Tahoma"/>
                  </a:endParaRPr>
                </a:p>
              </p:txBody>
            </p:sp>
            <p:sp>
              <p:nvSpPr>
                <p:cNvPr id="1030297" name="Line 153"/>
                <p:cNvSpPr>
                  <a:spLocks noChangeShapeType="1"/>
                </p:cNvSpPr>
                <p:nvPr/>
              </p:nvSpPr>
              <p:spPr bwMode="ltGray">
                <a:xfrm>
                  <a:off x="1306" y="370"/>
                  <a:ext cx="0" cy="298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defTabSz="914400"/>
                  <a:endParaRPr lang="en-US">
                    <a:solidFill>
                      <a:srgbClr val="000000"/>
                    </a:solidFill>
                    <a:latin typeface="Tahoma"/>
                  </a:endParaRPr>
                </a:p>
              </p:txBody>
            </p:sp>
            <p:sp>
              <p:nvSpPr>
                <p:cNvPr id="1030298" name="Line 154"/>
                <p:cNvSpPr>
                  <a:spLocks noChangeShapeType="1"/>
                </p:cNvSpPr>
                <p:nvPr/>
              </p:nvSpPr>
              <p:spPr bwMode="ltGray">
                <a:xfrm>
                  <a:off x="1080" y="388"/>
                  <a:ext cx="0" cy="156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defTabSz="914400"/>
                  <a:endParaRPr lang="en-US">
                    <a:solidFill>
                      <a:srgbClr val="000000"/>
                    </a:solidFill>
                    <a:latin typeface="Tahoma"/>
                  </a:endParaRPr>
                </a:p>
              </p:txBody>
            </p:sp>
            <p:sp>
              <p:nvSpPr>
                <p:cNvPr id="1030299" name="Line 155"/>
                <p:cNvSpPr>
                  <a:spLocks noChangeShapeType="1"/>
                </p:cNvSpPr>
                <p:nvPr/>
              </p:nvSpPr>
              <p:spPr bwMode="ltGray">
                <a:xfrm flipH="1" flipV="1">
                  <a:off x="1308" y="245"/>
                  <a:ext cx="0" cy="27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defTabSz="914400"/>
                  <a:endParaRPr lang="en-US">
                    <a:solidFill>
                      <a:srgbClr val="000000"/>
                    </a:solidFill>
                    <a:latin typeface="Tahoma"/>
                  </a:endParaRPr>
                </a:p>
              </p:txBody>
            </p:sp>
            <p:sp>
              <p:nvSpPr>
                <p:cNvPr id="1030300" name="Line 156"/>
                <p:cNvSpPr>
                  <a:spLocks noChangeShapeType="1"/>
                </p:cNvSpPr>
                <p:nvPr/>
              </p:nvSpPr>
              <p:spPr bwMode="ltGray">
                <a:xfrm>
                  <a:off x="1536" y="316"/>
                  <a:ext cx="0" cy="96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defTabSz="914400"/>
                  <a:endParaRPr lang="en-US">
                    <a:solidFill>
                      <a:srgbClr val="000000"/>
                    </a:solidFill>
                    <a:latin typeface="Tahoma"/>
                  </a:endParaRPr>
                </a:p>
              </p:txBody>
            </p:sp>
            <p:sp>
              <p:nvSpPr>
                <p:cNvPr id="1030301" name="Line 157"/>
                <p:cNvSpPr>
                  <a:spLocks noChangeShapeType="1"/>
                </p:cNvSpPr>
                <p:nvPr/>
              </p:nvSpPr>
              <p:spPr bwMode="ltGray">
                <a:xfrm flipV="1">
                  <a:off x="1536" y="247"/>
                  <a:ext cx="0" cy="22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defTabSz="914400"/>
                  <a:endParaRPr lang="en-US">
                    <a:solidFill>
                      <a:srgbClr val="000000"/>
                    </a:solidFill>
                    <a:latin typeface="Tahoma"/>
                  </a:endParaRPr>
                </a:p>
              </p:txBody>
            </p:sp>
            <p:sp>
              <p:nvSpPr>
                <p:cNvPr id="1030302" name="Line 158"/>
                <p:cNvSpPr>
                  <a:spLocks noChangeShapeType="1"/>
                </p:cNvSpPr>
                <p:nvPr/>
              </p:nvSpPr>
              <p:spPr bwMode="ltGray">
                <a:xfrm>
                  <a:off x="4095" y="467"/>
                  <a:ext cx="80" cy="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defTabSz="914400"/>
                  <a:endParaRPr lang="en-US">
                    <a:solidFill>
                      <a:srgbClr val="000000"/>
                    </a:solidFill>
                    <a:latin typeface="Tahoma"/>
                  </a:endParaRPr>
                </a:p>
              </p:txBody>
            </p:sp>
          </p:grpSp>
        </p:grpSp>
        <p:pic>
          <p:nvPicPr>
            <p:cNvPr id="1030303" name="Picture 159" descr="earth"/>
            <p:cNvPicPr>
              <a:picLocks noChangeAspect="1" noChangeArrowheads="1"/>
            </p:cNvPicPr>
            <p:nvPr userDrawn="1"/>
          </p:nvPicPr>
          <p:blipFill>
            <a:blip r:embed="rId2">
              <a:clrChange>
                <a:clrFrom>
                  <a:srgbClr val="000000"/>
                </a:clrFrom>
                <a:clrTo>
                  <a:srgbClr val="000000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165" y="55"/>
              <a:ext cx="562" cy="524"/>
            </a:xfrm>
            <a:prstGeom prst="rect">
              <a:avLst/>
            </a:prstGeom>
            <a:noFill/>
          </p:spPr>
        </p:pic>
      </p:grpSp>
    </p:spTree>
  </p:cSld>
  <p:clrMap bg1="lt1" tx1="dk1" bg2="lt2" tx2="dk2" accent1="accent1" accent2="accent2" accent3="accent3" accent4="accent4" accent5="accent5" accent6="accent6" hlink="hlink" folHlink="folHlink"/>
  <p:hf hdr="0" ftr="0" dt="0"/>
  <p:txStyles>
    <p:titleStyle>
      <a:lvl1pPr algn="l" rtl="0" fontAlgn="base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itchFamily="18" charset="0"/>
        </a:defRPr>
      </a:lvl2pPr>
      <a:lvl3pPr algn="l" rtl="0" fontAlgn="base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itchFamily="18" charset="0"/>
        </a:defRPr>
      </a:lvl3pPr>
      <a:lvl4pPr algn="l" rtl="0" fontAlgn="base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itchFamily="18" charset="0"/>
        </a:defRPr>
      </a:lvl4pPr>
      <a:lvl5pPr algn="l" rtl="0" fontAlgn="base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Blip>
          <a:blip r:embed="rId3"/>
        </a:buBlip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SzPct val="75000"/>
        <a:buBlip>
          <a:blip r:embed="rId4"/>
        </a:buBlip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–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–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–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–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–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2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4.xml"/><Relationship Id="rId4" Type="http://schemas.openxmlformats.org/officeDocument/2006/relationships/image" Target="../media/image12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6.xml"/><Relationship Id="rId1" Type="http://schemas.openxmlformats.org/officeDocument/2006/relationships/themeOverride" Target="../theme/themeOverride1.xml"/><Relationship Id="rId4" Type="http://schemas.openxmlformats.org/officeDocument/2006/relationships/image" Target="../media/image13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4.xml"/><Relationship Id="rId4" Type="http://schemas.openxmlformats.org/officeDocument/2006/relationships/image" Target="../media/image12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4.xml"/><Relationship Id="rId4" Type="http://schemas.openxmlformats.org/officeDocument/2006/relationships/image" Target="../media/image1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698827"/>
            <a:ext cx="7772400" cy="1470025"/>
          </a:xfrm>
          <a:solidFill>
            <a:srgbClr val="FFFFFF"/>
          </a:solidFill>
          <a:ln w="38100" cmpd="sng">
            <a:solidFill>
              <a:schemeClr val="tx1"/>
            </a:solidFill>
          </a:ln>
        </p:spPr>
        <p:txBody>
          <a:bodyPr/>
          <a:lstStyle/>
          <a:p>
            <a:r>
              <a:rPr lang="en-US" b="1" dirty="0" smtClean="0">
                <a:latin typeface="Times New Roman"/>
                <a:cs typeface="Times New Roman"/>
              </a:rPr>
              <a:t>12 Questions:  </a:t>
            </a:r>
            <a:r>
              <a:rPr lang="en-US" b="1" i="1" dirty="0" smtClean="0">
                <a:latin typeface="Times New Roman"/>
                <a:cs typeface="Times New Roman"/>
              </a:rPr>
              <a:t>Evil and God</a:t>
            </a:r>
            <a:r>
              <a:rPr lang="en-US" b="1" dirty="0" smtClean="0">
                <a:latin typeface="Times New Roman"/>
                <a:cs typeface="Times New Roman"/>
              </a:rPr>
              <a:t>  </a:t>
            </a:r>
            <a:endParaRPr lang="en-US" b="1" dirty="0">
              <a:latin typeface="Times New Roman"/>
              <a:cs typeface="Times New Roman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528797"/>
            <a:ext cx="6400800" cy="1752600"/>
          </a:xfrm>
          <a:solidFill>
            <a:srgbClr val="FFFFFF"/>
          </a:solidFill>
          <a:ln w="38100" cmpd="sng">
            <a:solidFill>
              <a:schemeClr val="tx1"/>
            </a:solidFill>
          </a:ln>
        </p:spPr>
        <p:txBody>
          <a:bodyPr/>
          <a:lstStyle/>
          <a:p>
            <a:r>
              <a:rPr lang="en-US" b="1" i="1" dirty="0" smtClean="0">
                <a:solidFill>
                  <a:schemeClr val="tx1"/>
                </a:solidFill>
                <a:latin typeface="Times New Roman"/>
                <a:cs typeface="Times New Roman"/>
              </a:rPr>
              <a:t>Mt. Juliet church of Christ</a:t>
            </a:r>
          </a:p>
          <a:p>
            <a:r>
              <a:rPr lang="en-US" b="1" i="1" dirty="0" smtClean="0">
                <a:solidFill>
                  <a:schemeClr val="tx1"/>
                </a:solidFill>
                <a:latin typeface="Times New Roman"/>
                <a:cs typeface="Times New Roman"/>
              </a:rPr>
              <a:t>July 14, 2014</a:t>
            </a:r>
          </a:p>
          <a:p>
            <a:r>
              <a:rPr lang="en-US" b="1" i="1" dirty="0" smtClean="0">
                <a:solidFill>
                  <a:schemeClr val="tx1"/>
                </a:solidFill>
                <a:latin typeface="Times New Roman"/>
                <a:cs typeface="Times New Roman"/>
              </a:rPr>
              <a:t>Dr. Ralph Gilmore</a:t>
            </a:r>
            <a:endParaRPr lang="en-US" b="1" i="1" dirty="0">
              <a:solidFill>
                <a:schemeClr val="tx1"/>
              </a:solidFill>
              <a:latin typeface="Times New Roman"/>
              <a:cs typeface="Times New Roman"/>
            </a:endParaRPr>
          </a:p>
        </p:txBody>
      </p:sp>
      <p:pic>
        <p:nvPicPr>
          <p:cNvPr id="5" name="Picture 4" descr="Screen Shot 2014-07-13 at 2.48.22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3766" y="-1"/>
            <a:ext cx="3938633" cy="2330659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4422588" y="1545828"/>
            <a:ext cx="4300474" cy="523220"/>
          </a:xfrm>
          <a:prstGeom prst="rect">
            <a:avLst/>
          </a:prstGeom>
          <a:solidFill>
            <a:schemeClr val="bg1"/>
          </a:solidFill>
          <a:ln w="38100" cmpd="sng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b="1" i="1" dirty="0" smtClean="0">
                <a:latin typeface="Times New Roman"/>
                <a:cs typeface="Times New Roman"/>
              </a:rPr>
              <a:t>Mt. Juliet church of Christ</a:t>
            </a:r>
            <a:endParaRPr lang="en-US" sz="2800" b="1" i="1" dirty="0">
              <a:latin typeface="Times New Roman"/>
              <a:cs typeface="Times New Roman"/>
            </a:endParaRPr>
          </a:p>
        </p:txBody>
      </p:sp>
      <p:pic>
        <p:nvPicPr>
          <p:cNvPr id="8" name="Picture 7" descr="Screen Shot 2014-07-13 at 2.56.04 PM.png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1742"/>
          <a:stretch/>
        </p:blipFill>
        <p:spPr>
          <a:xfrm>
            <a:off x="4921223" y="22287"/>
            <a:ext cx="3536977" cy="1313643"/>
          </a:xfrm>
          <a:prstGeom prst="rect">
            <a:avLst/>
          </a:prstGeom>
        </p:spPr>
      </p:pic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96F47-1943-5240-BEDB-45B5ED016E8C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7391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EDBDB2D-210E-466E-9F80-B38C6B2C83D1}" type="slidenum">
              <a:rPr lang="en-US" smtClean="0">
                <a:solidFill>
                  <a:srgbClr val="000000"/>
                </a:solidFill>
                <a:latin typeface="Arial"/>
              </a:rPr>
              <a:pPr/>
              <a:t>10</a:t>
            </a:fld>
            <a:endParaRPr lang="en-US" smtClean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579" name="Text Box 4"/>
          <p:cNvSpPr txBox="1">
            <a:spLocks noChangeArrowheads="1"/>
          </p:cNvSpPr>
          <p:nvPr/>
        </p:nvSpPr>
        <p:spPr bwMode="auto">
          <a:xfrm>
            <a:off x="308032" y="582137"/>
            <a:ext cx="8458200" cy="5663088"/>
          </a:xfrm>
          <a:prstGeom prst="rect">
            <a:avLst/>
          </a:prstGeom>
          <a:solidFill>
            <a:srgbClr val="FFFFFF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914400"/>
            <a:r>
              <a:rPr lang="en-US" sz="3200" b="1" dirty="0">
                <a:solidFill>
                  <a:srgbClr val="000000"/>
                </a:solidFill>
                <a:latin typeface="Times New Roman" pitchFamily="18" charset="0"/>
              </a:rPr>
              <a:t>I.   	</a:t>
            </a:r>
            <a:r>
              <a:rPr lang="en-US" sz="3200" b="1" i="1" u="sng" dirty="0">
                <a:solidFill>
                  <a:srgbClr val="000000"/>
                </a:solidFill>
                <a:latin typeface="Times New Roman" pitchFamily="18" charset="0"/>
              </a:rPr>
              <a:t>CONCERNING GOD</a:t>
            </a:r>
            <a:r>
              <a:rPr lang="en-US" sz="3200" b="1" dirty="0">
                <a:solidFill>
                  <a:srgbClr val="000000"/>
                </a:solidFill>
                <a:latin typeface="Times New Roman" pitchFamily="18" charset="0"/>
              </a:rPr>
              <a:t>	</a:t>
            </a:r>
          </a:p>
          <a:p>
            <a:pPr defTabSz="914400"/>
            <a:endParaRPr lang="en-US" sz="1000" b="1" dirty="0">
              <a:solidFill>
                <a:srgbClr val="000000"/>
              </a:solidFill>
              <a:latin typeface="Times New Roman" pitchFamily="18" charset="0"/>
            </a:endParaRPr>
          </a:p>
          <a:p>
            <a:pPr defTabSz="914400"/>
            <a:r>
              <a:rPr lang="en-US" sz="3200" b="1" dirty="0" smtClean="0">
                <a:solidFill>
                  <a:srgbClr val="000000"/>
                </a:solidFill>
                <a:latin typeface="Times New Roman" pitchFamily="18" charset="0"/>
              </a:rPr>
              <a:t>A.	If "the omnipotence of God" means 	"being able to do anything I can think 	of," then he should be able to make 	humans free and not free at the same 	time.</a:t>
            </a:r>
            <a:r>
              <a:rPr lang="en-US" sz="3200" b="1" dirty="0">
                <a:solidFill>
                  <a:srgbClr val="000000"/>
                </a:solidFill>
                <a:latin typeface="Times New Roman" pitchFamily="18" charset="0"/>
              </a:rPr>
              <a:t>             </a:t>
            </a:r>
            <a:endParaRPr lang="en-US" sz="3200" b="1" dirty="0" smtClean="0">
              <a:solidFill>
                <a:srgbClr val="000000"/>
              </a:solidFill>
              <a:latin typeface="Times New Roman" pitchFamily="18" charset="0"/>
            </a:endParaRPr>
          </a:p>
          <a:p>
            <a:pPr defTabSz="914400"/>
            <a:endParaRPr lang="en-US" sz="3200" b="1" dirty="0">
              <a:solidFill>
                <a:srgbClr val="000000"/>
              </a:solidFill>
              <a:latin typeface="Times New Roman" pitchFamily="18" charset="0"/>
            </a:endParaRPr>
          </a:p>
          <a:p>
            <a:pPr defTabSz="914400"/>
            <a:r>
              <a:rPr lang="en-US" sz="3200" b="1" dirty="0" smtClean="0">
                <a:solidFill>
                  <a:srgbClr val="000000"/>
                </a:solidFill>
                <a:latin typeface="Times New Roman" pitchFamily="18" charset="0"/>
              </a:rPr>
              <a:t>	This</a:t>
            </a:r>
            <a:r>
              <a:rPr lang="en-US" sz="3200" b="1" dirty="0">
                <a:solidFill>
                  <a:srgbClr val="000000"/>
                </a:solidFill>
                <a:latin typeface="Times New Roman" pitchFamily="18" charset="0"/>
              </a:rPr>
              <a:t> definition </a:t>
            </a:r>
            <a:r>
              <a:rPr lang="en-US" sz="3200" b="1" i="1" dirty="0">
                <a:solidFill>
                  <a:srgbClr val="000000"/>
                </a:solidFill>
                <a:latin typeface="Times New Roman" pitchFamily="18" charset="0"/>
              </a:rPr>
              <a:t>cannot</a:t>
            </a:r>
            <a:r>
              <a:rPr lang="en-US" sz="3200" b="1" dirty="0">
                <a:solidFill>
                  <a:srgbClr val="000000"/>
                </a:solidFill>
                <a:latin typeface="Times New Roman" pitchFamily="18" charset="0"/>
              </a:rPr>
              <a:t> work if for no </a:t>
            </a:r>
            <a:r>
              <a:rPr lang="en-US" sz="3200" b="1" dirty="0" smtClean="0">
                <a:solidFill>
                  <a:srgbClr val="000000"/>
                </a:solidFill>
                <a:latin typeface="Times New Roman" pitchFamily="18" charset="0"/>
              </a:rPr>
              <a:t>other 	reason than the fact that the Bible says 	that God </a:t>
            </a:r>
            <a:r>
              <a:rPr lang="en-US" sz="3200" b="1" i="1" dirty="0" smtClean="0">
                <a:solidFill>
                  <a:srgbClr val="000000"/>
                </a:solidFill>
                <a:latin typeface="Times New Roman" pitchFamily="18" charset="0"/>
              </a:rPr>
              <a:t>cannot </a:t>
            </a:r>
            <a:r>
              <a:rPr lang="en-US" sz="3200" b="1" dirty="0" smtClean="0">
                <a:solidFill>
                  <a:srgbClr val="000000"/>
                </a:solidFill>
                <a:latin typeface="Times New Roman" pitchFamily="18" charset="0"/>
              </a:rPr>
              <a:t>lie (Tit. 1:2; Heb. 	6:16-18).</a:t>
            </a:r>
            <a:r>
              <a:rPr lang="en-US" sz="3200" b="1" dirty="0">
                <a:solidFill>
                  <a:srgbClr val="000000"/>
                </a:solidFill>
                <a:latin typeface="Times New Roman" pitchFamily="18" charset="0"/>
              </a:rPr>
              <a:t> </a:t>
            </a:r>
          </a:p>
        </p:txBody>
      </p:sp>
    </p:spTree>
  </p:cSld>
  <p:clrMapOvr>
    <a:masterClrMapping/>
  </p:clrMapOvr>
  <p:transition>
    <p:random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03B151A-A973-40A5-913D-752F8F5122A7}" type="slidenum">
              <a:rPr lang="en-US" smtClean="0">
                <a:solidFill>
                  <a:srgbClr val="000000"/>
                </a:solidFill>
                <a:latin typeface="Arial"/>
              </a:rPr>
              <a:pPr/>
              <a:t>11</a:t>
            </a:fld>
            <a:endParaRPr lang="en-US" smtClean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603" name="Text Box 2"/>
          <p:cNvSpPr txBox="1">
            <a:spLocks noChangeArrowheads="1"/>
          </p:cNvSpPr>
          <p:nvPr/>
        </p:nvSpPr>
        <p:spPr bwMode="auto">
          <a:xfrm>
            <a:off x="381000" y="753153"/>
            <a:ext cx="8305800" cy="3693319"/>
          </a:xfrm>
          <a:prstGeom prst="rect">
            <a:avLst/>
          </a:prstGeom>
          <a:solidFill>
            <a:srgbClr val="FFFFFF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914400"/>
            <a:r>
              <a:rPr lang="en-US" sz="2800" b="1" dirty="0">
                <a:solidFill>
                  <a:srgbClr val="000000"/>
                </a:solidFill>
                <a:latin typeface="Times New Roman" pitchFamily="18" charset="0"/>
              </a:rPr>
              <a:t>A.   	</a:t>
            </a:r>
            <a:r>
              <a:rPr lang="en-US" sz="2800" b="1" i="1" dirty="0">
                <a:solidFill>
                  <a:srgbClr val="000000"/>
                </a:solidFill>
                <a:latin typeface="Times New Roman" pitchFamily="18" charset="0"/>
              </a:rPr>
              <a:t>The Omnipotence of God</a:t>
            </a:r>
            <a:r>
              <a:rPr lang="en-US" sz="2800" b="1" dirty="0">
                <a:solidFill>
                  <a:srgbClr val="000000"/>
                </a:solidFill>
                <a:latin typeface="Times New Roman" pitchFamily="18" charset="0"/>
              </a:rPr>
              <a:t>       </a:t>
            </a:r>
          </a:p>
          <a:p>
            <a:pPr defTabSz="914400"/>
            <a:endParaRPr lang="en-US" sz="1000" b="1" dirty="0">
              <a:solidFill>
                <a:srgbClr val="000000"/>
              </a:solidFill>
              <a:latin typeface="Times New Roman" pitchFamily="18" charset="0"/>
            </a:endParaRPr>
          </a:p>
          <a:p>
            <a:pPr defTabSz="914400"/>
            <a:endParaRPr lang="en-US" sz="1400" b="1" dirty="0">
              <a:solidFill>
                <a:srgbClr val="000000"/>
              </a:solidFill>
              <a:latin typeface="Times New Roman" pitchFamily="18" charset="0"/>
            </a:endParaRPr>
          </a:p>
          <a:p>
            <a:pPr defTabSz="914400"/>
            <a:r>
              <a:rPr lang="en-US" sz="2800" b="1" dirty="0" smtClean="0">
                <a:solidFill>
                  <a:srgbClr val="000000"/>
                </a:solidFill>
                <a:latin typeface="Times New Roman" pitchFamily="18" charset="0"/>
              </a:rPr>
              <a:t>	If</a:t>
            </a:r>
            <a:r>
              <a:rPr lang="en-US" sz="2800" b="1" dirty="0">
                <a:solidFill>
                  <a:srgbClr val="000000"/>
                </a:solidFill>
                <a:latin typeface="Times New Roman" pitchFamily="18" charset="0"/>
              </a:rPr>
              <a:t> God could do whatever is imagined, then He 	should be able to make a free world in which it  	is </a:t>
            </a:r>
            <a:r>
              <a:rPr lang="en-US" sz="2800" b="1" i="1" dirty="0">
                <a:solidFill>
                  <a:srgbClr val="000000"/>
                </a:solidFill>
                <a:latin typeface="Times New Roman" pitchFamily="18" charset="0"/>
              </a:rPr>
              <a:t>impossible</a:t>
            </a:r>
            <a:r>
              <a:rPr lang="en-US" sz="2800" b="1" dirty="0">
                <a:solidFill>
                  <a:srgbClr val="000000"/>
                </a:solidFill>
                <a:latin typeface="Times New Roman" pitchFamily="18" charset="0"/>
              </a:rPr>
              <a:t> for sin to exist.</a:t>
            </a:r>
          </a:p>
          <a:p>
            <a:pPr defTabSz="914400"/>
            <a:endParaRPr lang="en-US" sz="1400" b="1" dirty="0">
              <a:solidFill>
                <a:srgbClr val="000000"/>
              </a:solidFill>
              <a:latin typeface="Times New Roman" pitchFamily="18" charset="0"/>
            </a:endParaRPr>
          </a:p>
          <a:p>
            <a:pPr defTabSz="914400"/>
            <a:r>
              <a:rPr lang="en-US" sz="2800" b="1" dirty="0" smtClean="0">
                <a:solidFill>
                  <a:srgbClr val="000000"/>
                </a:solidFill>
                <a:latin typeface="Times New Roman" pitchFamily="18" charset="0"/>
              </a:rPr>
              <a:t>	Alternative </a:t>
            </a:r>
            <a:r>
              <a:rPr lang="en-US" sz="2800" b="1" dirty="0">
                <a:solidFill>
                  <a:srgbClr val="000000"/>
                </a:solidFill>
                <a:latin typeface="Times New Roman" pitchFamily="18" charset="0"/>
              </a:rPr>
              <a:t>definition:  “God can do anything 	that lends itself to accomplishment” (Warren, 	HAPTING).</a:t>
            </a:r>
          </a:p>
        </p:txBody>
      </p:sp>
    </p:spTree>
  </p:cSld>
  <p:clrMapOvr>
    <a:masterClrMapping/>
  </p:clrMapOvr>
  <p:transition>
    <p:random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8259826-35C2-49E1-9802-616EFF609365}" type="slidenum">
              <a:rPr lang="en-US" smtClean="0">
                <a:solidFill>
                  <a:srgbClr val="000000"/>
                </a:solidFill>
                <a:latin typeface="Arial"/>
              </a:rPr>
              <a:pPr/>
              <a:t>12</a:t>
            </a:fld>
            <a:endParaRPr lang="en-US" smtClean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26627" name="Text Box 2"/>
          <p:cNvSpPr txBox="1">
            <a:spLocks noChangeArrowheads="1"/>
          </p:cNvSpPr>
          <p:nvPr/>
        </p:nvSpPr>
        <p:spPr bwMode="auto">
          <a:xfrm>
            <a:off x="457200" y="381000"/>
            <a:ext cx="8458200" cy="6032420"/>
          </a:xfrm>
          <a:prstGeom prst="rect">
            <a:avLst/>
          </a:prstGeom>
          <a:solidFill>
            <a:srgbClr val="FFFFFF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914400"/>
            <a:r>
              <a:rPr lang="en-US" sz="2800" b="1" dirty="0">
                <a:solidFill>
                  <a:srgbClr val="000000"/>
                </a:solidFill>
                <a:latin typeface="Times New Roman" pitchFamily="18" charset="0"/>
              </a:rPr>
              <a:t>B.	</a:t>
            </a:r>
            <a:r>
              <a:rPr lang="en-US" sz="2800" b="1" u="sng" dirty="0">
                <a:solidFill>
                  <a:srgbClr val="000000"/>
                </a:solidFill>
                <a:latin typeface="Times New Roman" pitchFamily="18" charset="0"/>
              </a:rPr>
              <a:t>THREE ASPECTS OF THE WILL OF GOD</a:t>
            </a:r>
            <a:r>
              <a:rPr lang="en-US" sz="2800" b="1" dirty="0">
                <a:solidFill>
                  <a:srgbClr val="000000"/>
                </a:solidFill>
                <a:latin typeface="Times New Roman" pitchFamily="18" charset="0"/>
              </a:rPr>
              <a:t>                                                                                    	</a:t>
            </a:r>
            <a:r>
              <a:rPr lang="en-US" b="1" dirty="0">
                <a:solidFill>
                  <a:srgbClr val="000000"/>
                </a:solidFill>
                <a:latin typeface="Times New Roman" pitchFamily="18" charset="0"/>
              </a:rPr>
              <a:t>(Leslie G. </a:t>
            </a:r>
            <a:r>
              <a:rPr lang="en-US" b="1" dirty="0" err="1">
                <a:solidFill>
                  <a:srgbClr val="000000"/>
                </a:solidFill>
                <a:latin typeface="Times New Roman" pitchFamily="18" charset="0"/>
              </a:rPr>
              <a:t>Weatherhead</a:t>
            </a:r>
            <a:r>
              <a:rPr lang="en-US" b="1" dirty="0">
                <a:solidFill>
                  <a:srgbClr val="000000"/>
                </a:solidFill>
                <a:latin typeface="Times New Roman" pitchFamily="18" charset="0"/>
              </a:rPr>
              <a:t>, </a:t>
            </a:r>
            <a:r>
              <a:rPr lang="en-US" b="1" i="1" dirty="0">
                <a:solidFill>
                  <a:srgbClr val="000000"/>
                </a:solidFill>
                <a:latin typeface="Times New Roman" pitchFamily="18" charset="0"/>
              </a:rPr>
              <a:t>The Will of God)</a:t>
            </a:r>
            <a:endParaRPr lang="en-US" b="1" dirty="0">
              <a:solidFill>
                <a:srgbClr val="000000"/>
              </a:solidFill>
              <a:latin typeface="Times New Roman" pitchFamily="18" charset="0"/>
            </a:endParaRPr>
          </a:p>
          <a:p>
            <a:pPr defTabSz="914400"/>
            <a:r>
              <a:rPr lang="en-US" b="1" dirty="0">
                <a:solidFill>
                  <a:srgbClr val="000000"/>
                </a:solidFill>
                <a:latin typeface="Times New Roman" pitchFamily="18" charset="0"/>
              </a:rPr>
              <a:t>               	</a:t>
            </a:r>
          </a:p>
          <a:p>
            <a:pPr defTabSz="914400"/>
            <a:r>
              <a:rPr lang="en-US" sz="2400" b="1" i="1" u="sng" dirty="0">
                <a:solidFill>
                  <a:srgbClr val="000000"/>
                </a:solidFill>
                <a:latin typeface="Times New Roman" pitchFamily="18" charset="0"/>
              </a:rPr>
              <a:t>IDEAL WILL</a:t>
            </a:r>
            <a:r>
              <a:rPr lang="en-US" sz="2400" b="1" dirty="0">
                <a:solidFill>
                  <a:srgbClr val="000000"/>
                </a:solidFill>
                <a:latin typeface="Times New Roman" pitchFamily="18" charset="0"/>
              </a:rPr>
              <a:t> ‑ 2 Pet. 3.9 "Not willing that any should perish"; 1 Tim. 2.3,4 ”God    would have all men to be saved and to </a:t>
            </a:r>
          </a:p>
          <a:p>
            <a:pPr defTabSz="914400"/>
            <a:r>
              <a:rPr lang="en-US" sz="2400" b="1" dirty="0">
                <a:solidFill>
                  <a:srgbClr val="000000"/>
                </a:solidFill>
                <a:latin typeface="Times New Roman" pitchFamily="18" charset="0"/>
              </a:rPr>
              <a:t>come to a knowledge of the truth.” Can man defeat this aspect of the will of God?  YES.</a:t>
            </a:r>
          </a:p>
          <a:p>
            <a:pPr defTabSz="914400"/>
            <a:r>
              <a:rPr lang="en-US" sz="2400" b="1" dirty="0">
                <a:solidFill>
                  <a:srgbClr val="000000"/>
                </a:solidFill>
                <a:latin typeface="Times New Roman" pitchFamily="18" charset="0"/>
              </a:rPr>
              <a:t>               		</a:t>
            </a:r>
          </a:p>
          <a:p>
            <a:pPr defTabSz="914400"/>
            <a:r>
              <a:rPr lang="en-US" sz="2400" b="1" i="1" u="sng" dirty="0">
                <a:solidFill>
                  <a:srgbClr val="000000"/>
                </a:solidFill>
                <a:latin typeface="Times New Roman" pitchFamily="18" charset="0"/>
              </a:rPr>
              <a:t>CIRCUMSTANTIAL OR CONDITIONAL WILL</a:t>
            </a:r>
            <a:r>
              <a:rPr lang="en-US" sz="2400" b="1" dirty="0">
                <a:solidFill>
                  <a:srgbClr val="000000"/>
                </a:solidFill>
                <a:latin typeface="Times New Roman" pitchFamily="18" charset="0"/>
              </a:rPr>
              <a:t> ‑ i.e., what God planned to do and has done in the circumstance of man's sin.  Eph. 2,3; 2 Th. 1.5‑10; Jn. 3.16</a:t>
            </a:r>
          </a:p>
          <a:p>
            <a:pPr defTabSz="914400"/>
            <a:r>
              <a:rPr lang="en-US" sz="2400" b="1" dirty="0">
                <a:solidFill>
                  <a:srgbClr val="000000"/>
                </a:solidFill>
                <a:latin typeface="Times New Roman" pitchFamily="18" charset="0"/>
              </a:rPr>
              <a:t>Can man defeat this aspect of the will of God?  YES.</a:t>
            </a:r>
          </a:p>
          <a:p>
            <a:pPr defTabSz="914400"/>
            <a:r>
              <a:rPr lang="en-US" sz="2400" b="1" dirty="0">
                <a:solidFill>
                  <a:srgbClr val="000000"/>
                </a:solidFill>
                <a:latin typeface="Times New Roman" pitchFamily="18" charset="0"/>
              </a:rPr>
              <a:t>               	</a:t>
            </a:r>
          </a:p>
          <a:p>
            <a:pPr defTabSz="914400"/>
            <a:r>
              <a:rPr lang="en-US" sz="2400" b="1" i="1" u="sng" dirty="0">
                <a:solidFill>
                  <a:srgbClr val="000000"/>
                </a:solidFill>
                <a:latin typeface="Times New Roman" pitchFamily="18" charset="0"/>
              </a:rPr>
              <a:t>ULTIMATE WILL</a:t>
            </a:r>
            <a:r>
              <a:rPr lang="en-US" sz="2400" b="1" dirty="0">
                <a:solidFill>
                  <a:srgbClr val="000000"/>
                </a:solidFill>
                <a:latin typeface="Times New Roman" pitchFamily="18" charset="0"/>
              </a:rPr>
              <a:t> ‑ the punishment of the wicked and the reward of the righteous.  2 Cor. 5.10; Heb. 9.27; Mt. 25.31‑46; </a:t>
            </a:r>
            <a:r>
              <a:rPr lang="en-US" sz="2400" b="1" dirty="0" err="1">
                <a:solidFill>
                  <a:srgbClr val="000000"/>
                </a:solidFill>
                <a:latin typeface="Times New Roman" pitchFamily="18" charset="0"/>
              </a:rPr>
              <a:t>Lk</a:t>
            </a:r>
            <a:r>
              <a:rPr lang="en-US" sz="2400" b="1" dirty="0">
                <a:solidFill>
                  <a:srgbClr val="000000"/>
                </a:solidFill>
                <a:latin typeface="Times New Roman" pitchFamily="18" charset="0"/>
              </a:rPr>
              <a:t>. 16.19‑31. Can man defeat this aspect of the will of God?  NO.</a:t>
            </a:r>
          </a:p>
        </p:txBody>
      </p:sp>
    </p:spTree>
  </p:cSld>
  <p:clrMapOvr>
    <a:masterClrMapping/>
  </p:clrMapOvr>
  <p:transition>
    <p:random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5222448-8287-49E7-AC3A-BC1044787C1D}" type="slidenum">
              <a:rPr lang="en-US" smtClean="0">
                <a:solidFill>
                  <a:srgbClr val="000000"/>
                </a:solidFill>
                <a:latin typeface="Arial"/>
              </a:rPr>
              <a:pPr/>
              <a:t>13</a:t>
            </a:fld>
            <a:endParaRPr lang="en-US" smtClean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27651" name="Text Box 4"/>
          <p:cNvSpPr txBox="1">
            <a:spLocks noChangeArrowheads="1"/>
          </p:cNvSpPr>
          <p:nvPr/>
        </p:nvSpPr>
        <p:spPr bwMode="auto">
          <a:xfrm>
            <a:off x="381000" y="304800"/>
            <a:ext cx="8382000" cy="6203950"/>
          </a:xfrm>
          <a:prstGeom prst="rect">
            <a:avLst/>
          </a:prstGeom>
          <a:solidFill>
            <a:srgbClr val="FFFFFF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defTabSz="914400"/>
            <a:r>
              <a:rPr lang="en-US" sz="3600" b="1" dirty="0">
                <a:solidFill>
                  <a:srgbClr val="000000"/>
                </a:solidFill>
                <a:latin typeface="Times New Roman" pitchFamily="18" charset="0"/>
              </a:rPr>
              <a:t>C.	</a:t>
            </a:r>
            <a:r>
              <a:rPr lang="en-US" sz="3600" b="1" i="1" dirty="0">
                <a:solidFill>
                  <a:srgbClr val="000000"/>
                </a:solidFill>
                <a:latin typeface="Times New Roman" pitchFamily="18" charset="0"/>
              </a:rPr>
              <a:t>The Theory of Retribution</a:t>
            </a:r>
            <a:endParaRPr lang="en-US" sz="3600" b="1" dirty="0">
              <a:solidFill>
                <a:srgbClr val="000000"/>
              </a:solidFill>
              <a:latin typeface="Times New Roman" pitchFamily="18" charset="0"/>
            </a:endParaRPr>
          </a:p>
          <a:p>
            <a:pPr marL="342900" indent="-342900" defTabSz="914400"/>
            <a:endParaRPr lang="en-US" sz="900" b="1" dirty="0">
              <a:solidFill>
                <a:srgbClr val="000000"/>
              </a:solidFill>
              <a:latin typeface="Times New Roman" pitchFamily="18" charset="0"/>
            </a:endParaRPr>
          </a:p>
          <a:p>
            <a:pPr marL="342900" indent="-342900" defTabSz="914400"/>
            <a:r>
              <a:rPr lang="en-US" sz="2800" b="1" dirty="0">
                <a:solidFill>
                  <a:srgbClr val="000000"/>
                </a:solidFill>
                <a:latin typeface="Times New Roman" pitchFamily="18" charset="0"/>
              </a:rPr>
              <a:t>1.   I shall call this the Zap theory because it is based on the idea that if someone does evil, God will "zap" them with a disease, death, etc.  It is called the </a:t>
            </a:r>
          </a:p>
          <a:p>
            <a:pPr marL="342900" indent="-342900" defTabSz="914400"/>
            <a:r>
              <a:rPr lang="en-US" sz="2800" b="1" dirty="0">
                <a:solidFill>
                  <a:srgbClr val="000000"/>
                </a:solidFill>
                <a:latin typeface="Times New Roman" pitchFamily="18" charset="0"/>
              </a:rPr>
              <a:t>	theory of retribution because many feel that it is </a:t>
            </a:r>
          </a:p>
          <a:p>
            <a:pPr marL="342900" indent="-342900" defTabSz="914400"/>
            <a:r>
              <a:rPr lang="en-US" sz="2800" b="1" dirty="0">
                <a:solidFill>
                  <a:srgbClr val="000000"/>
                </a:solidFill>
                <a:latin typeface="Times New Roman" pitchFamily="18" charset="0"/>
              </a:rPr>
              <a:t>	God's "pay back" for our sins.    </a:t>
            </a:r>
          </a:p>
          <a:p>
            <a:pPr marL="342900" indent="-342900" defTabSz="914400"/>
            <a:r>
              <a:rPr lang="en-US" sz="2800" b="1" dirty="0">
                <a:solidFill>
                  <a:srgbClr val="000000"/>
                </a:solidFill>
                <a:latin typeface="Times New Roman" pitchFamily="18" charset="0"/>
              </a:rPr>
              <a:t>     		</a:t>
            </a:r>
          </a:p>
          <a:p>
            <a:pPr marL="342900" indent="-342900" defTabSz="914400"/>
            <a:r>
              <a:rPr lang="en-US" sz="2800" b="1" dirty="0">
                <a:solidFill>
                  <a:srgbClr val="000000"/>
                </a:solidFill>
                <a:latin typeface="Times New Roman" pitchFamily="18" charset="0"/>
              </a:rPr>
              <a:t>2.   On at least two occasions, Jesus responded </a:t>
            </a:r>
          </a:p>
          <a:p>
            <a:pPr marL="342900" indent="-342900" defTabSz="914400"/>
            <a:r>
              <a:rPr lang="en-US" sz="2800" b="1" dirty="0">
                <a:solidFill>
                  <a:srgbClr val="000000"/>
                </a:solidFill>
                <a:latin typeface="Times New Roman" pitchFamily="18" charset="0"/>
              </a:rPr>
              <a:t>	negatively to the prevailing Jewish view that evil </a:t>
            </a:r>
          </a:p>
          <a:p>
            <a:pPr marL="342900" indent="-342900" defTabSz="914400"/>
            <a:r>
              <a:rPr lang="en-US" sz="2800" b="1" dirty="0">
                <a:solidFill>
                  <a:srgbClr val="000000"/>
                </a:solidFill>
                <a:latin typeface="Times New Roman" pitchFamily="18" charset="0"/>
              </a:rPr>
              <a:t>	always comes as a result of our sins.</a:t>
            </a:r>
          </a:p>
          <a:p>
            <a:pPr marL="342900" indent="-342900" defTabSz="914400"/>
            <a:endParaRPr lang="en-US" sz="900" b="1" dirty="0">
              <a:solidFill>
                <a:srgbClr val="000000"/>
              </a:solidFill>
              <a:latin typeface="Times New Roman" pitchFamily="18" charset="0"/>
            </a:endParaRPr>
          </a:p>
          <a:p>
            <a:pPr marL="342900" indent="-342900" defTabSz="914400"/>
            <a:r>
              <a:rPr lang="en-US" sz="2800" b="1" dirty="0">
                <a:solidFill>
                  <a:srgbClr val="000000"/>
                </a:solidFill>
                <a:latin typeface="Times New Roman" pitchFamily="18" charset="0"/>
              </a:rPr>
              <a:t>	a.   (Lk.13.1‑5)  the slain Galilean worshipers and </a:t>
            </a:r>
          </a:p>
          <a:p>
            <a:pPr marL="342900" indent="-342900" defTabSz="914400"/>
            <a:r>
              <a:rPr lang="en-US" sz="2800" b="1" dirty="0">
                <a:solidFill>
                  <a:srgbClr val="000000"/>
                </a:solidFill>
                <a:latin typeface="Times New Roman" pitchFamily="18" charset="0"/>
              </a:rPr>
              <a:t>		the soldiers killed in a collapsed tower</a:t>
            </a:r>
          </a:p>
          <a:p>
            <a:pPr marL="342900" indent="-342900" defTabSz="914400"/>
            <a:r>
              <a:rPr lang="en-US" sz="2800" b="1" dirty="0">
                <a:solidFill>
                  <a:srgbClr val="000000"/>
                </a:solidFill>
                <a:latin typeface="Times New Roman" pitchFamily="18" charset="0"/>
              </a:rPr>
              <a:t>     b.   (Jn. 9.1‑31)  the man born blind</a:t>
            </a:r>
          </a:p>
          <a:p>
            <a:pPr marL="342900" indent="-342900" defTabSz="914400"/>
            <a:endParaRPr lang="en-US" sz="900" b="1" dirty="0">
              <a:solidFill>
                <a:srgbClr val="000000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ransition>
    <p:random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DB797E9-4FD6-4D9A-B603-C4D8BA8FD6D4}" type="slidenum">
              <a:rPr lang="en-US" smtClean="0">
                <a:solidFill>
                  <a:srgbClr val="000000"/>
                </a:solidFill>
                <a:latin typeface="Arial"/>
              </a:rPr>
              <a:pPr/>
              <a:t>14</a:t>
            </a:fld>
            <a:endParaRPr lang="en-US" smtClean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28675" name="Text Box 2"/>
          <p:cNvSpPr txBox="1">
            <a:spLocks noChangeArrowheads="1"/>
          </p:cNvSpPr>
          <p:nvPr/>
        </p:nvSpPr>
        <p:spPr bwMode="auto">
          <a:xfrm>
            <a:off x="221734" y="258167"/>
            <a:ext cx="8687934" cy="6463308"/>
          </a:xfrm>
          <a:prstGeom prst="rect">
            <a:avLst/>
          </a:prstGeom>
          <a:solidFill>
            <a:srgbClr val="FFFFFF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 defTabSz="914400"/>
            <a:r>
              <a:rPr lang="en-US" sz="3600" b="1" dirty="0">
                <a:solidFill>
                  <a:srgbClr val="000000"/>
                </a:solidFill>
                <a:latin typeface="Times New Roman" pitchFamily="18" charset="0"/>
              </a:rPr>
              <a:t>C.	</a:t>
            </a:r>
            <a:r>
              <a:rPr lang="en-US" sz="3600" b="1" i="1" dirty="0">
                <a:solidFill>
                  <a:srgbClr val="000000"/>
                </a:solidFill>
                <a:latin typeface="Times New Roman" pitchFamily="18" charset="0"/>
              </a:rPr>
              <a:t>The Theory of Retribution</a:t>
            </a:r>
            <a:endParaRPr lang="en-US" sz="3600" b="1" dirty="0">
              <a:solidFill>
                <a:srgbClr val="000000"/>
              </a:solidFill>
              <a:latin typeface="Times New Roman" pitchFamily="18" charset="0"/>
            </a:endParaRPr>
          </a:p>
          <a:p>
            <a:pPr marL="342900" indent="-342900" defTabSz="914400"/>
            <a:r>
              <a:rPr lang="en-US" dirty="0">
                <a:solidFill>
                  <a:srgbClr val="000000"/>
                </a:solidFill>
                <a:latin typeface="Times New Roman" pitchFamily="18" charset="0"/>
              </a:rPr>
              <a:t>          		</a:t>
            </a:r>
          </a:p>
          <a:p>
            <a:pPr marL="342900" indent="-342900" defTabSz="914400"/>
            <a:r>
              <a:rPr lang="en-US" sz="2800" b="1" dirty="0">
                <a:solidFill>
                  <a:srgbClr val="000000"/>
                </a:solidFill>
                <a:latin typeface="Times New Roman" pitchFamily="18" charset="0"/>
              </a:rPr>
              <a:t>3.	Even in Job's day, it was assumed that bad things </a:t>
            </a:r>
          </a:p>
          <a:p>
            <a:pPr marL="342900" indent="-342900" defTabSz="914400"/>
            <a:r>
              <a:rPr lang="en-US" sz="2800" b="1" dirty="0">
                <a:solidFill>
                  <a:srgbClr val="000000"/>
                </a:solidFill>
                <a:latin typeface="Times New Roman" pitchFamily="18" charset="0"/>
              </a:rPr>
              <a:t>	happen to people </a:t>
            </a:r>
            <a:r>
              <a:rPr lang="en-US" sz="2800" b="1" i="1" dirty="0">
                <a:solidFill>
                  <a:srgbClr val="000000"/>
                </a:solidFill>
                <a:latin typeface="Times New Roman" pitchFamily="18" charset="0"/>
              </a:rPr>
              <a:t>always</a:t>
            </a:r>
            <a:r>
              <a:rPr lang="en-US" sz="2800" b="1" dirty="0">
                <a:solidFill>
                  <a:srgbClr val="000000"/>
                </a:solidFill>
                <a:latin typeface="Times New Roman" pitchFamily="18" charset="0"/>
              </a:rPr>
              <a:t> because of their sins </a:t>
            </a:r>
          </a:p>
          <a:p>
            <a:pPr marL="342900" indent="-342900" defTabSz="914400"/>
            <a:r>
              <a:rPr lang="en-US" sz="2800" b="1" dirty="0">
                <a:solidFill>
                  <a:srgbClr val="000000"/>
                </a:solidFill>
                <a:latin typeface="Times New Roman" pitchFamily="18" charset="0"/>
              </a:rPr>
              <a:t>	[Job 4.7‑11 (</a:t>
            </a:r>
            <a:r>
              <a:rPr lang="en-US" sz="2800" b="1" dirty="0" err="1">
                <a:solidFill>
                  <a:srgbClr val="000000"/>
                </a:solidFill>
                <a:latin typeface="Times New Roman" pitchFamily="18" charset="0"/>
              </a:rPr>
              <a:t>Eliphaz</a:t>
            </a:r>
            <a:r>
              <a:rPr lang="en-US" sz="2800" b="1" dirty="0">
                <a:solidFill>
                  <a:srgbClr val="000000"/>
                </a:solidFill>
                <a:latin typeface="Times New Roman" pitchFamily="18" charset="0"/>
              </a:rPr>
              <a:t>); 8.1‑7 (</a:t>
            </a:r>
            <a:r>
              <a:rPr lang="en-US" sz="2800" b="1" dirty="0" err="1">
                <a:solidFill>
                  <a:srgbClr val="000000"/>
                </a:solidFill>
                <a:latin typeface="Times New Roman" pitchFamily="18" charset="0"/>
              </a:rPr>
              <a:t>Bildad</a:t>
            </a:r>
            <a:r>
              <a:rPr lang="en-US" sz="2800" b="1" dirty="0">
                <a:solidFill>
                  <a:srgbClr val="000000"/>
                </a:solidFill>
                <a:latin typeface="Times New Roman" pitchFamily="18" charset="0"/>
              </a:rPr>
              <a:t>); 11.1‑6 </a:t>
            </a:r>
          </a:p>
          <a:p>
            <a:pPr marL="342900" indent="-342900" defTabSz="914400"/>
            <a:r>
              <a:rPr lang="en-US" sz="2800" b="1" dirty="0">
                <a:solidFill>
                  <a:srgbClr val="000000"/>
                </a:solidFill>
                <a:latin typeface="Times New Roman" pitchFamily="18" charset="0"/>
              </a:rPr>
              <a:t>	(</a:t>
            </a:r>
            <a:r>
              <a:rPr lang="en-US" sz="2800" b="1" dirty="0" err="1">
                <a:solidFill>
                  <a:srgbClr val="000000"/>
                </a:solidFill>
                <a:latin typeface="Times New Roman" pitchFamily="18" charset="0"/>
              </a:rPr>
              <a:t>Zophar</a:t>
            </a:r>
            <a:r>
              <a:rPr lang="en-US" sz="2800" b="1" dirty="0">
                <a:solidFill>
                  <a:srgbClr val="000000"/>
                </a:solidFill>
                <a:latin typeface="Times New Roman" pitchFamily="18" charset="0"/>
              </a:rPr>
              <a:t>)]. The Lord was not satisfied with what </a:t>
            </a:r>
          </a:p>
          <a:p>
            <a:pPr marL="342900" indent="-342900" defTabSz="914400"/>
            <a:endParaRPr lang="en-US" sz="1200" b="1" dirty="0">
              <a:solidFill>
                <a:srgbClr val="000000"/>
              </a:solidFill>
              <a:latin typeface="Times New Roman" pitchFamily="18" charset="0"/>
            </a:endParaRPr>
          </a:p>
          <a:p>
            <a:pPr marL="342900" indent="-342900" defTabSz="914400"/>
            <a:r>
              <a:rPr lang="en-US" sz="1200" b="1" dirty="0">
                <a:solidFill>
                  <a:srgbClr val="000000"/>
                </a:solidFill>
                <a:latin typeface="Times New Roman" pitchFamily="18" charset="0"/>
              </a:rPr>
              <a:t>	</a:t>
            </a:r>
            <a:r>
              <a:rPr lang="en-US" sz="2800" b="1" dirty="0">
                <a:solidFill>
                  <a:srgbClr val="000000"/>
                </a:solidFill>
                <a:latin typeface="Times New Roman" pitchFamily="18" charset="0"/>
              </a:rPr>
              <a:t>Job's friends had said of God (Job 42.7‑9), and the  Lord makes Job prosperous again (Job 42.10‑17).</a:t>
            </a:r>
          </a:p>
          <a:p>
            <a:pPr marL="342900" indent="-342900" defTabSz="914400"/>
            <a:r>
              <a:rPr lang="en-US" sz="2800" b="1" dirty="0">
                <a:solidFill>
                  <a:srgbClr val="000000"/>
                </a:solidFill>
                <a:latin typeface="Times New Roman" pitchFamily="18" charset="0"/>
              </a:rPr>
              <a:t>          		</a:t>
            </a:r>
          </a:p>
          <a:p>
            <a:pPr marL="342900" indent="-342900" defTabSz="914400"/>
            <a:r>
              <a:rPr lang="en-US" sz="2800" b="1" dirty="0">
                <a:solidFill>
                  <a:srgbClr val="000000"/>
                </a:solidFill>
                <a:latin typeface="Times New Roman" pitchFamily="18" charset="0"/>
              </a:rPr>
              <a:t>4.   </a:t>
            </a:r>
            <a:r>
              <a:rPr lang="en-US" sz="2800" b="1" i="1" dirty="0">
                <a:solidFill>
                  <a:srgbClr val="000000"/>
                </a:solidFill>
                <a:latin typeface="Times New Roman" pitchFamily="18" charset="0"/>
              </a:rPr>
              <a:t>Thus, the theory of retribution is false</a:t>
            </a:r>
            <a:r>
              <a:rPr lang="en-US" sz="2800" b="1" dirty="0">
                <a:solidFill>
                  <a:srgbClr val="000000"/>
                </a:solidFill>
                <a:latin typeface="Times New Roman" pitchFamily="18" charset="0"/>
              </a:rPr>
              <a:t>.  But just </a:t>
            </a:r>
          </a:p>
          <a:p>
            <a:pPr marL="342900" indent="-342900" defTabSz="914400"/>
            <a:r>
              <a:rPr lang="en-US" sz="2800" b="1" dirty="0">
                <a:solidFill>
                  <a:srgbClr val="000000"/>
                </a:solidFill>
                <a:latin typeface="Times New Roman" pitchFamily="18" charset="0"/>
              </a:rPr>
              <a:t>	because one cannot say that God always sends </a:t>
            </a:r>
          </a:p>
          <a:p>
            <a:pPr marL="342900" indent="-342900" defTabSz="914400"/>
            <a:r>
              <a:rPr lang="en-US" sz="2800" b="1" dirty="0">
                <a:solidFill>
                  <a:srgbClr val="000000"/>
                </a:solidFill>
                <a:latin typeface="Times New Roman" pitchFamily="18" charset="0"/>
              </a:rPr>
              <a:t>	suffering because of one's sins, neither can one say </a:t>
            </a:r>
          </a:p>
          <a:p>
            <a:pPr marL="342900" indent="-342900" defTabSz="914400"/>
            <a:r>
              <a:rPr lang="en-US" sz="2800" b="1" dirty="0">
                <a:solidFill>
                  <a:srgbClr val="000000"/>
                </a:solidFill>
                <a:latin typeface="Times New Roman" pitchFamily="18" charset="0"/>
              </a:rPr>
              <a:t>	that mankind </a:t>
            </a:r>
            <a:r>
              <a:rPr lang="en-US" sz="2800" b="1" i="1" dirty="0">
                <a:solidFill>
                  <a:srgbClr val="000000"/>
                </a:solidFill>
                <a:latin typeface="Times New Roman" pitchFamily="18" charset="0"/>
              </a:rPr>
              <a:t>never</a:t>
            </a:r>
            <a:r>
              <a:rPr lang="en-US" sz="2800" b="1" dirty="0">
                <a:solidFill>
                  <a:srgbClr val="000000"/>
                </a:solidFill>
                <a:latin typeface="Times New Roman" pitchFamily="18" charset="0"/>
              </a:rPr>
              <a:t> suffers because of his sins </a:t>
            </a:r>
          </a:p>
          <a:p>
            <a:pPr marL="342900" indent="-342900" defTabSz="914400"/>
            <a:r>
              <a:rPr lang="en-US" sz="2800" b="1" dirty="0">
                <a:solidFill>
                  <a:srgbClr val="000000"/>
                </a:solidFill>
                <a:latin typeface="Times New Roman" pitchFamily="18" charset="0"/>
              </a:rPr>
              <a:t>	(1 Pet. 4.15,16; Ezek. 18.4‑20).</a:t>
            </a:r>
          </a:p>
        </p:txBody>
      </p:sp>
    </p:spTree>
  </p:cSld>
  <p:clrMapOvr>
    <a:masterClrMapping/>
  </p:clrMapOvr>
  <p:transition>
    <p:random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CE6B48C-6915-4314-9B3C-02C4353C670C}" type="slidenum">
              <a:rPr lang="en-US">
                <a:solidFill>
                  <a:srgbClr val="FFFFFF"/>
                </a:solidFill>
                <a:latin typeface="Tahoma"/>
              </a:rPr>
              <a:pPr>
                <a:defRPr/>
              </a:pPr>
              <a:t>15</a:t>
            </a:fld>
            <a:endParaRPr lang="en-US">
              <a:solidFill>
                <a:srgbClr val="FFFFFF"/>
              </a:solidFill>
              <a:latin typeface="Tahoma"/>
            </a:endParaRPr>
          </a:p>
        </p:txBody>
      </p:sp>
      <p:pic>
        <p:nvPicPr>
          <p:cNvPr id="29699" name="Picture 2" descr="MPj03416990000[1]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4894263" cy="6858000"/>
          </a:xfrm>
          <a:prstGeom prst="rect">
            <a:avLst/>
          </a:prstGeom>
          <a:noFill/>
          <a:ln w="28575">
            <a:solidFill>
              <a:srgbClr val="000000"/>
            </a:solidFill>
            <a:miter lim="800000"/>
            <a:headEnd/>
            <a:tailEnd/>
          </a:ln>
        </p:spPr>
      </p:pic>
      <p:sp>
        <p:nvSpPr>
          <p:cNvPr id="29700" name="Text Box 3"/>
          <p:cNvSpPr txBox="1">
            <a:spLocks noChangeArrowheads="1"/>
          </p:cNvSpPr>
          <p:nvPr/>
        </p:nvSpPr>
        <p:spPr bwMode="auto">
          <a:xfrm>
            <a:off x="5181600" y="609600"/>
            <a:ext cx="3657600" cy="5480050"/>
          </a:xfrm>
          <a:prstGeom prst="rect">
            <a:avLst/>
          </a:prstGeom>
          <a:solidFill>
            <a:schemeClr val="tx1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defTabSz="914400">
              <a:spcBef>
                <a:spcPct val="50000"/>
              </a:spcBef>
            </a:pPr>
            <a:r>
              <a:rPr lang="en-US" sz="4400" b="1" u="sng" dirty="0">
                <a:solidFill>
                  <a:srgbClr val="000000"/>
                </a:solidFill>
                <a:latin typeface="Times New Roman" pitchFamily="18" charset="0"/>
              </a:rPr>
              <a:t>EXTREME NO. 1</a:t>
            </a:r>
            <a:r>
              <a:rPr lang="en-US" sz="4400" b="1" dirty="0">
                <a:solidFill>
                  <a:srgbClr val="000000"/>
                </a:solidFill>
                <a:latin typeface="Times New Roman" pitchFamily="18" charset="0"/>
              </a:rPr>
              <a:t>:  GOD </a:t>
            </a:r>
            <a:r>
              <a:rPr lang="en-US" sz="4400" b="1" i="1" dirty="0">
                <a:solidFill>
                  <a:srgbClr val="000000"/>
                </a:solidFill>
                <a:latin typeface="Times New Roman" pitchFamily="18" charset="0"/>
              </a:rPr>
              <a:t>ALWAYS </a:t>
            </a:r>
            <a:r>
              <a:rPr lang="en-US" sz="4400" b="1" dirty="0">
                <a:solidFill>
                  <a:srgbClr val="000000"/>
                </a:solidFill>
                <a:latin typeface="Times New Roman" pitchFamily="18" charset="0"/>
              </a:rPr>
              <a:t>PUNISHES US IN THIS WORLD FOR OUR SINS</a:t>
            </a:r>
          </a:p>
        </p:txBody>
      </p:sp>
    </p:spTree>
  </p:cSld>
  <p:clrMapOvr>
    <a:masterClrMapping/>
  </p:clrMapOvr>
  <p:transition>
    <p:random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05953AE-212A-4C33-9A70-03C97368CBA7}" type="slidenum">
              <a:rPr lang="en-US">
                <a:solidFill>
                  <a:srgbClr val="FFFFFF"/>
                </a:solidFill>
                <a:latin typeface="Tahoma"/>
              </a:rPr>
              <a:pPr>
                <a:defRPr/>
              </a:pPr>
              <a:t>16</a:t>
            </a:fld>
            <a:endParaRPr lang="en-US">
              <a:solidFill>
                <a:srgbClr val="FFFFFF"/>
              </a:solidFill>
              <a:latin typeface="Tahoma"/>
            </a:endParaRPr>
          </a:p>
        </p:txBody>
      </p:sp>
      <p:pic>
        <p:nvPicPr>
          <p:cNvPr id="30723" name="Picture 2" descr="MPj03416990000[1]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4894263" cy="6858000"/>
          </a:xfrm>
          <a:prstGeom prst="rect">
            <a:avLst/>
          </a:prstGeom>
          <a:noFill/>
          <a:ln w="28575">
            <a:solidFill>
              <a:srgbClr val="000000"/>
            </a:solidFill>
            <a:miter lim="800000"/>
            <a:headEnd/>
            <a:tailEnd/>
          </a:ln>
        </p:spPr>
      </p:pic>
      <p:sp>
        <p:nvSpPr>
          <p:cNvPr id="30724" name="Text Box 3"/>
          <p:cNvSpPr txBox="1">
            <a:spLocks noChangeArrowheads="1"/>
          </p:cNvSpPr>
          <p:nvPr/>
        </p:nvSpPr>
        <p:spPr bwMode="auto">
          <a:xfrm>
            <a:off x="5181600" y="609600"/>
            <a:ext cx="3657600" cy="5480050"/>
          </a:xfrm>
          <a:prstGeom prst="rect">
            <a:avLst/>
          </a:prstGeom>
          <a:solidFill>
            <a:schemeClr val="tx1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defTabSz="914400">
              <a:spcBef>
                <a:spcPct val="50000"/>
              </a:spcBef>
            </a:pPr>
            <a:r>
              <a:rPr lang="en-US" sz="4400" b="1" i="1">
                <a:solidFill>
                  <a:srgbClr val="000000"/>
                </a:solidFill>
                <a:latin typeface="Times New Roman" pitchFamily="18" charset="0"/>
              </a:rPr>
              <a:t>The Theory of Retribution:  </a:t>
            </a:r>
            <a:r>
              <a:rPr lang="en-US" sz="4400" b="1">
                <a:solidFill>
                  <a:srgbClr val="000000"/>
                </a:solidFill>
                <a:latin typeface="Times New Roman" pitchFamily="18" charset="0"/>
              </a:rPr>
              <a:t>God punishes us in this world in degree AND quantity for our sins.</a:t>
            </a:r>
          </a:p>
        </p:txBody>
      </p:sp>
    </p:spTree>
  </p:cSld>
  <p:clrMapOvr>
    <a:masterClrMapping/>
  </p:clrMapOvr>
  <p:transition>
    <p:random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F10A44E-422A-45C1-9D91-E2A1A1E660C5}" type="slidenum">
              <a:rPr lang="en-US">
                <a:solidFill>
                  <a:srgbClr val="FFFFFF"/>
                </a:solidFill>
                <a:latin typeface="Tahoma"/>
              </a:rPr>
              <a:pPr>
                <a:defRPr/>
              </a:pPr>
              <a:t>17</a:t>
            </a:fld>
            <a:endParaRPr lang="en-US">
              <a:solidFill>
                <a:srgbClr val="FFFFFF"/>
              </a:solidFill>
              <a:latin typeface="Tahoma"/>
            </a:endParaRPr>
          </a:p>
        </p:txBody>
      </p:sp>
      <p:pic>
        <p:nvPicPr>
          <p:cNvPr id="31747" name="Picture 2" descr="MPj03416990000[1]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4894263" cy="6858000"/>
          </a:xfrm>
          <a:prstGeom prst="rect">
            <a:avLst/>
          </a:prstGeom>
          <a:noFill/>
          <a:ln w="28575">
            <a:solidFill>
              <a:srgbClr val="000000"/>
            </a:solidFill>
            <a:miter lim="800000"/>
            <a:headEnd/>
            <a:tailEnd/>
          </a:ln>
        </p:spPr>
      </p:pic>
      <p:sp>
        <p:nvSpPr>
          <p:cNvPr id="31748" name="Text Box 3"/>
          <p:cNvSpPr txBox="1">
            <a:spLocks noChangeArrowheads="1"/>
          </p:cNvSpPr>
          <p:nvPr/>
        </p:nvSpPr>
        <p:spPr bwMode="auto">
          <a:xfrm>
            <a:off x="5181600" y="609600"/>
            <a:ext cx="3657600" cy="5480050"/>
          </a:xfrm>
          <a:prstGeom prst="rect">
            <a:avLst/>
          </a:prstGeom>
          <a:solidFill>
            <a:schemeClr val="tx1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defTabSz="914400">
              <a:spcBef>
                <a:spcPct val="50000"/>
              </a:spcBef>
            </a:pPr>
            <a:r>
              <a:rPr lang="en-US" sz="4400" b="1" u="sng" dirty="0">
                <a:solidFill>
                  <a:srgbClr val="000000"/>
                </a:solidFill>
                <a:latin typeface="Times New Roman" pitchFamily="18" charset="0"/>
              </a:rPr>
              <a:t>EXTREME NO. 2</a:t>
            </a:r>
            <a:r>
              <a:rPr lang="en-US" sz="4400" b="1" dirty="0">
                <a:solidFill>
                  <a:srgbClr val="000000"/>
                </a:solidFill>
                <a:latin typeface="Times New Roman" pitchFamily="18" charset="0"/>
              </a:rPr>
              <a:t>:  GOD </a:t>
            </a:r>
            <a:r>
              <a:rPr lang="en-US" sz="4400" b="1" i="1" dirty="0">
                <a:solidFill>
                  <a:srgbClr val="000000"/>
                </a:solidFill>
                <a:latin typeface="Times New Roman" pitchFamily="18" charset="0"/>
              </a:rPr>
              <a:t>NEVER </a:t>
            </a:r>
            <a:r>
              <a:rPr lang="en-US" sz="4400" b="1" dirty="0">
                <a:solidFill>
                  <a:srgbClr val="000000"/>
                </a:solidFill>
                <a:latin typeface="Times New Roman" pitchFamily="18" charset="0"/>
              </a:rPr>
              <a:t>PUNISHES US IN THIS WORLD FOR OUR SINS</a:t>
            </a:r>
          </a:p>
        </p:txBody>
      </p:sp>
    </p:spTree>
  </p:cSld>
  <p:clrMapOvr>
    <a:masterClrMapping/>
  </p:clrMapOvr>
  <p:transition>
    <p:random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solidFill>
          <a:schemeClr val="accent2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430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B422D58-C384-B14A-A698-5DA4E297A5BD}" type="slidenum">
              <a:rPr lang="en-US">
                <a:solidFill>
                  <a:srgbClr val="000000"/>
                </a:solidFill>
                <a:latin typeface="Times New Roman" pitchFamily="30" charset="0"/>
              </a:rPr>
              <a:pPr/>
              <a:t>2</a:t>
            </a:fld>
            <a:endParaRPr lang="en-US">
              <a:solidFill>
                <a:srgbClr val="000000"/>
              </a:solidFill>
              <a:latin typeface="Times New Roman" pitchFamily="30" charset="0"/>
            </a:endParaRPr>
          </a:p>
        </p:txBody>
      </p:sp>
      <p:sp>
        <p:nvSpPr>
          <p:cNvPr id="354307" name="Text Box 2"/>
          <p:cNvSpPr txBox="1">
            <a:spLocks noChangeArrowheads="1"/>
          </p:cNvSpPr>
          <p:nvPr/>
        </p:nvSpPr>
        <p:spPr bwMode="auto">
          <a:xfrm>
            <a:off x="1194381" y="1998437"/>
            <a:ext cx="6705600" cy="2462213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marL="457200" indent="-457200" algn="ctr">
              <a:spcBef>
                <a:spcPct val="50000"/>
              </a:spcBef>
            </a:pPr>
            <a:r>
              <a:rPr lang="en-US" sz="4400" b="1" dirty="0" smtClean="0">
                <a:solidFill>
                  <a:srgbClr val="000000"/>
                </a:solidFill>
                <a:latin typeface="Times New Roman" pitchFamily="30" charset="0"/>
              </a:rPr>
              <a:t>12 Questions:</a:t>
            </a:r>
          </a:p>
          <a:p>
            <a:pPr marL="457200" indent="-457200" algn="ctr">
              <a:spcBef>
                <a:spcPct val="50000"/>
              </a:spcBef>
            </a:pPr>
            <a:r>
              <a:rPr lang="en-US" sz="4400" b="1" dirty="0" smtClean="0">
                <a:solidFill>
                  <a:srgbClr val="000000"/>
                </a:solidFill>
                <a:latin typeface="Times New Roman" pitchFamily="30" charset="0"/>
              </a:rPr>
              <a:t>WHY DOES GOD ALLOW EVIL?</a:t>
            </a:r>
            <a:endParaRPr lang="en-US" sz="4400" b="1" dirty="0">
              <a:solidFill>
                <a:srgbClr val="000000"/>
              </a:solidFill>
              <a:latin typeface="Times New Roman" pitchFamily="30" charset="0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A668CE9-99BE-4B21-8741-96C1C847ADBC}" type="slidenum">
              <a:rPr lang="en-US" altLang="ko-KR">
                <a:solidFill>
                  <a:srgbClr val="EAEAEA"/>
                </a:solidFill>
                <a:latin typeface="굴림"/>
                <a:ea typeface="굴림"/>
              </a:rPr>
              <a:pPr>
                <a:defRPr/>
              </a:pPr>
              <a:t>3</a:t>
            </a:fld>
            <a:endParaRPr lang="en-US" altLang="ko-KR">
              <a:solidFill>
                <a:srgbClr val="EAEAEA"/>
              </a:solidFill>
              <a:latin typeface="굴림"/>
              <a:ea typeface="굴림"/>
            </a:endParaRPr>
          </a:p>
        </p:txBody>
      </p:sp>
      <p:pic>
        <p:nvPicPr>
          <p:cNvPr id="16387" name="Picture 2" descr="away9_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50EA6F3-9F25-4F14-B47A-225999829DD2}" type="slidenum">
              <a:rPr lang="en-US" smtClean="0">
                <a:solidFill>
                  <a:srgbClr val="000000"/>
                </a:solidFill>
                <a:latin typeface="Arial"/>
              </a:rPr>
              <a:pPr/>
              <a:t>4</a:t>
            </a:fld>
            <a:endParaRPr lang="en-US" smtClean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435" name="Text Box 4"/>
          <p:cNvSpPr txBox="1">
            <a:spLocks noChangeArrowheads="1"/>
          </p:cNvSpPr>
          <p:nvPr/>
        </p:nvSpPr>
        <p:spPr bwMode="auto">
          <a:xfrm>
            <a:off x="1524000" y="304800"/>
            <a:ext cx="6248400" cy="1812925"/>
          </a:xfrm>
          <a:prstGeom prst="rect">
            <a:avLst/>
          </a:prstGeom>
          <a:solidFill>
            <a:schemeClr val="bg1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defTabSz="914400">
              <a:spcBef>
                <a:spcPct val="50000"/>
              </a:spcBef>
            </a:pPr>
            <a:r>
              <a:rPr lang="en-US" sz="5400" b="1">
                <a:solidFill>
                  <a:srgbClr val="000000"/>
                </a:solidFill>
                <a:latin typeface="Times New Roman" pitchFamily="18" charset="0"/>
              </a:rPr>
              <a:t>“HEAD” KNOWLEDGE</a:t>
            </a:r>
          </a:p>
        </p:txBody>
      </p:sp>
      <p:pic>
        <p:nvPicPr>
          <p:cNvPr id="18436" name="Picture 8" descr="copy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495800" y="3352800"/>
            <a:ext cx="15240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37" name="Picture 9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057400" y="2819400"/>
            <a:ext cx="5181600" cy="3700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random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C9CA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5D9C7EA-1F3F-4DE4-9406-CB7D16053987}" type="slidenum">
              <a:rPr lang="en-US" smtClean="0">
                <a:solidFill>
                  <a:srgbClr val="000000"/>
                </a:solidFill>
                <a:latin typeface="Arial"/>
              </a:rPr>
              <a:pPr/>
              <a:t>5</a:t>
            </a:fld>
            <a:endParaRPr lang="en-US" smtClean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459" name="Text Box 2"/>
          <p:cNvSpPr txBox="1">
            <a:spLocks noChangeArrowheads="1"/>
          </p:cNvSpPr>
          <p:nvPr/>
        </p:nvSpPr>
        <p:spPr bwMode="auto">
          <a:xfrm>
            <a:off x="1524000" y="762000"/>
            <a:ext cx="6096000" cy="1812925"/>
          </a:xfrm>
          <a:prstGeom prst="rect">
            <a:avLst/>
          </a:prstGeom>
          <a:solidFill>
            <a:schemeClr val="bg1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defTabSz="914400">
              <a:spcBef>
                <a:spcPct val="50000"/>
              </a:spcBef>
            </a:pPr>
            <a:r>
              <a:rPr lang="en-US" sz="5400" b="1">
                <a:solidFill>
                  <a:srgbClr val="000000"/>
                </a:solidFill>
                <a:latin typeface="Times New Roman" pitchFamily="18" charset="0"/>
              </a:rPr>
              <a:t>“HEART” KNOWLEDGE</a:t>
            </a:r>
          </a:p>
        </p:txBody>
      </p:sp>
      <p:pic>
        <p:nvPicPr>
          <p:cNvPr id="19460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733800" y="3886200"/>
            <a:ext cx="2133600" cy="213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random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blipFill dpi="0" rotWithShape="0">
          <a:blip r:embed="rId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882EA55-4C53-49EB-84BF-5CD4CD6F597C}" type="slidenum">
              <a:rPr lang="en-US" smtClean="0">
                <a:solidFill>
                  <a:srgbClr val="000000"/>
                </a:solidFill>
                <a:latin typeface="Arial"/>
              </a:rPr>
              <a:pPr/>
              <a:t>6</a:t>
            </a:fld>
            <a:endParaRPr lang="en-US" smtClean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6738" name="Rectangle 2"/>
          <p:cNvSpPr>
            <a:spLocks noGrp="1" noChangeArrowheads="1"/>
          </p:cNvSpPr>
          <p:nvPr>
            <p:ph type="title"/>
          </p:nvPr>
        </p:nvSpPr>
        <p:spPr>
          <a:solidFill>
            <a:schemeClr val="bg1"/>
          </a:solidFill>
          <a:ln w="57150">
            <a:solidFill>
              <a:schemeClr val="tx1"/>
            </a:solidFill>
          </a:ln>
        </p:spPr>
        <p:txBody>
          <a:bodyPr/>
          <a:lstStyle/>
          <a:p>
            <a:pPr eaLnBrk="1" hangingPunct="1"/>
            <a:r>
              <a:rPr lang="en-US" sz="5400" b="1" smtClean="0"/>
              <a:t>The Problem of Evil</a:t>
            </a:r>
          </a:p>
        </p:txBody>
      </p:sp>
      <p:sp>
        <p:nvSpPr>
          <p:cNvPr id="116739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4495800" y="1600200"/>
            <a:ext cx="4338638" cy="4525963"/>
          </a:xfrm>
          <a:solidFill>
            <a:schemeClr val="bg1"/>
          </a:solidFill>
          <a:ln w="38100">
            <a:solidFill>
              <a:schemeClr val="tx1"/>
            </a:solidFill>
          </a:ln>
        </p:spPr>
        <p:txBody>
          <a:bodyPr/>
          <a:lstStyle/>
          <a:p>
            <a:pPr eaLnBrk="1" hangingPunct="1">
              <a:buFontTx/>
              <a:buNone/>
            </a:pPr>
            <a:r>
              <a:rPr lang="en-US" b="1" smtClean="0">
                <a:latin typeface="Baskerville Old Face" pitchFamily="18" charset="0"/>
              </a:rPr>
              <a:t>1.	God is Omnipotent.</a:t>
            </a:r>
          </a:p>
          <a:p>
            <a:pPr eaLnBrk="1" hangingPunct="1">
              <a:buFontTx/>
              <a:buNone/>
            </a:pPr>
            <a:r>
              <a:rPr lang="en-US" b="1" smtClean="0">
                <a:latin typeface="Baskerville Old Face" pitchFamily="18" charset="0"/>
              </a:rPr>
              <a:t>2.	God is Omniscient.</a:t>
            </a:r>
          </a:p>
          <a:p>
            <a:pPr eaLnBrk="1" hangingPunct="1">
              <a:buFontTx/>
              <a:buNone/>
            </a:pPr>
            <a:r>
              <a:rPr lang="en-US" b="1" smtClean="0">
                <a:latin typeface="Baskerville Old Face" pitchFamily="18" charset="0"/>
              </a:rPr>
              <a:t>3.	God is Omni-benevolent.</a:t>
            </a:r>
          </a:p>
          <a:p>
            <a:pPr eaLnBrk="1" hangingPunct="1">
              <a:buFontTx/>
              <a:buNone/>
            </a:pPr>
            <a:r>
              <a:rPr lang="en-US" b="1" smtClean="0">
                <a:latin typeface="Baskerville Old Face" pitchFamily="18" charset="0"/>
              </a:rPr>
              <a:t>4.	Evil really exists.</a:t>
            </a:r>
          </a:p>
          <a:p>
            <a:pPr eaLnBrk="1" hangingPunct="1">
              <a:buFontTx/>
              <a:buNone/>
            </a:pPr>
            <a:r>
              <a:rPr lang="en-US" b="1" smtClean="0">
                <a:latin typeface="Baskerville Old Face" pitchFamily="18" charset="0"/>
              </a:rPr>
              <a:t>   </a:t>
            </a:r>
            <a:r>
              <a:rPr lang="en-US" b="1" i="1" smtClean="0">
                <a:latin typeface="Baskerville Old Face" pitchFamily="18" charset="0"/>
              </a:rPr>
              <a:t>The problem is not with one statement, but the sum of all four.</a:t>
            </a:r>
          </a:p>
        </p:txBody>
      </p:sp>
      <p:pic>
        <p:nvPicPr>
          <p:cNvPr id="116740" name="Picture 4" descr="ph01406j"/>
          <p:cNvPicPr>
            <a:picLocks noGrp="1" noChangeAspect="1" noChangeArrowheads="1"/>
          </p:cNvPicPr>
          <p:nvPr>
            <p:ph type="clipArt" sz="half" idx="1"/>
          </p:nvPr>
        </p:nvPicPr>
        <p:blipFill>
          <a:blip r:embed="rId4"/>
          <a:srcRect/>
          <a:stretch>
            <a:fillRect/>
          </a:stretch>
        </p:blipFill>
        <p:spPr>
          <a:xfrm>
            <a:off x="304800" y="1752600"/>
            <a:ext cx="4033838" cy="4022725"/>
          </a:xfrm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167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67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67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167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167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167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167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167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167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167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167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167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167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167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167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167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6738" grpId="0" animBg="1" autoUpdateAnimBg="0"/>
      <p:bldP spid="116739" grpId="0" build="p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25130C5-B09B-4B48-B4A7-3B59A987862D}" type="slidenum">
              <a:rPr lang="en-US">
                <a:solidFill>
                  <a:srgbClr val="000000"/>
                </a:solidFill>
                <a:latin typeface="Times New Roman"/>
              </a:rPr>
              <a:pPr>
                <a:defRPr/>
              </a:pPr>
              <a:t>7</a:t>
            </a:fld>
            <a:endParaRPr lang="en-US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1507" name="Text Box 2"/>
          <p:cNvSpPr txBox="1">
            <a:spLocks noChangeArrowheads="1"/>
          </p:cNvSpPr>
          <p:nvPr/>
        </p:nvSpPr>
        <p:spPr bwMode="auto">
          <a:xfrm>
            <a:off x="533400" y="304800"/>
            <a:ext cx="8153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914400">
              <a:spcBef>
                <a:spcPct val="50000"/>
              </a:spcBef>
            </a:pPr>
            <a:endParaRPr lang="en-US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1508" name="Text Box 3"/>
          <p:cNvSpPr txBox="1">
            <a:spLocks noChangeArrowheads="1"/>
          </p:cNvSpPr>
          <p:nvPr/>
        </p:nvSpPr>
        <p:spPr bwMode="auto">
          <a:xfrm>
            <a:off x="685800" y="762000"/>
            <a:ext cx="7924800" cy="3175000"/>
          </a:xfrm>
          <a:prstGeom prst="rect">
            <a:avLst/>
          </a:prstGeom>
          <a:solidFill>
            <a:srgbClr val="FFFFFF"/>
          </a:solidFill>
          <a:ln w="5715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ctr" defTabSz="914400">
              <a:lnSpc>
                <a:spcPct val="80000"/>
              </a:lnSpc>
              <a:spcBef>
                <a:spcPct val="50000"/>
              </a:spcBef>
            </a:pPr>
            <a:r>
              <a:rPr lang="en-US" sz="54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	Christians should have a workable THEODICY (i.e., “a plan to make God just”).</a:t>
            </a:r>
          </a:p>
          <a:p>
            <a:pPr marL="457200" indent="-457200" algn="ctr" defTabSz="914400">
              <a:lnSpc>
                <a:spcPct val="80000"/>
              </a:lnSpc>
              <a:spcBef>
                <a:spcPct val="50000"/>
              </a:spcBef>
            </a:pPr>
            <a:endParaRPr lang="en-US" sz="2000" b="1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1509" name="Picture 4" descr="N711322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105400" y="4127500"/>
            <a:ext cx="3530600" cy="2436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random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blipFill dpi="0" rotWithShape="0">
          <a:blip r:embed="rId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835C1BE-0E63-436F-9166-76C76756B3DC}" type="slidenum">
              <a:rPr lang="en-US" smtClean="0">
                <a:solidFill>
                  <a:srgbClr val="000000"/>
                </a:solidFill>
                <a:latin typeface="Arial"/>
              </a:rPr>
              <a:pPr/>
              <a:t>8</a:t>
            </a:fld>
            <a:endParaRPr lang="en-US" smtClean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8786" name="Rectangle 2"/>
          <p:cNvSpPr>
            <a:spLocks noGrp="1" noChangeArrowheads="1"/>
          </p:cNvSpPr>
          <p:nvPr>
            <p:ph type="title"/>
          </p:nvPr>
        </p:nvSpPr>
        <p:spPr>
          <a:solidFill>
            <a:schemeClr val="bg1"/>
          </a:solidFill>
          <a:ln w="57150">
            <a:solidFill>
              <a:schemeClr val="tx1"/>
            </a:solidFill>
          </a:ln>
        </p:spPr>
        <p:txBody>
          <a:bodyPr/>
          <a:lstStyle/>
          <a:p>
            <a:pPr eaLnBrk="1" hangingPunct="1"/>
            <a:r>
              <a:rPr lang="en-US" sz="5400" b="1" smtClean="0"/>
              <a:t>The Problem of Evil</a:t>
            </a:r>
          </a:p>
        </p:txBody>
      </p:sp>
      <p:sp>
        <p:nvSpPr>
          <p:cNvPr id="118787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609600" y="1600200"/>
            <a:ext cx="8301038" cy="4953000"/>
          </a:xfrm>
          <a:solidFill>
            <a:schemeClr val="bg1"/>
          </a:solidFill>
          <a:ln w="38100">
            <a:solidFill>
              <a:schemeClr val="tx1"/>
            </a:solidFill>
          </a:ln>
        </p:spPr>
        <p:txBody>
          <a:bodyPr/>
          <a:lstStyle/>
          <a:p>
            <a:pPr marL="533400" indent="-533400" algn="ctr" eaLnBrk="1" hangingPunct="1">
              <a:buFontTx/>
              <a:buNone/>
            </a:pPr>
            <a:r>
              <a:rPr lang="en-US" sz="4000" b="1" u="sng" smtClean="0">
                <a:latin typeface="Baskerville Old Face" pitchFamily="18" charset="0"/>
              </a:rPr>
              <a:t>TO UNDERSTAND THE PROBLEM BETTER, WE WILL LOOK AT 4 AREAS:</a:t>
            </a:r>
          </a:p>
          <a:p>
            <a:pPr marL="533400" indent="-533400" eaLnBrk="1" hangingPunct="1">
              <a:buFontTx/>
              <a:buAutoNum type="arabicPeriod"/>
            </a:pPr>
            <a:r>
              <a:rPr lang="en-US" sz="4000" b="1" smtClean="0">
                <a:latin typeface="Baskerville Old Face" pitchFamily="18" charset="0"/>
              </a:rPr>
              <a:t>GOD</a:t>
            </a:r>
          </a:p>
          <a:p>
            <a:pPr marL="533400" indent="-533400" eaLnBrk="1" hangingPunct="1">
              <a:buFontTx/>
              <a:buAutoNum type="arabicPeriod"/>
            </a:pPr>
            <a:r>
              <a:rPr lang="en-US" sz="4000" b="1" smtClean="0">
                <a:latin typeface="Baskerville Old Face" pitchFamily="18" charset="0"/>
              </a:rPr>
              <a:t>MANKIND</a:t>
            </a:r>
          </a:p>
          <a:p>
            <a:pPr marL="533400" indent="-533400" eaLnBrk="1" hangingPunct="1">
              <a:buFontTx/>
              <a:buAutoNum type="arabicPeriod"/>
            </a:pPr>
            <a:r>
              <a:rPr lang="en-US" sz="4000" b="1" smtClean="0">
                <a:latin typeface="Baskerville Old Face" pitchFamily="18" charset="0"/>
              </a:rPr>
              <a:t>EVIL</a:t>
            </a:r>
          </a:p>
          <a:p>
            <a:pPr marL="533400" indent="-533400" eaLnBrk="1" hangingPunct="1">
              <a:buFontTx/>
              <a:buAutoNum type="arabicPeriod"/>
            </a:pPr>
            <a:r>
              <a:rPr lang="en-US" sz="4000" b="1" smtClean="0">
                <a:latin typeface="Baskerville Old Face" pitchFamily="18" charset="0"/>
              </a:rPr>
              <a:t>THE WORLD</a:t>
            </a:r>
          </a:p>
        </p:txBody>
      </p:sp>
      <p:pic>
        <p:nvPicPr>
          <p:cNvPr id="118788" name="Picture 4" descr="ph01406j"/>
          <p:cNvPicPr>
            <a:picLocks noGrp="1" noChangeAspect="1" noChangeArrowheads="1"/>
          </p:cNvPicPr>
          <p:nvPr>
            <p:ph type="clipArt" sz="half" idx="1"/>
          </p:nvPr>
        </p:nvPicPr>
        <p:blipFill>
          <a:blip r:embed="rId4"/>
          <a:srcRect/>
          <a:stretch>
            <a:fillRect/>
          </a:stretch>
        </p:blipFill>
        <p:spPr>
          <a:xfrm>
            <a:off x="6096000" y="3736975"/>
            <a:ext cx="2743200" cy="2736850"/>
          </a:xfrm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187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87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87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187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187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187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187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187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187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187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187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187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187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187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187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187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8786" grpId="0" animBg="1" autoUpdateAnimBg="0"/>
      <p:bldP spid="118787" grpId="0" build="p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blipFill dpi="0" rotWithShape="0">
          <a:blip r:embed="rId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19D1284-E9F8-4884-A4E7-602091B7A1B5}" type="slidenum">
              <a:rPr lang="en-US" smtClean="0">
                <a:solidFill>
                  <a:srgbClr val="000000"/>
                </a:solidFill>
                <a:latin typeface="Arial"/>
              </a:rPr>
              <a:pPr/>
              <a:t>9</a:t>
            </a:fld>
            <a:endParaRPr lang="en-US" smtClean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3538" name="Rectangle 2"/>
          <p:cNvSpPr>
            <a:spLocks noGrp="1" noChangeArrowheads="1"/>
          </p:cNvSpPr>
          <p:nvPr>
            <p:ph type="title"/>
          </p:nvPr>
        </p:nvSpPr>
        <p:spPr>
          <a:solidFill>
            <a:schemeClr val="bg1"/>
          </a:solidFill>
          <a:ln w="57150">
            <a:solidFill>
              <a:schemeClr val="tx1"/>
            </a:solidFill>
          </a:ln>
        </p:spPr>
        <p:txBody>
          <a:bodyPr/>
          <a:lstStyle/>
          <a:p>
            <a:pPr eaLnBrk="1" hangingPunct="1"/>
            <a:r>
              <a:rPr lang="en-US" sz="5400" b="1" smtClean="0"/>
              <a:t>The Problem of Evil</a:t>
            </a:r>
          </a:p>
        </p:txBody>
      </p:sp>
      <p:sp>
        <p:nvSpPr>
          <p:cNvPr id="193539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685800" y="1981200"/>
            <a:ext cx="7696200" cy="2057400"/>
          </a:xfrm>
          <a:solidFill>
            <a:schemeClr val="bg1"/>
          </a:solidFill>
          <a:ln w="38100">
            <a:solidFill>
              <a:schemeClr val="tx1"/>
            </a:solidFill>
          </a:ln>
        </p:spPr>
        <p:txBody>
          <a:bodyPr/>
          <a:lstStyle/>
          <a:p>
            <a:pPr marL="533400" indent="-533400" algn="ctr" eaLnBrk="1" hangingPunct="1">
              <a:buFontTx/>
              <a:buNone/>
            </a:pPr>
            <a:r>
              <a:rPr lang="en-US" sz="6000" b="1" dirty="0" smtClean="0">
                <a:latin typeface="Times New Roman"/>
                <a:cs typeface="Times New Roman"/>
              </a:rPr>
              <a:t>1.  CONCERNING GOD</a:t>
            </a:r>
          </a:p>
        </p:txBody>
      </p:sp>
      <p:pic>
        <p:nvPicPr>
          <p:cNvPr id="193540" name="Picture 4" descr="ph01406j"/>
          <p:cNvPicPr>
            <a:picLocks noGrp="1" noChangeAspect="1" noChangeArrowheads="1"/>
          </p:cNvPicPr>
          <p:nvPr>
            <p:ph type="clipArt" sz="half" idx="1"/>
          </p:nvPr>
        </p:nvPicPr>
        <p:blipFill>
          <a:blip r:embed="rId4"/>
          <a:srcRect/>
          <a:stretch>
            <a:fillRect/>
          </a:stretch>
        </p:blipFill>
        <p:spPr>
          <a:xfrm>
            <a:off x="3200400" y="4278313"/>
            <a:ext cx="2586038" cy="2579687"/>
          </a:xfrm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5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935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935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935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935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935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935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5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935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935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3538" grpId="0" animBg="1" autoUpdateAnimBg="0"/>
      <p:bldP spid="193539" grpId="0" build="p" autoUpdateAnimBg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10.xml><?xml version="1.0" encoding="utf-8"?>
<a:theme xmlns:a="http://schemas.openxmlformats.org/drawingml/2006/main" name="3_Global">
  <a:themeElements>
    <a:clrScheme name="Global 2">
      <a:dk1>
        <a:srgbClr val="000000"/>
      </a:dk1>
      <a:lt1>
        <a:srgbClr val="FFFFFF"/>
      </a:lt1>
      <a:dk2>
        <a:srgbClr val="CC6600"/>
      </a:dk2>
      <a:lt2>
        <a:srgbClr val="FFFFFF"/>
      </a:lt2>
      <a:accent1>
        <a:srgbClr val="FFFFCC"/>
      </a:accent1>
      <a:accent2>
        <a:srgbClr val="B5E0E3"/>
      </a:accent2>
      <a:accent3>
        <a:srgbClr val="FFFFFF"/>
      </a:accent3>
      <a:accent4>
        <a:srgbClr val="000000"/>
      </a:accent4>
      <a:accent5>
        <a:srgbClr val="FFFFE2"/>
      </a:accent5>
      <a:accent6>
        <a:srgbClr val="A4CBCE"/>
      </a:accent6>
      <a:hlink>
        <a:srgbClr val="E5D093"/>
      </a:hlink>
      <a:folHlink>
        <a:srgbClr val="CCB374"/>
      </a:folHlink>
    </a:clrScheme>
    <a:fontScheme name="Global">
      <a:majorFont>
        <a:latin typeface="Times New Roman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Global 1">
        <a:dk1>
          <a:srgbClr val="000000"/>
        </a:dk1>
        <a:lt1>
          <a:srgbClr val="FFFFCC"/>
        </a:lt1>
        <a:dk2>
          <a:srgbClr val="4D4D4D"/>
        </a:dk2>
        <a:lt2>
          <a:srgbClr val="FFCC00"/>
        </a:lt2>
        <a:accent1>
          <a:srgbClr val="FF9900"/>
        </a:accent1>
        <a:accent2>
          <a:srgbClr val="CC9900"/>
        </a:accent2>
        <a:accent3>
          <a:srgbClr val="B2B2B2"/>
        </a:accent3>
        <a:accent4>
          <a:srgbClr val="DADAAE"/>
        </a:accent4>
        <a:accent5>
          <a:srgbClr val="FFCAAA"/>
        </a:accent5>
        <a:accent6>
          <a:srgbClr val="B98A00"/>
        </a:accent6>
        <a:hlink>
          <a:srgbClr val="898743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al 2">
        <a:dk1>
          <a:srgbClr val="000000"/>
        </a:dk1>
        <a:lt1>
          <a:srgbClr val="FFFFFF"/>
        </a:lt1>
        <a:dk2>
          <a:srgbClr val="CC6600"/>
        </a:dk2>
        <a:lt2>
          <a:srgbClr val="FFFFFF"/>
        </a:lt2>
        <a:accent1>
          <a:srgbClr val="FFFFCC"/>
        </a:accent1>
        <a:accent2>
          <a:srgbClr val="B5E0E3"/>
        </a:accent2>
        <a:accent3>
          <a:srgbClr val="FFFFFF"/>
        </a:accent3>
        <a:accent4>
          <a:srgbClr val="000000"/>
        </a:accent4>
        <a:accent5>
          <a:srgbClr val="FFFFE2"/>
        </a:accent5>
        <a:accent6>
          <a:srgbClr val="A4CBCE"/>
        </a:accent6>
        <a:hlink>
          <a:srgbClr val="E5D093"/>
        </a:hlink>
        <a:folHlink>
          <a:srgbClr val="CCB37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lobal 3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F8F8F8"/>
        </a:accent1>
        <a:accent2>
          <a:srgbClr val="969696"/>
        </a:accent2>
        <a:accent3>
          <a:srgbClr val="FFFFFF"/>
        </a:accent3>
        <a:accent4>
          <a:srgbClr val="000000"/>
        </a:accent4>
        <a:accent5>
          <a:srgbClr val="FBFBFB"/>
        </a:accent5>
        <a:accent6>
          <a:srgbClr val="878787"/>
        </a:accent6>
        <a:hlink>
          <a:srgbClr val="DDDDDD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lobal 4">
        <a:dk1>
          <a:srgbClr val="000000"/>
        </a:dk1>
        <a:lt1>
          <a:srgbClr val="FFFFFF"/>
        </a:lt1>
        <a:dk2>
          <a:srgbClr val="000066"/>
        </a:dk2>
        <a:lt2>
          <a:srgbClr val="FFFFFF"/>
        </a:lt2>
        <a:accent1>
          <a:srgbClr val="FFFFCC"/>
        </a:accent1>
        <a:accent2>
          <a:srgbClr val="B5E0E3"/>
        </a:accent2>
        <a:accent3>
          <a:srgbClr val="FFFFFF"/>
        </a:accent3>
        <a:accent4>
          <a:srgbClr val="000000"/>
        </a:accent4>
        <a:accent5>
          <a:srgbClr val="FFFFE2"/>
        </a:accent5>
        <a:accent6>
          <a:srgbClr val="A4CBCE"/>
        </a:accent6>
        <a:hlink>
          <a:srgbClr val="BFDFFF"/>
        </a:hlink>
        <a:folHlink>
          <a:srgbClr val="99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lobal 5">
        <a:dk1>
          <a:srgbClr val="000000"/>
        </a:dk1>
        <a:lt1>
          <a:srgbClr val="E9E6D9"/>
        </a:lt1>
        <a:dk2>
          <a:srgbClr val="666633"/>
        </a:dk2>
        <a:lt2>
          <a:srgbClr val="CEC7AA"/>
        </a:lt2>
        <a:accent1>
          <a:srgbClr val="FFFFCC"/>
        </a:accent1>
        <a:accent2>
          <a:srgbClr val="B5E0E3"/>
        </a:accent2>
        <a:accent3>
          <a:srgbClr val="F2F0E9"/>
        </a:accent3>
        <a:accent4>
          <a:srgbClr val="000000"/>
        </a:accent4>
        <a:accent5>
          <a:srgbClr val="FFFFE2"/>
        </a:accent5>
        <a:accent6>
          <a:srgbClr val="A4CBCE"/>
        </a:accent6>
        <a:hlink>
          <a:srgbClr val="B6AB82"/>
        </a:hlink>
        <a:folHlink>
          <a:srgbClr val="A0925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lobal 6">
        <a:dk1>
          <a:srgbClr val="1B3753"/>
        </a:dk1>
        <a:lt1>
          <a:srgbClr val="EAEAEA"/>
        </a:lt1>
        <a:dk2>
          <a:srgbClr val="336699"/>
        </a:dk2>
        <a:lt2>
          <a:srgbClr val="FFFFCC"/>
        </a:lt2>
        <a:accent1>
          <a:srgbClr val="BA8E46"/>
        </a:accent1>
        <a:accent2>
          <a:srgbClr val="46C0AF"/>
        </a:accent2>
        <a:accent3>
          <a:srgbClr val="ADB8CA"/>
        </a:accent3>
        <a:accent4>
          <a:srgbClr val="C8C8C8"/>
        </a:accent4>
        <a:accent5>
          <a:srgbClr val="D9C6B0"/>
        </a:accent5>
        <a:accent6>
          <a:srgbClr val="3FAE9E"/>
        </a:accent6>
        <a:hlink>
          <a:srgbClr val="93ACC3"/>
        </a:hlink>
        <a:folHlink>
          <a:srgbClr val="7897B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al 7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FFFFCC"/>
        </a:accent1>
        <a:accent2>
          <a:srgbClr val="FFCC99"/>
        </a:accent2>
        <a:accent3>
          <a:srgbClr val="FFFFFF"/>
        </a:accent3>
        <a:accent4>
          <a:srgbClr val="000000"/>
        </a:accent4>
        <a:accent5>
          <a:srgbClr val="FFFFE2"/>
        </a:accent5>
        <a:accent6>
          <a:srgbClr val="E7B98A"/>
        </a:accent6>
        <a:hlink>
          <a:srgbClr val="FF9999"/>
        </a:hlink>
        <a:folHlink>
          <a:srgbClr val="E063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lobal 8">
        <a:dk1>
          <a:srgbClr val="000000"/>
        </a:dk1>
        <a:lt1>
          <a:srgbClr val="EAEAEA"/>
        </a:lt1>
        <a:dk2>
          <a:srgbClr val="17118B"/>
        </a:dk2>
        <a:lt2>
          <a:srgbClr val="FFFFCC"/>
        </a:lt2>
        <a:accent1>
          <a:srgbClr val="B2B2B2"/>
        </a:accent1>
        <a:accent2>
          <a:srgbClr val="54ABB2"/>
        </a:accent2>
        <a:accent3>
          <a:srgbClr val="ABAAC4"/>
        </a:accent3>
        <a:accent4>
          <a:srgbClr val="C8C8C8"/>
        </a:accent4>
        <a:accent5>
          <a:srgbClr val="D5D5D5"/>
        </a:accent5>
        <a:accent6>
          <a:srgbClr val="4B9BA1"/>
        </a:accent6>
        <a:hlink>
          <a:srgbClr val="4F49A3"/>
        </a:hlink>
        <a:folHlink>
          <a:srgbClr val="2E2573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11.xml><?xml version="1.0" encoding="utf-8"?>
<a:theme xmlns:a="http://schemas.openxmlformats.org/drawingml/2006/main" name="4_Global">
  <a:themeElements>
    <a:clrScheme name="Global 2">
      <a:dk1>
        <a:srgbClr val="000000"/>
      </a:dk1>
      <a:lt1>
        <a:srgbClr val="FFFFFF"/>
      </a:lt1>
      <a:dk2>
        <a:srgbClr val="CC6600"/>
      </a:dk2>
      <a:lt2>
        <a:srgbClr val="FFFFFF"/>
      </a:lt2>
      <a:accent1>
        <a:srgbClr val="FFFFCC"/>
      </a:accent1>
      <a:accent2>
        <a:srgbClr val="B5E0E3"/>
      </a:accent2>
      <a:accent3>
        <a:srgbClr val="FFFFFF"/>
      </a:accent3>
      <a:accent4>
        <a:srgbClr val="000000"/>
      </a:accent4>
      <a:accent5>
        <a:srgbClr val="FFFFE2"/>
      </a:accent5>
      <a:accent6>
        <a:srgbClr val="A4CBCE"/>
      </a:accent6>
      <a:hlink>
        <a:srgbClr val="E5D093"/>
      </a:hlink>
      <a:folHlink>
        <a:srgbClr val="CCB374"/>
      </a:folHlink>
    </a:clrScheme>
    <a:fontScheme name="Global">
      <a:majorFont>
        <a:latin typeface="Times New Roman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Global 1">
        <a:dk1>
          <a:srgbClr val="000000"/>
        </a:dk1>
        <a:lt1>
          <a:srgbClr val="FFFFCC"/>
        </a:lt1>
        <a:dk2>
          <a:srgbClr val="4D4D4D"/>
        </a:dk2>
        <a:lt2>
          <a:srgbClr val="FFCC00"/>
        </a:lt2>
        <a:accent1>
          <a:srgbClr val="FF9900"/>
        </a:accent1>
        <a:accent2>
          <a:srgbClr val="CC9900"/>
        </a:accent2>
        <a:accent3>
          <a:srgbClr val="B2B2B2"/>
        </a:accent3>
        <a:accent4>
          <a:srgbClr val="DADAAE"/>
        </a:accent4>
        <a:accent5>
          <a:srgbClr val="FFCAAA"/>
        </a:accent5>
        <a:accent6>
          <a:srgbClr val="B98A00"/>
        </a:accent6>
        <a:hlink>
          <a:srgbClr val="898743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al 2">
        <a:dk1>
          <a:srgbClr val="000000"/>
        </a:dk1>
        <a:lt1>
          <a:srgbClr val="FFFFFF"/>
        </a:lt1>
        <a:dk2>
          <a:srgbClr val="CC6600"/>
        </a:dk2>
        <a:lt2>
          <a:srgbClr val="FFFFFF"/>
        </a:lt2>
        <a:accent1>
          <a:srgbClr val="FFFFCC"/>
        </a:accent1>
        <a:accent2>
          <a:srgbClr val="B5E0E3"/>
        </a:accent2>
        <a:accent3>
          <a:srgbClr val="FFFFFF"/>
        </a:accent3>
        <a:accent4>
          <a:srgbClr val="000000"/>
        </a:accent4>
        <a:accent5>
          <a:srgbClr val="FFFFE2"/>
        </a:accent5>
        <a:accent6>
          <a:srgbClr val="A4CBCE"/>
        </a:accent6>
        <a:hlink>
          <a:srgbClr val="E5D093"/>
        </a:hlink>
        <a:folHlink>
          <a:srgbClr val="CCB37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lobal 3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F8F8F8"/>
        </a:accent1>
        <a:accent2>
          <a:srgbClr val="969696"/>
        </a:accent2>
        <a:accent3>
          <a:srgbClr val="FFFFFF"/>
        </a:accent3>
        <a:accent4>
          <a:srgbClr val="000000"/>
        </a:accent4>
        <a:accent5>
          <a:srgbClr val="FBFBFB"/>
        </a:accent5>
        <a:accent6>
          <a:srgbClr val="878787"/>
        </a:accent6>
        <a:hlink>
          <a:srgbClr val="DDDDDD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lobal 4">
        <a:dk1>
          <a:srgbClr val="000000"/>
        </a:dk1>
        <a:lt1>
          <a:srgbClr val="FFFFFF"/>
        </a:lt1>
        <a:dk2>
          <a:srgbClr val="000066"/>
        </a:dk2>
        <a:lt2>
          <a:srgbClr val="FFFFFF"/>
        </a:lt2>
        <a:accent1>
          <a:srgbClr val="FFFFCC"/>
        </a:accent1>
        <a:accent2>
          <a:srgbClr val="B5E0E3"/>
        </a:accent2>
        <a:accent3>
          <a:srgbClr val="FFFFFF"/>
        </a:accent3>
        <a:accent4>
          <a:srgbClr val="000000"/>
        </a:accent4>
        <a:accent5>
          <a:srgbClr val="FFFFE2"/>
        </a:accent5>
        <a:accent6>
          <a:srgbClr val="A4CBCE"/>
        </a:accent6>
        <a:hlink>
          <a:srgbClr val="BFDFFF"/>
        </a:hlink>
        <a:folHlink>
          <a:srgbClr val="99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lobal 5">
        <a:dk1>
          <a:srgbClr val="000000"/>
        </a:dk1>
        <a:lt1>
          <a:srgbClr val="E9E6D9"/>
        </a:lt1>
        <a:dk2>
          <a:srgbClr val="666633"/>
        </a:dk2>
        <a:lt2>
          <a:srgbClr val="CEC7AA"/>
        </a:lt2>
        <a:accent1>
          <a:srgbClr val="FFFFCC"/>
        </a:accent1>
        <a:accent2>
          <a:srgbClr val="B5E0E3"/>
        </a:accent2>
        <a:accent3>
          <a:srgbClr val="F2F0E9"/>
        </a:accent3>
        <a:accent4>
          <a:srgbClr val="000000"/>
        </a:accent4>
        <a:accent5>
          <a:srgbClr val="FFFFE2"/>
        </a:accent5>
        <a:accent6>
          <a:srgbClr val="A4CBCE"/>
        </a:accent6>
        <a:hlink>
          <a:srgbClr val="B6AB82"/>
        </a:hlink>
        <a:folHlink>
          <a:srgbClr val="A0925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lobal 6">
        <a:dk1>
          <a:srgbClr val="1B3753"/>
        </a:dk1>
        <a:lt1>
          <a:srgbClr val="EAEAEA"/>
        </a:lt1>
        <a:dk2>
          <a:srgbClr val="336699"/>
        </a:dk2>
        <a:lt2>
          <a:srgbClr val="FFFFCC"/>
        </a:lt2>
        <a:accent1>
          <a:srgbClr val="BA8E46"/>
        </a:accent1>
        <a:accent2>
          <a:srgbClr val="46C0AF"/>
        </a:accent2>
        <a:accent3>
          <a:srgbClr val="ADB8CA"/>
        </a:accent3>
        <a:accent4>
          <a:srgbClr val="C8C8C8"/>
        </a:accent4>
        <a:accent5>
          <a:srgbClr val="D9C6B0"/>
        </a:accent5>
        <a:accent6>
          <a:srgbClr val="3FAE9E"/>
        </a:accent6>
        <a:hlink>
          <a:srgbClr val="93ACC3"/>
        </a:hlink>
        <a:folHlink>
          <a:srgbClr val="7897B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al 7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FFFFCC"/>
        </a:accent1>
        <a:accent2>
          <a:srgbClr val="FFCC99"/>
        </a:accent2>
        <a:accent3>
          <a:srgbClr val="FFFFFF"/>
        </a:accent3>
        <a:accent4>
          <a:srgbClr val="000000"/>
        </a:accent4>
        <a:accent5>
          <a:srgbClr val="FFFFE2"/>
        </a:accent5>
        <a:accent6>
          <a:srgbClr val="E7B98A"/>
        </a:accent6>
        <a:hlink>
          <a:srgbClr val="FF9999"/>
        </a:hlink>
        <a:folHlink>
          <a:srgbClr val="E063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lobal 8">
        <a:dk1>
          <a:srgbClr val="000000"/>
        </a:dk1>
        <a:lt1>
          <a:srgbClr val="EAEAEA"/>
        </a:lt1>
        <a:dk2>
          <a:srgbClr val="17118B"/>
        </a:dk2>
        <a:lt2>
          <a:srgbClr val="FFFFCC"/>
        </a:lt2>
        <a:accent1>
          <a:srgbClr val="B2B2B2"/>
        </a:accent1>
        <a:accent2>
          <a:srgbClr val="54ABB2"/>
        </a:accent2>
        <a:accent3>
          <a:srgbClr val="ABAAC4"/>
        </a:accent3>
        <a:accent4>
          <a:srgbClr val="C8C8C8"/>
        </a:accent4>
        <a:accent5>
          <a:srgbClr val="D5D5D5"/>
        </a:accent5>
        <a:accent6>
          <a:srgbClr val="4B9BA1"/>
        </a:accent6>
        <a:hlink>
          <a:srgbClr val="4F49A3"/>
        </a:hlink>
        <a:folHlink>
          <a:srgbClr val="2E2573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12.xml><?xml version="1.0" encoding="utf-8"?>
<a:theme xmlns:a="http://schemas.openxmlformats.org/drawingml/2006/main" name="5_Global">
  <a:themeElements>
    <a:clrScheme name="Global 2">
      <a:dk1>
        <a:srgbClr val="000000"/>
      </a:dk1>
      <a:lt1>
        <a:srgbClr val="FFFFFF"/>
      </a:lt1>
      <a:dk2>
        <a:srgbClr val="CC6600"/>
      </a:dk2>
      <a:lt2>
        <a:srgbClr val="FFFFFF"/>
      </a:lt2>
      <a:accent1>
        <a:srgbClr val="FFFFCC"/>
      </a:accent1>
      <a:accent2>
        <a:srgbClr val="B5E0E3"/>
      </a:accent2>
      <a:accent3>
        <a:srgbClr val="FFFFFF"/>
      </a:accent3>
      <a:accent4>
        <a:srgbClr val="000000"/>
      </a:accent4>
      <a:accent5>
        <a:srgbClr val="FFFFE2"/>
      </a:accent5>
      <a:accent6>
        <a:srgbClr val="A4CBCE"/>
      </a:accent6>
      <a:hlink>
        <a:srgbClr val="E5D093"/>
      </a:hlink>
      <a:folHlink>
        <a:srgbClr val="CCB374"/>
      </a:folHlink>
    </a:clrScheme>
    <a:fontScheme name="Global">
      <a:majorFont>
        <a:latin typeface="Times New Roman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Global 1">
        <a:dk1>
          <a:srgbClr val="000000"/>
        </a:dk1>
        <a:lt1>
          <a:srgbClr val="FFFFCC"/>
        </a:lt1>
        <a:dk2>
          <a:srgbClr val="4D4D4D"/>
        </a:dk2>
        <a:lt2>
          <a:srgbClr val="FFCC00"/>
        </a:lt2>
        <a:accent1>
          <a:srgbClr val="FF9900"/>
        </a:accent1>
        <a:accent2>
          <a:srgbClr val="CC9900"/>
        </a:accent2>
        <a:accent3>
          <a:srgbClr val="B2B2B2"/>
        </a:accent3>
        <a:accent4>
          <a:srgbClr val="DADAAE"/>
        </a:accent4>
        <a:accent5>
          <a:srgbClr val="FFCAAA"/>
        </a:accent5>
        <a:accent6>
          <a:srgbClr val="B98A00"/>
        </a:accent6>
        <a:hlink>
          <a:srgbClr val="898743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al 2">
        <a:dk1>
          <a:srgbClr val="000000"/>
        </a:dk1>
        <a:lt1>
          <a:srgbClr val="FFFFFF"/>
        </a:lt1>
        <a:dk2>
          <a:srgbClr val="CC6600"/>
        </a:dk2>
        <a:lt2>
          <a:srgbClr val="FFFFFF"/>
        </a:lt2>
        <a:accent1>
          <a:srgbClr val="FFFFCC"/>
        </a:accent1>
        <a:accent2>
          <a:srgbClr val="B5E0E3"/>
        </a:accent2>
        <a:accent3>
          <a:srgbClr val="FFFFFF"/>
        </a:accent3>
        <a:accent4>
          <a:srgbClr val="000000"/>
        </a:accent4>
        <a:accent5>
          <a:srgbClr val="FFFFE2"/>
        </a:accent5>
        <a:accent6>
          <a:srgbClr val="A4CBCE"/>
        </a:accent6>
        <a:hlink>
          <a:srgbClr val="E5D093"/>
        </a:hlink>
        <a:folHlink>
          <a:srgbClr val="CCB37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lobal 3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F8F8F8"/>
        </a:accent1>
        <a:accent2>
          <a:srgbClr val="969696"/>
        </a:accent2>
        <a:accent3>
          <a:srgbClr val="FFFFFF"/>
        </a:accent3>
        <a:accent4>
          <a:srgbClr val="000000"/>
        </a:accent4>
        <a:accent5>
          <a:srgbClr val="FBFBFB"/>
        </a:accent5>
        <a:accent6>
          <a:srgbClr val="878787"/>
        </a:accent6>
        <a:hlink>
          <a:srgbClr val="DDDDDD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lobal 4">
        <a:dk1>
          <a:srgbClr val="000000"/>
        </a:dk1>
        <a:lt1>
          <a:srgbClr val="FFFFFF"/>
        </a:lt1>
        <a:dk2>
          <a:srgbClr val="000066"/>
        </a:dk2>
        <a:lt2>
          <a:srgbClr val="FFFFFF"/>
        </a:lt2>
        <a:accent1>
          <a:srgbClr val="FFFFCC"/>
        </a:accent1>
        <a:accent2>
          <a:srgbClr val="B5E0E3"/>
        </a:accent2>
        <a:accent3>
          <a:srgbClr val="FFFFFF"/>
        </a:accent3>
        <a:accent4>
          <a:srgbClr val="000000"/>
        </a:accent4>
        <a:accent5>
          <a:srgbClr val="FFFFE2"/>
        </a:accent5>
        <a:accent6>
          <a:srgbClr val="A4CBCE"/>
        </a:accent6>
        <a:hlink>
          <a:srgbClr val="BFDFFF"/>
        </a:hlink>
        <a:folHlink>
          <a:srgbClr val="99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lobal 5">
        <a:dk1>
          <a:srgbClr val="000000"/>
        </a:dk1>
        <a:lt1>
          <a:srgbClr val="E9E6D9"/>
        </a:lt1>
        <a:dk2>
          <a:srgbClr val="666633"/>
        </a:dk2>
        <a:lt2>
          <a:srgbClr val="CEC7AA"/>
        </a:lt2>
        <a:accent1>
          <a:srgbClr val="FFFFCC"/>
        </a:accent1>
        <a:accent2>
          <a:srgbClr val="B5E0E3"/>
        </a:accent2>
        <a:accent3>
          <a:srgbClr val="F2F0E9"/>
        </a:accent3>
        <a:accent4>
          <a:srgbClr val="000000"/>
        </a:accent4>
        <a:accent5>
          <a:srgbClr val="FFFFE2"/>
        </a:accent5>
        <a:accent6>
          <a:srgbClr val="A4CBCE"/>
        </a:accent6>
        <a:hlink>
          <a:srgbClr val="B6AB82"/>
        </a:hlink>
        <a:folHlink>
          <a:srgbClr val="A0925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lobal 6">
        <a:dk1>
          <a:srgbClr val="1B3753"/>
        </a:dk1>
        <a:lt1>
          <a:srgbClr val="EAEAEA"/>
        </a:lt1>
        <a:dk2>
          <a:srgbClr val="336699"/>
        </a:dk2>
        <a:lt2>
          <a:srgbClr val="FFFFCC"/>
        </a:lt2>
        <a:accent1>
          <a:srgbClr val="BA8E46"/>
        </a:accent1>
        <a:accent2>
          <a:srgbClr val="46C0AF"/>
        </a:accent2>
        <a:accent3>
          <a:srgbClr val="ADB8CA"/>
        </a:accent3>
        <a:accent4>
          <a:srgbClr val="C8C8C8"/>
        </a:accent4>
        <a:accent5>
          <a:srgbClr val="D9C6B0"/>
        </a:accent5>
        <a:accent6>
          <a:srgbClr val="3FAE9E"/>
        </a:accent6>
        <a:hlink>
          <a:srgbClr val="93ACC3"/>
        </a:hlink>
        <a:folHlink>
          <a:srgbClr val="7897B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al 7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FFFFCC"/>
        </a:accent1>
        <a:accent2>
          <a:srgbClr val="FFCC99"/>
        </a:accent2>
        <a:accent3>
          <a:srgbClr val="FFFFFF"/>
        </a:accent3>
        <a:accent4>
          <a:srgbClr val="000000"/>
        </a:accent4>
        <a:accent5>
          <a:srgbClr val="FFFFE2"/>
        </a:accent5>
        <a:accent6>
          <a:srgbClr val="E7B98A"/>
        </a:accent6>
        <a:hlink>
          <a:srgbClr val="FF9999"/>
        </a:hlink>
        <a:folHlink>
          <a:srgbClr val="E063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lobal 8">
        <a:dk1>
          <a:srgbClr val="000000"/>
        </a:dk1>
        <a:lt1>
          <a:srgbClr val="EAEAEA"/>
        </a:lt1>
        <a:dk2>
          <a:srgbClr val="17118B"/>
        </a:dk2>
        <a:lt2>
          <a:srgbClr val="FFFFCC"/>
        </a:lt2>
        <a:accent1>
          <a:srgbClr val="B2B2B2"/>
        </a:accent1>
        <a:accent2>
          <a:srgbClr val="54ABB2"/>
        </a:accent2>
        <a:accent3>
          <a:srgbClr val="ABAAC4"/>
        </a:accent3>
        <a:accent4>
          <a:srgbClr val="C8C8C8"/>
        </a:accent4>
        <a:accent5>
          <a:srgbClr val="D5D5D5"/>
        </a:accent5>
        <a:accent6>
          <a:srgbClr val="4B9BA1"/>
        </a:accent6>
        <a:hlink>
          <a:srgbClr val="4F49A3"/>
        </a:hlink>
        <a:folHlink>
          <a:srgbClr val="2E2573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13.xml><?xml version="1.0" encoding="utf-8"?>
<a:theme xmlns:a="http://schemas.openxmlformats.org/drawingml/2006/main" name="6_Global">
  <a:themeElements>
    <a:clrScheme name="Global 2">
      <a:dk1>
        <a:srgbClr val="000000"/>
      </a:dk1>
      <a:lt1>
        <a:srgbClr val="FFFFFF"/>
      </a:lt1>
      <a:dk2>
        <a:srgbClr val="CC6600"/>
      </a:dk2>
      <a:lt2>
        <a:srgbClr val="FFFFFF"/>
      </a:lt2>
      <a:accent1>
        <a:srgbClr val="FFFFCC"/>
      </a:accent1>
      <a:accent2>
        <a:srgbClr val="B5E0E3"/>
      </a:accent2>
      <a:accent3>
        <a:srgbClr val="FFFFFF"/>
      </a:accent3>
      <a:accent4>
        <a:srgbClr val="000000"/>
      </a:accent4>
      <a:accent5>
        <a:srgbClr val="FFFFE2"/>
      </a:accent5>
      <a:accent6>
        <a:srgbClr val="A4CBCE"/>
      </a:accent6>
      <a:hlink>
        <a:srgbClr val="E5D093"/>
      </a:hlink>
      <a:folHlink>
        <a:srgbClr val="CCB374"/>
      </a:folHlink>
    </a:clrScheme>
    <a:fontScheme name="Global">
      <a:majorFont>
        <a:latin typeface="Times New Roman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Global 1">
        <a:dk1>
          <a:srgbClr val="000000"/>
        </a:dk1>
        <a:lt1>
          <a:srgbClr val="FFFFCC"/>
        </a:lt1>
        <a:dk2>
          <a:srgbClr val="4D4D4D"/>
        </a:dk2>
        <a:lt2>
          <a:srgbClr val="FFCC00"/>
        </a:lt2>
        <a:accent1>
          <a:srgbClr val="FF9900"/>
        </a:accent1>
        <a:accent2>
          <a:srgbClr val="CC9900"/>
        </a:accent2>
        <a:accent3>
          <a:srgbClr val="B2B2B2"/>
        </a:accent3>
        <a:accent4>
          <a:srgbClr val="DADAAE"/>
        </a:accent4>
        <a:accent5>
          <a:srgbClr val="FFCAAA"/>
        </a:accent5>
        <a:accent6>
          <a:srgbClr val="B98A00"/>
        </a:accent6>
        <a:hlink>
          <a:srgbClr val="898743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al 2">
        <a:dk1>
          <a:srgbClr val="000000"/>
        </a:dk1>
        <a:lt1>
          <a:srgbClr val="FFFFFF"/>
        </a:lt1>
        <a:dk2>
          <a:srgbClr val="CC6600"/>
        </a:dk2>
        <a:lt2>
          <a:srgbClr val="FFFFFF"/>
        </a:lt2>
        <a:accent1>
          <a:srgbClr val="FFFFCC"/>
        </a:accent1>
        <a:accent2>
          <a:srgbClr val="B5E0E3"/>
        </a:accent2>
        <a:accent3>
          <a:srgbClr val="FFFFFF"/>
        </a:accent3>
        <a:accent4>
          <a:srgbClr val="000000"/>
        </a:accent4>
        <a:accent5>
          <a:srgbClr val="FFFFE2"/>
        </a:accent5>
        <a:accent6>
          <a:srgbClr val="A4CBCE"/>
        </a:accent6>
        <a:hlink>
          <a:srgbClr val="E5D093"/>
        </a:hlink>
        <a:folHlink>
          <a:srgbClr val="CCB37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lobal 3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F8F8F8"/>
        </a:accent1>
        <a:accent2>
          <a:srgbClr val="969696"/>
        </a:accent2>
        <a:accent3>
          <a:srgbClr val="FFFFFF"/>
        </a:accent3>
        <a:accent4>
          <a:srgbClr val="000000"/>
        </a:accent4>
        <a:accent5>
          <a:srgbClr val="FBFBFB"/>
        </a:accent5>
        <a:accent6>
          <a:srgbClr val="878787"/>
        </a:accent6>
        <a:hlink>
          <a:srgbClr val="DDDDDD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lobal 4">
        <a:dk1>
          <a:srgbClr val="000000"/>
        </a:dk1>
        <a:lt1>
          <a:srgbClr val="FFFFFF"/>
        </a:lt1>
        <a:dk2>
          <a:srgbClr val="000066"/>
        </a:dk2>
        <a:lt2>
          <a:srgbClr val="FFFFFF"/>
        </a:lt2>
        <a:accent1>
          <a:srgbClr val="FFFFCC"/>
        </a:accent1>
        <a:accent2>
          <a:srgbClr val="B5E0E3"/>
        </a:accent2>
        <a:accent3>
          <a:srgbClr val="FFFFFF"/>
        </a:accent3>
        <a:accent4>
          <a:srgbClr val="000000"/>
        </a:accent4>
        <a:accent5>
          <a:srgbClr val="FFFFE2"/>
        </a:accent5>
        <a:accent6>
          <a:srgbClr val="A4CBCE"/>
        </a:accent6>
        <a:hlink>
          <a:srgbClr val="BFDFFF"/>
        </a:hlink>
        <a:folHlink>
          <a:srgbClr val="99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lobal 5">
        <a:dk1>
          <a:srgbClr val="000000"/>
        </a:dk1>
        <a:lt1>
          <a:srgbClr val="E9E6D9"/>
        </a:lt1>
        <a:dk2>
          <a:srgbClr val="666633"/>
        </a:dk2>
        <a:lt2>
          <a:srgbClr val="CEC7AA"/>
        </a:lt2>
        <a:accent1>
          <a:srgbClr val="FFFFCC"/>
        </a:accent1>
        <a:accent2>
          <a:srgbClr val="B5E0E3"/>
        </a:accent2>
        <a:accent3>
          <a:srgbClr val="F2F0E9"/>
        </a:accent3>
        <a:accent4>
          <a:srgbClr val="000000"/>
        </a:accent4>
        <a:accent5>
          <a:srgbClr val="FFFFE2"/>
        </a:accent5>
        <a:accent6>
          <a:srgbClr val="A4CBCE"/>
        </a:accent6>
        <a:hlink>
          <a:srgbClr val="B6AB82"/>
        </a:hlink>
        <a:folHlink>
          <a:srgbClr val="A0925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lobal 6">
        <a:dk1>
          <a:srgbClr val="1B3753"/>
        </a:dk1>
        <a:lt1>
          <a:srgbClr val="EAEAEA"/>
        </a:lt1>
        <a:dk2>
          <a:srgbClr val="336699"/>
        </a:dk2>
        <a:lt2>
          <a:srgbClr val="FFFFCC"/>
        </a:lt2>
        <a:accent1>
          <a:srgbClr val="BA8E46"/>
        </a:accent1>
        <a:accent2>
          <a:srgbClr val="46C0AF"/>
        </a:accent2>
        <a:accent3>
          <a:srgbClr val="ADB8CA"/>
        </a:accent3>
        <a:accent4>
          <a:srgbClr val="C8C8C8"/>
        </a:accent4>
        <a:accent5>
          <a:srgbClr val="D9C6B0"/>
        </a:accent5>
        <a:accent6>
          <a:srgbClr val="3FAE9E"/>
        </a:accent6>
        <a:hlink>
          <a:srgbClr val="93ACC3"/>
        </a:hlink>
        <a:folHlink>
          <a:srgbClr val="7897B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al 7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FFFFCC"/>
        </a:accent1>
        <a:accent2>
          <a:srgbClr val="FFCC99"/>
        </a:accent2>
        <a:accent3>
          <a:srgbClr val="FFFFFF"/>
        </a:accent3>
        <a:accent4>
          <a:srgbClr val="000000"/>
        </a:accent4>
        <a:accent5>
          <a:srgbClr val="FFFFE2"/>
        </a:accent5>
        <a:accent6>
          <a:srgbClr val="E7B98A"/>
        </a:accent6>
        <a:hlink>
          <a:srgbClr val="FF9999"/>
        </a:hlink>
        <a:folHlink>
          <a:srgbClr val="E063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lobal 8">
        <a:dk1>
          <a:srgbClr val="000000"/>
        </a:dk1>
        <a:lt1>
          <a:srgbClr val="EAEAEA"/>
        </a:lt1>
        <a:dk2>
          <a:srgbClr val="17118B"/>
        </a:dk2>
        <a:lt2>
          <a:srgbClr val="FFFFCC"/>
        </a:lt2>
        <a:accent1>
          <a:srgbClr val="B2B2B2"/>
        </a:accent1>
        <a:accent2>
          <a:srgbClr val="54ABB2"/>
        </a:accent2>
        <a:accent3>
          <a:srgbClr val="ABAAC4"/>
        </a:accent3>
        <a:accent4>
          <a:srgbClr val="C8C8C8"/>
        </a:accent4>
        <a:accent5>
          <a:srgbClr val="D5D5D5"/>
        </a:accent5>
        <a:accent6>
          <a:srgbClr val="4B9BA1"/>
        </a:accent6>
        <a:hlink>
          <a:srgbClr val="4F49A3"/>
        </a:hlink>
        <a:folHlink>
          <a:srgbClr val="2E2573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14.xml><?xml version="1.0" encoding="utf-8"?>
<a:theme xmlns:a="http://schemas.openxmlformats.org/drawingml/2006/main" name="7_Global">
  <a:themeElements>
    <a:clrScheme name="Global 2">
      <a:dk1>
        <a:srgbClr val="000000"/>
      </a:dk1>
      <a:lt1>
        <a:srgbClr val="FFFFFF"/>
      </a:lt1>
      <a:dk2>
        <a:srgbClr val="CC6600"/>
      </a:dk2>
      <a:lt2>
        <a:srgbClr val="FFFFFF"/>
      </a:lt2>
      <a:accent1>
        <a:srgbClr val="FFFFCC"/>
      </a:accent1>
      <a:accent2>
        <a:srgbClr val="B5E0E3"/>
      </a:accent2>
      <a:accent3>
        <a:srgbClr val="FFFFFF"/>
      </a:accent3>
      <a:accent4>
        <a:srgbClr val="000000"/>
      </a:accent4>
      <a:accent5>
        <a:srgbClr val="FFFFE2"/>
      </a:accent5>
      <a:accent6>
        <a:srgbClr val="A4CBCE"/>
      </a:accent6>
      <a:hlink>
        <a:srgbClr val="E5D093"/>
      </a:hlink>
      <a:folHlink>
        <a:srgbClr val="CCB374"/>
      </a:folHlink>
    </a:clrScheme>
    <a:fontScheme name="Global">
      <a:majorFont>
        <a:latin typeface="Times New Roman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Global 1">
        <a:dk1>
          <a:srgbClr val="000000"/>
        </a:dk1>
        <a:lt1>
          <a:srgbClr val="FFFFCC"/>
        </a:lt1>
        <a:dk2>
          <a:srgbClr val="4D4D4D"/>
        </a:dk2>
        <a:lt2>
          <a:srgbClr val="FFCC00"/>
        </a:lt2>
        <a:accent1>
          <a:srgbClr val="FF9900"/>
        </a:accent1>
        <a:accent2>
          <a:srgbClr val="CC9900"/>
        </a:accent2>
        <a:accent3>
          <a:srgbClr val="B2B2B2"/>
        </a:accent3>
        <a:accent4>
          <a:srgbClr val="DADAAE"/>
        </a:accent4>
        <a:accent5>
          <a:srgbClr val="FFCAAA"/>
        </a:accent5>
        <a:accent6>
          <a:srgbClr val="B98A00"/>
        </a:accent6>
        <a:hlink>
          <a:srgbClr val="898743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al 2">
        <a:dk1>
          <a:srgbClr val="000000"/>
        </a:dk1>
        <a:lt1>
          <a:srgbClr val="FFFFFF"/>
        </a:lt1>
        <a:dk2>
          <a:srgbClr val="CC6600"/>
        </a:dk2>
        <a:lt2>
          <a:srgbClr val="FFFFFF"/>
        </a:lt2>
        <a:accent1>
          <a:srgbClr val="FFFFCC"/>
        </a:accent1>
        <a:accent2>
          <a:srgbClr val="B5E0E3"/>
        </a:accent2>
        <a:accent3>
          <a:srgbClr val="FFFFFF"/>
        </a:accent3>
        <a:accent4>
          <a:srgbClr val="000000"/>
        </a:accent4>
        <a:accent5>
          <a:srgbClr val="FFFFE2"/>
        </a:accent5>
        <a:accent6>
          <a:srgbClr val="A4CBCE"/>
        </a:accent6>
        <a:hlink>
          <a:srgbClr val="E5D093"/>
        </a:hlink>
        <a:folHlink>
          <a:srgbClr val="CCB37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lobal 3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F8F8F8"/>
        </a:accent1>
        <a:accent2>
          <a:srgbClr val="969696"/>
        </a:accent2>
        <a:accent3>
          <a:srgbClr val="FFFFFF"/>
        </a:accent3>
        <a:accent4>
          <a:srgbClr val="000000"/>
        </a:accent4>
        <a:accent5>
          <a:srgbClr val="FBFBFB"/>
        </a:accent5>
        <a:accent6>
          <a:srgbClr val="878787"/>
        </a:accent6>
        <a:hlink>
          <a:srgbClr val="DDDDDD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lobal 4">
        <a:dk1>
          <a:srgbClr val="000000"/>
        </a:dk1>
        <a:lt1>
          <a:srgbClr val="FFFFFF"/>
        </a:lt1>
        <a:dk2>
          <a:srgbClr val="000066"/>
        </a:dk2>
        <a:lt2>
          <a:srgbClr val="FFFFFF"/>
        </a:lt2>
        <a:accent1>
          <a:srgbClr val="FFFFCC"/>
        </a:accent1>
        <a:accent2>
          <a:srgbClr val="B5E0E3"/>
        </a:accent2>
        <a:accent3>
          <a:srgbClr val="FFFFFF"/>
        </a:accent3>
        <a:accent4>
          <a:srgbClr val="000000"/>
        </a:accent4>
        <a:accent5>
          <a:srgbClr val="FFFFE2"/>
        </a:accent5>
        <a:accent6>
          <a:srgbClr val="A4CBCE"/>
        </a:accent6>
        <a:hlink>
          <a:srgbClr val="BFDFFF"/>
        </a:hlink>
        <a:folHlink>
          <a:srgbClr val="99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lobal 5">
        <a:dk1>
          <a:srgbClr val="000000"/>
        </a:dk1>
        <a:lt1>
          <a:srgbClr val="E9E6D9"/>
        </a:lt1>
        <a:dk2>
          <a:srgbClr val="666633"/>
        </a:dk2>
        <a:lt2>
          <a:srgbClr val="CEC7AA"/>
        </a:lt2>
        <a:accent1>
          <a:srgbClr val="FFFFCC"/>
        </a:accent1>
        <a:accent2>
          <a:srgbClr val="B5E0E3"/>
        </a:accent2>
        <a:accent3>
          <a:srgbClr val="F2F0E9"/>
        </a:accent3>
        <a:accent4>
          <a:srgbClr val="000000"/>
        </a:accent4>
        <a:accent5>
          <a:srgbClr val="FFFFE2"/>
        </a:accent5>
        <a:accent6>
          <a:srgbClr val="A4CBCE"/>
        </a:accent6>
        <a:hlink>
          <a:srgbClr val="B6AB82"/>
        </a:hlink>
        <a:folHlink>
          <a:srgbClr val="A0925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lobal 6">
        <a:dk1>
          <a:srgbClr val="1B3753"/>
        </a:dk1>
        <a:lt1>
          <a:srgbClr val="EAEAEA"/>
        </a:lt1>
        <a:dk2>
          <a:srgbClr val="336699"/>
        </a:dk2>
        <a:lt2>
          <a:srgbClr val="FFFFCC"/>
        </a:lt2>
        <a:accent1>
          <a:srgbClr val="BA8E46"/>
        </a:accent1>
        <a:accent2>
          <a:srgbClr val="46C0AF"/>
        </a:accent2>
        <a:accent3>
          <a:srgbClr val="ADB8CA"/>
        </a:accent3>
        <a:accent4>
          <a:srgbClr val="C8C8C8"/>
        </a:accent4>
        <a:accent5>
          <a:srgbClr val="D9C6B0"/>
        </a:accent5>
        <a:accent6>
          <a:srgbClr val="3FAE9E"/>
        </a:accent6>
        <a:hlink>
          <a:srgbClr val="93ACC3"/>
        </a:hlink>
        <a:folHlink>
          <a:srgbClr val="7897B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al 7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FFFFCC"/>
        </a:accent1>
        <a:accent2>
          <a:srgbClr val="FFCC99"/>
        </a:accent2>
        <a:accent3>
          <a:srgbClr val="FFFFFF"/>
        </a:accent3>
        <a:accent4>
          <a:srgbClr val="000000"/>
        </a:accent4>
        <a:accent5>
          <a:srgbClr val="FFFFE2"/>
        </a:accent5>
        <a:accent6>
          <a:srgbClr val="E7B98A"/>
        </a:accent6>
        <a:hlink>
          <a:srgbClr val="FF9999"/>
        </a:hlink>
        <a:folHlink>
          <a:srgbClr val="E063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lobal 8">
        <a:dk1>
          <a:srgbClr val="000000"/>
        </a:dk1>
        <a:lt1>
          <a:srgbClr val="EAEAEA"/>
        </a:lt1>
        <a:dk2>
          <a:srgbClr val="17118B"/>
        </a:dk2>
        <a:lt2>
          <a:srgbClr val="FFFFCC"/>
        </a:lt2>
        <a:accent1>
          <a:srgbClr val="B2B2B2"/>
        </a:accent1>
        <a:accent2>
          <a:srgbClr val="54ABB2"/>
        </a:accent2>
        <a:accent3>
          <a:srgbClr val="ABAAC4"/>
        </a:accent3>
        <a:accent4>
          <a:srgbClr val="C8C8C8"/>
        </a:accent4>
        <a:accent5>
          <a:srgbClr val="D5D5D5"/>
        </a:accent5>
        <a:accent6>
          <a:srgbClr val="4B9BA1"/>
        </a:accent6>
        <a:hlink>
          <a:srgbClr val="4F49A3"/>
        </a:hlink>
        <a:folHlink>
          <a:srgbClr val="2E2573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15.xml><?xml version="1.0" encoding="utf-8"?>
<a:theme xmlns:a="http://schemas.openxmlformats.org/drawingml/2006/main" name="8_Global">
  <a:themeElements>
    <a:clrScheme name="Global 2">
      <a:dk1>
        <a:srgbClr val="000000"/>
      </a:dk1>
      <a:lt1>
        <a:srgbClr val="FFFFFF"/>
      </a:lt1>
      <a:dk2>
        <a:srgbClr val="CC6600"/>
      </a:dk2>
      <a:lt2>
        <a:srgbClr val="FFFFFF"/>
      </a:lt2>
      <a:accent1>
        <a:srgbClr val="FFFFCC"/>
      </a:accent1>
      <a:accent2>
        <a:srgbClr val="B5E0E3"/>
      </a:accent2>
      <a:accent3>
        <a:srgbClr val="FFFFFF"/>
      </a:accent3>
      <a:accent4>
        <a:srgbClr val="000000"/>
      </a:accent4>
      <a:accent5>
        <a:srgbClr val="FFFFE2"/>
      </a:accent5>
      <a:accent6>
        <a:srgbClr val="A4CBCE"/>
      </a:accent6>
      <a:hlink>
        <a:srgbClr val="E5D093"/>
      </a:hlink>
      <a:folHlink>
        <a:srgbClr val="CCB374"/>
      </a:folHlink>
    </a:clrScheme>
    <a:fontScheme name="Global">
      <a:majorFont>
        <a:latin typeface="Times New Roman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Global 1">
        <a:dk1>
          <a:srgbClr val="000000"/>
        </a:dk1>
        <a:lt1>
          <a:srgbClr val="FFFFCC"/>
        </a:lt1>
        <a:dk2>
          <a:srgbClr val="4D4D4D"/>
        </a:dk2>
        <a:lt2>
          <a:srgbClr val="FFCC00"/>
        </a:lt2>
        <a:accent1>
          <a:srgbClr val="FF9900"/>
        </a:accent1>
        <a:accent2>
          <a:srgbClr val="CC9900"/>
        </a:accent2>
        <a:accent3>
          <a:srgbClr val="B2B2B2"/>
        </a:accent3>
        <a:accent4>
          <a:srgbClr val="DADAAE"/>
        </a:accent4>
        <a:accent5>
          <a:srgbClr val="FFCAAA"/>
        </a:accent5>
        <a:accent6>
          <a:srgbClr val="B98A00"/>
        </a:accent6>
        <a:hlink>
          <a:srgbClr val="898743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al 2">
        <a:dk1>
          <a:srgbClr val="000000"/>
        </a:dk1>
        <a:lt1>
          <a:srgbClr val="FFFFFF"/>
        </a:lt1>
        <a:dk2>
          <a:srgbClr val="CC6600"/>
        </a:dk2>
        <a:lt2>
          <a:srgbClr val="FFFFFF"/>
        </a:lt2>
        <a:accent1>
          <a:srgbClr val="FFFFCC"/>
        </a:accent1>
        <a:accent2>
          <a:srgbClr val="B5E0E3"/>
        </a:accent2>
        <a:accent3>
          <a:srgbClr val="FFFFFF"/>
        </a:accent3>
        <a:accent4>
          <a:srgbClr val="000000"/>
        </a:accent4>
        <a:accent5>
          <a:srgbClr val="FFFFE2"/>
        </a:accent5>
        <a:accent6>
          <a:srgbClr val="A4CBCE"/>
        </a:accent6>
        <a:hlink>
          <a:srgbClr val="E5D093"/>
        </a:hlink>
        <a:folHlink>
          <a:srgbClr val="CCB37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lobal 3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F8F8F8"/>
        </a:accent1>
        <a:accent2>
          <a:srgbClr val="969696"/>
        </a:accent2>
        <a:accent3>
          <a:srgbClr val="FFFFFF"/>
        </a:accent3>
        <a:accent4>
          <a:srgbClr val="000000"/>
        </a:accent4>
        <a:accent5>
          <a:srgbClr val="FBFBFB"/>
        </a:accent5>
        <a:accent6>
          <a:srgbClr val="878787"/>
        </a:accent6>
        <a:hlink>
          <a:srgbClr val="DDDDDD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lobal 4">
        <a:dk1>
          <a:srgbClr val="000000"/>
        </a:dk1>
        <a:lt1>
          <a:srgbClr val="FFFFFF"/>
        </a:lt1>
        <a:dk2>
          <a:srgbClr val="000066"/>
        </a:dk2>
        <a:lt2>
          <a:srgbClr val="FFFFFF"/>
        </a:lt2>
        <a:accent1>
          <a:srgbClr val="FFFFCC"/>
        </a:accent1>
        <a:accent2>
          <a:srgbClr val="B5E0E3"/>
        </a:accent2>
        <a:accent3>
          <a:srgbClr val="FFFFFF"/>
        </a:accent3>
        <a:accent4>
          <a:srgbClr val="000000"/>
        </a:accent4>
        <a:accent5>
          <a:srgbClr val="FFFFE2"/>
        </a:accent5>
        <a:accent6>
          <a:srgbClr val="A4CBCE"/>
        </a:accent6>
        <a:hlink>
          <a:srgbClr val="BFDFFF"/>
        </a:hlink>
        <a:folHlink>
          <a:srgbClr val="99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lobal 5">
        <a:dk1>
          <a:srgbClr val="000000"/>
        </a:dk1>
        <a:lt1>
          <a:srgbClr val="E9E6D9"/>
        </a:lt1>
        <a:dk2>
          <a:srgbClr val="666633"/>
        </a:dk2>
        <a:lt2>
          <a:srgbClr val="CEC7AA"/>
        </a:lt2>
        <a:accent1>
          <a:srgbClr val="FFFFCC"/>
        </a:accent1>
        <a:accent2>
          <a:srgbClr val="B5E0E3"/>
        </a:accent2>
        <a:accent3>
          <a:srgbClr val="F2F0E9"/>
        </a:accent3>
        <a:accent4>
          <a:srgbClr val="000000"/>
        </a:accent4>
        <a:accent5>
          <a:srgbClr val="FFFFE2"/>
        </a:accent5>
        <a:accent6>
          <a:srgbClr val="A4CBCE"/>
        </a:accent6>
        <a:hlink>
          <a:srgbClr val="B6AB82"/>
        </a:hlink>
        <a:folHlink>
          <a:srgbClr val="A0925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lobal 6">
        <a:dk1>
          <a:srgbClr val="1B3753"/>
        </a:dk1>
        <a:lt1>
          <a:srgbClr val="EAEAEA"/>
        </a:lt1>
        <a:dk2>
          <a:srgbClr val="336699"/>
        </a:dk2>
        <a:lt2>
          <a:srgbClr val="FFFFCC"/>
        </a:lt2>
        <a:accent1>
          <a:srgbClr val="BA8E46"/>
        </a:accent1>
        <a:accent2>
          <a:srgbClr val="46C0AF"/>
        </a:accent2>
        <a:accent3>
          <a:srgbClr val="ADB8CA"/>
        </a:accent3>
        <a:accent4>
          <a:srgbClr val="C8C8C8"/>
        </a:accent4>
        <a:accent5>
          <a:srgbClr val="D9C6B0"/>
        </a:accent5>
        <a:accent6>
          <a:srgbClr val="3FAE9E"/>
        </a:accent6>
        <a:hlink>
          <a:srgbClr val="93ACC3"/>
        </a:hlink>
        <a:folHlink>
          <a:srgbClr val="7897B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al 7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FFFFCC"/>
        </a:accent1>
        <a:accent2>
          <a:srgbClr val="FFCC99"/>
        </a:accent2>
        <a:accent3>
          <a:srgbClr val="FFFFFF"/>
        </a:accent3>
        <a:accent4>
          <a:srgbClr val="000000"/>
        </a:accent4>
        <a:accent5>
          <a:srgbClr val="FFFFE2"/>
        </a:accent5>
        <a:accent6>
          <a:srgbClr val="E7B98A"/>
        </a:accent6>
        <a:hlink>
          <a:srgbClr val="FF9999"/>
        </a:hlink>
        <a:folHlink>
          <a:srgbClr val="E063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lobal 8">
        <a:dk1>
          <a:srgbClr val="000000"/>
        </a:dk1>
        <a:lt1>
          <a:srgbClr val="EAEAEA"/>
        </a:lt1>
        <a:dk2>
          <a:srgbClr val="17118B"/>
        </a:dk2>
        <a:lt2>
          <a:srgbClr val="FFFFCC"/>
        </a:lt2>
        <a:accent1>
          <a:srgbClr val="B2B2B2"/>
        </a:accent1>
        <a:accent2>
          <a:srgbClr val="54ABB2"/>
        </a:accent2>
        <a:accent3>
          <a:srgbClr val="ABAAC4"/>
        </a:accent3>
        <a:accent4>
          <a:srgbClr val="C8C8C8"/>
        </a:accent4>
        <a:accent5>
          <a:srgbClr val="D5D5D5"/>
        </a:accent5>
        <a:accent6>
          <a:srgbClr val="4B9BA1"/>
        </a:accent6>
        <a:hlink>
          <a:srgbClr val="4F49A3"/>
        </a:hlink>
        <a:folHlink>
          <a:srgbClr val="2E2573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1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17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17_Default Design">
  <a:themeElements>
    <a:clrScheme name="1_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1_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2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기울어진 격자">
  <a:themeElements>
    <a:clrScheme name="기울어진 격자 4">
      <a:dk1>
        <a:srgbClr val="6B6B99"/>
      </a:dk1>
      <a:lt1>
        <a:srgbClr val="EAEAEA"/>
      </a:lt1>
      <a:dk2>
        <a:srgbClr val="666699"/>
      </a:dk2>
      <a:lt2>
        <a:srgbClr val="CCECFF"/>
      </a:lt2>
      <a:accent1>
        <a:srgbClr val="00CC66"/>
      </a:accent1>
      <a:accent2>
        <a:srgbClr val="54547A"/>
      </a:accent2>
      <a:accent3>
        <a:srgbClr val="B8B8CA"/>
      </a:accent3>
      <a:accent4>
        <a:srgbClr val="C8C8C8"/>
      </a:accent4>
      <a:accent5>
        <a:srgbClr val="AAE2B8"/>
      </a:accent5>
      <a:accent6>
        <a:srgbClr val="4B4B6E"/>
      </a:accent6>
      <a:hlink>
        <a:srgbClr val="65B2FF"/>
      </a:hlink>
      <a:folHlink>
        <a:srgbClr val="9900FF"/>
      </a:folHlink>
    </a:clrScheme>
    <a:fontScheme name="기울어진 격자">
      <a:majorFont>
        <a:latin typeface="굴림"/>
        <a:ea typeface="굴림"/>
        <a:cs typeface=""/>
      </a:majorFont>
      <a:minorFont>
        <a:latin typeface="굴림"/>
        <a:ea typeface="굴림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기울어진 격자 1">
        <a:dk1>
          <a:srgbClr val="7E0000"/>
        </a:dk1>
        <a:lt1>
          <a:srgbClr val="FFFFFF"/>
        </a:lt1>
        <a:dk2>
          <a:srgbClr val="800000"/>
        </a:dk2>
        <a:lt2>
          <a:srgbClr val="FCF0B2"/>
        </a:lt2>
        <a:accent1>
          <a:srgbClr val="C5543D"/>
        </a:accent1>
        <a:accent2>
          <a:srgbClr val="660000"/>
        </a:accent2>
        <a:accent3>
          <a:srgbClr val="C0AAAA"/>
        </a:accent3>
        <a:accent4>
          <a:srgbClr val="DADADA"/>
        </a:accent4>
        <a:accent5>
          <a:srgbClr val="DFB3AF"/>
        </a:accent5>
        <a:accent6>
          <a:srgbClr val="5C0000"/>
        </a:accent6>
        <a:hlink>
          <a:srgbClr val="FFFF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울어진 격자 2">
        <a:dk1>
          <a:srgbClr val="000066"/>
        </a:dk1>
        <a:lt1>
          <a:srgbClr val="FFFFFF"/>
        </a:lt1>
        <a:dk2>
          <a:srgbClr val="000066"/>
        </a:dk2>
        <a:lt2>
          <a:srgbClr val="B2B8C8"/>
        </a:lt2>
        <a:accent1>
          <a:srgbClr val="008080"/>
        </a:accent1>
        <a:accent2>
          <a:srgbClr val="00004E"/>
        </a:accent2>
        <a:accent3>
          <a:srgbClr val="AAAAB8"/>
        </a:accent3>
        <a:accent4>
          <a:srgbClr val="DADADA"/>
        </a:accent4>
        <a:accent5>
          <a:srgbClr val="AAC0C0"/>
        </a:accent5>
        <a:accent6>
          <a:srgbClr val="000046"/>
        </a:accent6>
        <a:hlink>
          <a:srgbClr val="00FFCC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울어진 격자 3">
        <a:dk1>
          <a:srgbClr val="010199"/>
        </a:dk1>
        <a:lt1>
          <a:srgbClr val="FFFFFF"/>
        </a:lt1>
        <a:dk2>
          <a:srgbClr val="000099"/>
        </a:dk2>
        <a:lt2>
          <a:srgbClr val="CCFFFF"/>
        </a:lt2>
        <a:accent1>
          <a:srgbClr val="00C600"/>
        </a:accent1>
        <a:accent2>
          <a:srgbClr val="01017D"/>
        </a:accent2>
        <a:accent3>
          <a:srgbClr val="AAAACA"/>
        </a:accent3>
        <a:accent4>
          <a:srgbClr val="DADADA"/>
        </a:accent4>
        <a:accent5>
          <a:srgbClr val="AADFAA"/>
        </a:accent5>
        <a:accent6>
          <a:srgbClr val="010171"/>
        </a:accent6>
        <a:hlink>
          <a:srgbClr val="FFE701"/>
        </a:hlink>
        <a:folHlink>
          <a:srgbClr val="3366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울어진 격자 4">
        <a:dk1>
          <a:srgbClr val="6B6B99"/>
        </a:dk1>
        <a:lt1>
          <a:srgbClr val="EAEAEA"/>
        </a:lt1>
        <a:dk2>
          <a:srgbClr val="666699"/>
        </a:dk2>
        <a:lt2>
          <a:srgbClr val="CCECFF"/>
        </a:lt2>
        <a:accent1>
          <a:srgbClr val="00CC66"/>
        </a:accent1>
        <a:accent2>
          <a:srgbClr val="54547A"/>
        </a:accent2>
        <a:accent3>
          <a:srgbClr val="B8B8CA"/>
        </a:accent3>
        <a:accent4>
          <a:srgbClr val="C8C8C8"/>
        </a:accent4>
        <a:accent5>
          <a:srgbClr val="AAE2B8"/>
        </a:accent5>
        <a:accent6>
          <a:srgbClr val="4B4B6E"/>
        </a:accent6>
        <a:hlink>
          <a:srgbClr val="65B2FF"/>
        </a:hlink>
        <a:folHlink>
          <a:srgbClr val="99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울어진 격자 5">
        <a:dk1>
          <a:srgbClr val="00827F"/>
        </a:dk1>
        <a:lt1>
          <a:srgbClr val="FFFFFF"/>
        </a:lt1>
        <a:dk2>
          <a:srgbClr val="008080"/>
        </a:dk2>
        <a:lt2>
          <a:srgbClr val="FFFFCC"/>
        </a:lt2>
        <a:accent1>
          <a:srgbClr val="6D6FC7"/>
        </a:accent1>
        <a:accent2>
          <a:srgbClr val="006462"/>
        </a:accent2>
        <a:accent3>
          <a:srgbClr val="AAC0C0"/>
        </a:accent3>
        <a:accent4>
          <a:srgbClr val="DADADA"/>
        </a:accent4>
        <a:accent5>
          <a:srgbClr val="BABBE0"/>
        </a:accent5>
        <a:accent6>
          <a:srgbClr val="005A58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울어진 격자 6">
        <a:dk1>
          <a:srgbClr val="4D4D4D"/>
        </a:dk1>
        <a:lt1>
          <a:srgbClr val="FFFFFF"/>
        </a:lt1>
        <a:dk2>
          <a:srgbClr val="525252"/>
        </a:dk2>
        <a:lt2>
          <a:srgbClr val="C0C0C0"/>
        </a:lt2>
        <a:accent1>
          <a:srgbClr val="527C3A"/>
        </a:accent1>
        <a:accent2>
          <a:srgbClr val="444444"/>
        </a:accent2>
        <a:accent3>
          <a:srgbClr val="B3B3B3"/>
        </a:accent3>
        <a:accent4>
          <a:srgbClr val="DADADA"/>
        </a:accent4>
        <a:accent5>
          <a:srgbClr val="B3BFAE"/>
        </a:accent5>
        <a:accent6>
          <a:srgbClr val="3D3D3D"/>
        </a:accent6>
        <a:hlink>
          <a:srgbClr val="FAC458"/>
        </a:hlink>
        <a:folHlink>
          <a:srgbClr val="C7780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울어진 격자 7">
        <a:dk1>
          <a:srgbClr val="516032"/>
        </a:dk1>
        <a:lt1>
          <a:srgbClr val="FFFFFF"/>
        </a:lt1>
        <a:dk2>
          <a:srgbClr val="546434"/>
        </a:dk2>
        <a:lt2>
          <a:srgbClr val="B2B68A"/>
        </a:lt2>
        <a:accent1>
          <a:srgbClr val="7D8C70"/>
        </a:accent1>
        <a:accent2>
          <a:srgbClr val="414E28"/>
        </a:accent2>
        <a:accent3>
          <a:srgbClr val="B3B8AE"/>
        </a:accent3>
        <a:accent4>
          <a:srgbClr val="DADADA"/>
        </a:accent4>
        <a:accent5>
          <a:srgbClr val="BFC5BB"/>
        </a:accent5>
        <a:accent6>
          <a:srgbClr val="3A4623"/>
        </a:accent6>
        <a:hlink>
          <a:srgbClr val="80C579"/>
        </a:hlink>
        <a:folHlink>
          <a:srgbClr val="7FADA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울어진 격자 8">
        <a:dk1>
          <a:srgbClr val="D1CC00"/>
        </a:dk1>
        <a:lt1>
          <a:srgbClr val="FFFFFF"/>
        </a:lt1>
        <a:dk2>
          <a:srgbClr val="CCCC00"/>
        </a:dk2>
        <a:lt2>
          <a:srgbClr val="F3F5B1"/>
        </a:lt2>
        <a:accent1>
          <a:srgbClr val="808000"/>
        </a:accent1>
        <a:accent2>
          <a:srgbClr val="AEAA00"/>
        </a:accent2>
        <a:accent3>
          <a:srgbClr val="E2E2AA"/>
        </a:accent3>
        <a:accent4>
          <a:srgbClr val="DADADA"/>
        </a:accent4>
        <a:accent5>
          <a:srgbClr val="C0C0AA"/>
        </a:accent5>
        <a:accent6>
          <a:srgbClr val="9D9A00"/>
        </a:accent6>
        <a:hlink>
          <a:srgbClr val="FFCC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울어진 격자 9">
        <a:dk1>
          <a:srgbClr val="000000"/>
        </a:dk1>
        <a:lt1>
          <a:srgbClr val="F8F8F8"/>
        </a:lt1>
        <a:dk2>
          <a:srgbClr val="336600"/>
        </a:dk2>
        <a:lt2>
          <a:srgbClr val="FBFBFB"/>
        </a:lt2>
        <a:accent1>
          <a:srgbClr val="009900"/>
        </a:accent1>
        <a:accent2>
          <a:srgbClr val="C6C6C6"/>
        </a:accent2>
        <a:accent3>
          <a:srgbClr val="FBFBFB"/>
        </a:accent3>
        <a:accent4>
          <a:srgbClr val="000000"/>
        </a:accent4>
        <a:accent5>
          <a:srgbClr val="AACAAA"/>
        </a:accent5>
        <a:accent6>
          <a:srgbClr val="B3B3B3"/>
        </a:accent6>
        <a:hlink>
          <a:srgbClr val="006600"/>
        </a:hlink>
        <a:folHlink>
          <a:srgbClr val="8080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1_Default Design">
  <a:themeElements>
    <a:clrScheme name="1_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1_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Textured">
  <a:themeElements>
    <a:clrScheme name="Textured 5">
      <a:dk1>
        <a:srgbClr val="003366"/>
      </a:dk1>
      <a:lt1>
        <a:srgbClr val="FFFFFF"/>
      </a:lt1>
      <a:dk2>
        <a:srgbClr val="2B5481"/>
      </a:dk2>
      <a:lt2>
        <a:srgbClr val="E5FFFF"/>
      </a:lt2>
      <a:accent1>
        <a:srgbClr val="009999"/>
      </a:accent1>
      <a:accent2>
        <a:srgbClr val="336699"/>
      </a:accent2>
      <a:accent3>
        <a:srgbClr val="ACB3C1"/>
      </a:accent3>
      <a:accent4>
        <a:srgbClr val="DADADA"/>
      </a:accent4>
      <a:accent5>
        <a:srgbClr val="AACACA"/>
      </a:accent5>
      <a:accent6>
        <a:srgbClr val="2D5C8A"/>
      </a:accent6>
      <a:hlink>
        <a:srgbClr val="00CCFF"/>
      </a:hlink>
      <a:folHlink>
        <a:srgbClr val="FFCC00"/>
      </a:folHlink>
    </a:clrScheme>
    <a:fontScheme name="Textured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Textured 1">
        <a:dk1>
          <a:srgbClr val="660000"/>
        </a:dk1>
        <a:lt1>
          <a:srgbClr val="FFFFFF"/>
        </a:lt1>
        <a:dk2>
          <a:srgbClr val="800000"/>
        </a:dk2>
        <a:lt2>
          <a:srgbClr val="FFFFCC"/>
        </a:lt2>
        <a:accent1>
          <a:srgbClr val="BE7960"/>
        </a:accent1>
        <a:accent2>
          <a:srgbClr val="CC6600"/>
        </a:accent2>
        <a:accent3>
          <a:srgbClr val="C0AAAA"/>
        </a:accent3>
        <a:accent4>
          <a:srgbClr val="DADADA"/>
        </a:accent4>
        <a:accent5>
          <a:srgbClr val="DBBEB6"/>
        </a:accent5>
        <a:accent6>
          <a:srgbClr val="B95C00"/>
        </a:accent6>
        <a:hlink>
          <a:srgbClr val="FFCC66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2">
        <a:dk1>
          <a:srgbClr val="003300"/>
        </a:dk1>
        <a:lt1>
          <a:srgbClr val="FFFFFF"/>
        </a:lt1>
        <a:dk2>
          <a:srgbClr val="4D6A2A"/>
        </a:dk2>
        <a:lt2>
          <a:srgbClr val="CCFF99"/>
        </a:lt2>
        <a:accent1>
          <a:srgbClr val="33CC33"/>
        </a:accent1>
        <a:accent2>
          <a:srgbClr val="46562A"/>
        </a:accent2>
        <a:accent3>
          <a:srgbClr val="B2B9AC"/>
        </a:accent3>
        <a:accent4>
          <a:srgbClr val="DADADA"/>
        </a:accent4>
        <a:accent5>
          <a:srgbClr val="ADE2AD"/>
        </a:accent5>
        <a:accent6>
          <a:srgbClr val="3F4D25"/>
        </a:accent6>
        <a:hlink>
          <a:srgbClr val="0099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3">
        <a:dk1>
          <a:srgbClr val="4E4E74"/>
        </a:dk1>
        <a:lt1>
          <a:srgbClr val="FFFFFF"/>
        </a:lt1>
        <a:dk2>
          <a:srgbClr val="666699"/>
        </a:dk2>
        <a:lt2>
          <a:srgbClr val="FFFFCC"/>
        </a:lt2>
        <a:accent1>
          <a:srgbClr val="5E5884"/>
        </a:accent1>
        <a:accent2>
          <a:srgbClr val="8AB29D"/>
        </a:accent2>
        <a:accent3>
          <a:srgbClr val="B8B8CA"/>
        </a:accent3>
        <a:accent4>
          <a:srgbClr val="DADADA"/>
        </a:accent4>
        <a:accent5>
          <a:srgbClr val="B6B4C2"/>
        </a:accent5>
        <a:accent6>
          <a:srgbClr val="7DA18E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4">
        <a:dk1>
          <a:srgbClr val="004E4C"/>
        </a:dk1>
        <a:lt1>
          <a:srgbClr val="FFFFFF"/>
        </a:lt1>
        <a:dk2>
          <a:srgbClr val="006666"/>
        </a:dk2>
        <a:lt2>
          <a:srgbClr val="FFFFCC"/>
        </a:lt2>
        <a:accent1>
          <a:srgbClr val="FFCC00"/>
        </a:accent1>
        <a:accent2>
          <a:srgbClr val="00B0AC"/>
        </a:accent2>
        <a:accent3>
          <a:srgbClr val="AAB8B8"/>
        </a:accent3>
        <a:accent4>
          <a:srgbClr val="DADADA"/>
        </a:accent4>
        <a:accent5>
          <a:srgbClr val="FFE2AA"/>
        </a:accent5>
        <a:accent6>
          <a:srgbClr val="009F9B"/>
        </a:accent6>
        <a:hlink>
          <a:srgbClr val="BA7C3E"/>
        </a:hlink>
        <a:folHlink>
          <a:srgbClr val="724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5">
        <a:dk1>
          <a:srgbClr val="003366"/>
        </a:dk1>
        <a:lt1>
          <a:srgbClr val="FFFFFF"/>
        </a:lt1>
        <a:dk2>
          <a:srgbClr val="2B5481"/>
        </a:dk2>
        <a:lt2>
          <a:srgbClr val="E5FFFF"/>
        </a:lt2>
        <a:accent1>
          <a:srgbClr val="009999"/>
        </a:accent1>
        <a:accent2>
          <a:srgbClr val="336699"/>
        </a:accent2>
        <a:accent3>
          <a:srgbClr val="ACB3C1"/>
        </a:accent3>
        <a:accent4>
          <a:srgbClr val="DADADA"/>
        </a:accent4>
        <a:accent5>
          <a:srgbClr val="AACACA"/>
        </a:accent5>
        <a:accent6>
          <a:srgbClr val="2D5C8A"/>
        </a:accent6>
        <a:hlink>
          <a:srgbClr val="00CCFF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6">
        <a:dk1>
          <a:srgbClr val="080808"/>
        </a:dk1>
        <a:lt1>
          <a:srgbClr val="FFFFFF"/>
        </a:lt1>
        <a:dk2>
          <a:srgbClr val="4D4D4D"/>
        </a:dk2>
        <a:lt2>
          <a:srgbClr val="FFFFFF"/>
        </a:lt2>
        <a:accent1>
          <a:srgbClr val="666699"/>
        </a:accent1>
        <a:accent2>
          <a:srgbClr val="3366CC"/>
        </a:accent2>
        <a:accent3>
          <a:srgbClr val="B2B2B2"/>
        </a:accent3>
        <a:accent4>
          <a:srgbClr val="DADADA"/>
        </a:accent4>
        <a:accent5>
          <a:srgbClr val="B8B8CA"/>
        </a:accent5>
        <a:accent6>
          <a:srgbClr val="2D5CB9"/>
        </a:accent6>
        <a:hlink>
          <a:srgbClr val="00C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7">
        <a:dk1>
          <a:srgbClr val="000000"/>
        </a:dk1>
        <a:lt1>
          <a:srgbClr val="DBDAC2"/>
        </a:lt1>
        <a:dk2>
          <a:srgbClr val="827F4C"/>
        </a:dk2>
        <a:lt2>
          <a:srgbClr val="C0BC94"/>
        </a:lt2>
        <a:accent1>
          <a:srgbClr val="AAA578"/>
        </a:accent1>
        <a:accent2>
          <a:srgbClr val="A2A4AC"/>
        </a:accent2>
        <a:accent3>
          <a:srgbClr val="EAEADD"/>
        </a:accent3>
        <a:accent4>
          <a:srgbClr val="000000"/>
        </a:accent4>
        <a:accent5>
          <a:srgbClr val="D2CFBE"/>
        </a:accent5>
        <a:accent6>
          <a:srgbClr val="92949B"/>
        </a:accent6>
        <a:hlink>
          <a:srgbClr val="5B8800"/>
        </a:hlink>
        <a:folHlink>
          <a:srgbClr val="68653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xtured 8">
        <a:dk1>
          <a:srgbClr val="000000"/>
        </a:dk1>
        <a:lt1>
          <a:srgbClr val="DCE8F4"/>
        </a:lt1>
        <a:dk2>
          <a:srgbClr val="7B9CB5"/>
        </a:dk2>
        <a:lt2>
          <a:srgbClr val="969696"/>
        </a:lt2>
        <a:accent1>
          <a:srgbClr val="FFFFFF"/>
        </a:accent1>
        <a:accent2>
          <a:srgbClr val="00BAB6"/>
        </a:accent2>
        <a:accent3>
          <a:srgbClr val="EBF2F8"/>
        </a:accent3>
        <a:accent4>
          <a:srgbClr val="000000"/>
        </a:accent4>
        <a:accent5>
          <a:srgbClr val="FFFFFF"/>
        </a:accent5>
        <a:accent6>
          <a:srgbClr val="00A8A5"/>
        </a:accent6>
        <a:hlink>
          <a:srgbClr val="8A8AD8"/>
        </a:hlink>
        <a:folHlink>
          <a:srgbClr val="24249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Global">
  <a:themeElements>
    <a:clrScheme name="Global 2">
      <a:dk1>
        <a:srgbClr val="000000"/>
      </a:dk1>
      <a:lt1>
        <a:srgbClr val="FFFFFF"/>
      </a:lt1>
      <a:dk2>
        <a:srgbClr val="CC6600"/>
      </a:dk2>
      <a:lt2>
        <a:srgbClr val="FFFFFF"/>
      </a:lt2>
      <a:accent1>
        <a:srgbClr val="FFFFCC"/>
      </a:accent1>
      <a:accent2>
        <a:srgbClr val="B5E0E3"/>
      </a:accent2>
      <a:accent3>
        <a:srgbClr val="FFFFFF"/>
      </a:accent3>
      <a:accent4>
        <a:srgbClr val="000000"/>
      </a:accent4>
      <a:accent5>
        <a:srgbClr val="FFFFE2"/>
      </a:accent5>
      <a:accent6>
        <a:srgbClr val="A4CBCE"/>
      </a:accent6>
      <a:hlink>
        <a:srgbClr val="E5D093"/>
      </a:hlink>
      <a:folHlink>
        <a:srgbClr val="CCB374"/>
      </a:folHlink>
    </a:clrScheme>
    <a:fontScheme name="Global">
      <a:majorFont>
        <a:latin typeface="Times New Roman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sng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sng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Global 1">
        <a:dk1>
          <a:srgbClr val="000000"/>
        </a:dk1>
        <a:lt1>
          <a:srgbClr val="FFFFCC"/>
        </a:lt1>
        <a:dk2>
          <a:srgbClr val="4D4D4D"/>
        </a:dk2>
        <a:lt2>
          <a:srgbClr val="FFCC00"/>
        </a:lt2>
        <a:accent1>
          <a:srgbClr val="FF9900"/>
        </a:accent1>
        <a:accent2>
          <a:srgbClr val="CC9900"/>
        </a:accent2>
        <a:accent3>
          <a:srgbClr val="B2B2B2"/>
        </a:accent3>
        <a:accent4>
          <a:srgbClr val="DADAAE"/>
        </a:accent4>
        <a:accent5>
          <a:srgbClr val="FFCAAA"/>
        </a:accent5>
        <a:accent6>
          <a:srgbClr val="B98A00"/>
        </a:accent6>
        <a:hlink>
          <a:srgbClr val="898743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al 2">
        <a:dk1>
          <a:srgbClr val="000000"/>
        </a:dk1>
        <a:lt1>
          <a:srgbClr val="FFFFFF"/>
        </a:lt1>
        <a:dk2>
          <a:srgbClr val="CC6600"/>
        </a:dk2>
        <a:lt2>
          <a:srgbClr val="FFFFFF"/>
        </a:lt2>
        <a:accent1>
          <a:srgbClr val="FFFFCC"/>
        </a:accent1>
        <a:accent2>
          <a:srgbClr val="B5E0E3"/>
        </a:accent2>
        <a:accent3>
          <a:srgbClr val="FFFFFF"/>
        </a:accent3>
        <a:accent4>
          <a:srgbClr val="000000"/>
        </a:accent4>
        <a:accent5>
          <a:srgbClr val="FFFFE2"/>
        </a:accent5>
        <a:accent6>
          <a:srgbClr val="A4CBCE"/>
        </a:accent6>
        <a:hlink>
          <a:srgbClr val="E5D093"/>
        </a:hlink>
        <a:folHlink>
          <a:srgbClr val="CCB37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lobal 3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F8F8F8"/>
        </a:accent1>
        <a:accent2>
          <a:srgbClr val="969696"/>
        </a:accent2>
        <a:accent3>
          <a:srgbClr val="FFFFFF"/>
        </a:accent3>
        <a:accent4>
          <a:srgbClr val="000000"/>
        </a:accent4>
        <a:accent5>
          <a:srgbClr val="FBFBFB"/>
        </a:accent5>
        <a:accent6>
          <a:srgbClr val="878787"/>
        </a:accent6>
        <a:hlink>
          <a:srgbClr val="DDDDDD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lobal 4">
        <a:dk1>
          <a:srgbClr val="000000"/>
        </a:dk1>
        <a:lt1>
          <a:srgbClr val="FFFFFF"/>
        </a:lt1>
        <a:dk2>
          <a:srgbClr val="000066"/>
        </a:dk2>
        <a:lt2>
          <a:srgbClr val="FFFFFF"/>
        </a:lt2>
        <a:accent1>
          <a:srgbClr val="FFFFCC"/>
        </a:accent1>
        <a:accent2>
          <a:srgbClr val="B5E0E3"/>
        </a:accent2>
        <a:accent3>
          <a:srgbClr val="FFFFFF"/>
        </a:accent3>
        <a:accent4>
          <a:srgbClr val="000000"/>
        </a:accent4>
        <a:accent5>
          <a:srgbClr val="FFFFE2"/>
        </a:accent5>
        <a:accent6>
          <a:srgbClr val="A4CBCE"/>
        </a:accent6>
        <a:hlink>
          <a:srgbClr val="BFDFFF"/>
        </a:hlink>
        <a:folHlink>
          <a:srgbClr val="99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lobal 5">
        <a:dk1>
          <a:srgbClr val="000000"/>
        </a:dk1>
        <a:lt1>
          <a:srgbClr val="E9E6D9"/>
        </a:lt1>
        <a:dk2>
          <a:srgbClr val="666633"/>
        </a:dk2>
        <a:lt2>
          <a:srgbClr val="CEC7AA"/>
        </a:lt2>
        <a:accent1>
          <a:srgbClr val="FFFFCC"/>
        </a:accent1>
        <a:accent2>
          <a:srgbClr val="B5E0E3"/>
        </a:accent2>
        <a:accent3>
          <a:srgbClr val="F2F0E9"/>
        </a:accent3>
        <a:accent4>
          <a:srgbClr val="000000"/>
        </a:accent4>
        <a:accent5>
          <a:srgbClr val="FFFFE2"/>
        </a:accent5>
        <a:accent6>
          <a:srgbClr val="A4CBCE"/>
        </a:accent6>
        <a:hlink>
          <a:srgbClr val="B6AB82"/>
        </a:hlink>
        <a:folHlink>
          <a:srgbClr val="A0925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lobal 6">
        <a:dk1>
          <a:srgbClr val="1B3753"/>
        </a:dk1>
        <a:lt1>
          <a:srgbClr val="EAEAEA"/>
        </a:lt1>
        <a:dk2>
          <a:srgbClr val="336699"/>
        </a:dk2>
        <a:lt2>
          <a:srgbClr val="FFFFCC"/>
        </a:lt2>
        <a:accent1>
          <a:srgbClr val="BA8E46"/>
        </a:accent1>
        <a:accent2>
          <a:srgbClr val="46C0AF"/>
        </a:accent2>
        <a:accent3>
          <a:srgbClr val="ADB8CA"/>
        </a:accent3>
        <a:accent4>
          <a:srgbClr val="C8C8C8"/>
        </a:accent4>
        <a:accent5>
          <a:srgbClr val="D9C6B0"/>
        </a:accent5>
        <a:accent6>
          <a:srgbClr val="3FAE9E"/>
        </a:accent6>
        <a:hlink>
          <a:srgbClr val="93ACC3"/>
        </a:hlink>
        <a:folHlink>
          <a:srgbClr val="7897B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al 7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FFFFCC"/>
        </a:accent1>
        <a:accent2>
          <a:srgbClr val="FFCC99"/>
        </a:accent2>
        <a:accent3>
          <a:srgbClr val="FFFFFF"/>
        </a:accent3>
        <a:accent4>
          <a:srgbClr val="000000"/>
        </a:accent4>
        <a:accent5>
          <a:srgbClr val="FFFFE2"/>
        </a:accent5>
        <a:accent6>
          <a:srgbClr val="E7B98A"/>
        </a:accent6>
        <a:hlink>
          <a:srgbClr val="FF9999"/>
        </a:hlink>
        <a:folHlink>
          <a:srgbClr val="E063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lobal 8">
        <a:dk1>
          <a:srgbClr val="000000"/>
        </a:dk1>
        <a:lt1>
          <a:srgbClr val="EAEAEA"/>
        </a:lt1>
        <a:dk2>
          <a:srgbClr val="17118B"/>
        </a:dk2>
        <a:lt2>
          <a:srgbClr val="FFFFCC"/>
        </a:lt2>
        <a:accent1>
          <a:srgbClr val="B2B2B2"/>
        </a:accent1>
        <a:accent2>
          <a:srgbClr val="54ABB2"/>
        </a:accent2>
        <a:accent3>
          <a:srgbClr val="ABAAC4"/>
        </a:accent3>
        <a:accent4>
          <a:srgbClr val="C8C8C8"/>
        </a:accent4>
        <a:accent5>
          <a:srgbClr val="D5D5D5"/>
        </a:accent5>
        <a:accent6>
          <a:srgbClr val="4B9BA1"/>
        </a:accent6>
        <a:hlink>
          <a:srgbClr val="4F49A3"/>
        </a:hlink>
        <a:folHlink>
          <a:srgbClr val="2E2573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8.xml><?xml version="1.0" encoding="utf-8"?>
<a:theme xmlns:a="http://schemas.openxmlformats.org/drawingml/2006/main" name="1_Global">
  <a:themeElements>
    <a:clrScheme name="Global 2">
      <a:dk1>
        <a:srgbClr val="000000"/>
      </a:dk1>
      <a:lt1>
        <a:srgbClr val="FFFFFF"/>
      </a:lt1>
      <a:dk2>
        <a:srgbClr val="CC6600"/>
      </a:dk2>
      <a:lt2>
        <a:srgbClr val="FFFFFF"/>
      </a:lt2>
      <a:accent1>
        <a:srgbClr val="FFFFCC"/>
      </a:accent1>
      <a:accent2>
        <a:srgbClr val="B5E0E3"/>
      </a:accent2>
      <a:accent3>
        <a:srgbClr val="FFFFFF"/>
      </a:accent3>
      <a:accent4>
        <a:srgbClr val="000000"/>
      </a:accent4>
      <a:accent5>
        <a:srgbClr val="FFFFE2"/>
      </a:accent5>
      <a:accent6>
        <a:srgbClr val="A4CBCE"/>
      </a:accent6>
      <a:hlink>
        <a:srgbClr val="E5D093"/>
      </a:hlink>
      <a:folHlink>
        <a:srgbClr val="CCB374"/>
      </a:folHlink>
    </a:clrScheme>
    <a:fontScheme name="Global">
      <a:majorFont>
        <a:latin typeface="Times New Roman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Global 1">
        <a:dk1>
          <a:srgbClr val="000000"/>
        </a:dk1>
        <a:lt1>
          <a:srgbClr val="FFFFCC"/>
        </a:lt1>
        <a:dk2>
          <a:srgbClr val="4D4D4D"/>
        </a:dk2>
        <a:lt2>
          <a:srgbClr val="FFCC00"/>
        </a:lt2>
        <a:accent1>
          <a:srgbClr val="FF9900"/>
        </a:accent1>
        <a:accent2>
          <a:srgbClr val="CC9900"/>
        </a:accent2>
        <a:accent3>
          <a:srgbClr val="B2B2B2"/>
        </a:accent3>
        <a:accent4>
          <a:srgbClr val="DADAAE"/>
        </a:accent4>
        <a:accent5>
          <a:srgbClr val="FFCAAA"/>
        </a:accent5>
        <a:accent6>
          <a:srgbClr val="B98A00"/>
        </a:accent6>
        <a:hlink>
          <a:srgbClr val="898743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al 2">
        <a:dk1>
          <a:srgbClr val="000000"/>
        </a:dk1>
        <a:lt1>
          <a:srgbClr val="FFFFFF"/>
        </a:lt1>
        <a:dk2>
          <a:srgbClr val="CC6600"/>
        </a:dk2>
        <a:lt2>
          <a:srgbClr val="FFFFFF"/>
        </a:lt2>
        <a:accent1>
          <a:srgbClr val="FFFFCC"/>
        </a:accent1>
        <a:accent2>
          <a:srgbClr val="B5E0E3"/>
        </a:accent2>
        <a:accent3>
          <a:srgbClr val="FFFFFF"/>
        </a:accent3>
        <a:accent4>
          <a:srgbClr val="000000"/>
        </a:accent4>
        <a:accent5>
          <a:srgbClr val="FFFFE2"/>
        </a:accent5>
        <a:accent6>
          <a:srgbClr val="A4CBCE"/>
        </a:accent6>
        <a:hlink>
          <a:srgbClr val="E5D093"/>
        </a:hlink>
        <a:folHlink>
          <a:srgbClr val="CCB37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lobal 3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F8F8F8"/>
        </a:accent1>
        <a:accent2>
          <a:srgbClr val="969696"/>
        </a:accent2>
        <a:accent3>
          <a:srgbClr val="FFFFFF"/>
        </a:accent3>
        <a:accent4>
          <a:srgbClr val="000000"/>
        </a:accent4>
        <a:accent5>
          <a:srgbClr val="FBFBFB"/>
        </a:accent5>
        <a:accent6>
          <a:srgbClr val="878787"/>
        </a:accent6>
        <a:hlink>
          <a:srgbClr val="DDDDDD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lobal 4">
        <a:dk1>
          <a:srgbClr val="000000"/>
        </a:dk1>
        <a:lt1>
          <a:srgbClr val="FFFFFF"/>
        </a:lt1>
        <a:dk2>
          <a:srgbClr val="000066"/>
        </a:dk2>
        <a:lt2>
          <a:srgbClr val="FFFFFF"/>
        </a:lt2>
        <a:accent1>
          <a:srgbClr val="FFFFCC"/>
        </a:accent1>
        <a:accent2>
          <a:srgbClr val="B5E0E3"/>
        </a:accent2>
        <a:accent3>
          <a:srgbClr val="FFFFFF"/>
        </a:accent3>
        <a:accent4>
          <a:srgbClr val="000000"/>
        </a:accent4>
        <a:accent5>
          <a:srgbClr val="FFFFE2"/>
        </a:accent5>
        <a:accent6>
          <a:srgbClr val="A4CBCE"/>
        </a:accent6>
        <a:hlink>
          <a:srgbClr val="BFDFFF"/>
        </a:hlink>
        <a:folHlink>
          <a:srgbClr val="99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lobal 5">
        <a:dk1>
          <a:srgbClr val="000000"/>
        </a:dk1>
        <a:lt1>
          <a:srgbClr val="E9E6D9"/>
        </a:lt1>
        <a:dk2>
          <a:srgbClr val="666633"/>
        </a:dk2>
        <a:lt2>
          <a:srgbClr val="CEC7AA"/>
        </a:lt2>
        <a:accent1>
          <a:srgbClr val="FFFFCC"/>
        </a:accent1>
        <a:accent2>
          <a:srgbClr val="B5E0E3"/>
        </a:accent2>
        <a:accent3>
          <a:srgbClr val="F2F0E9"/>
        </a:accent3>
        <a:accent4>
          <a:srgbClr val="000000"/>
        </a:accent4>
        <a:accent5>
          <a:srgbClr val="FFFFE2"/>
        </a:accent5>
        <a:accent6>
          <a:srgbClr val="A4CBCE"/>
        </a:accent6>
        <a:hlink>
          <a:srgbClr val="B6AB82"/>
        </a:hlink>
        <a:folHlink>
          <a:srgbClr val="A0925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lobal 6">
        <a:dk1>
          <a:srgbClr val="1B3753"/>
        </a:dk1>
        <a:lt1>
          <a:srgbClr val="EAEAEA"/>
        </a:lt1>
        <a:dk2>
          <a:srgbClr val="336699"/>
        </a:dk2>
        <a:lt2>
          <a:srgbClr val="FFFFCC"/>
        </a:lt2>
        <a:accent1>
          <a:srgbClr val="BA8E46"/>
        </a:accent1>
        <a:accent2>
          <a:srgbClr val="46C0AF"/>
        </a:accent2>
        <a:accent3>
          <a:srgbClr val="ADB8CA"/>
        </a:accent3>
        <a:accent4>
          <a:srgbClr val="C8C8C8"/>
        </a:accent4>
        <a:accent5>
          <a:srgbClr val="D9C6B0"/>
        </a:accent5>
        <a:accent6>
          <a:srgbClr val="3FAE9E"/>
        </a:accent6>
        <a:hlink>
          <a:srgbClr val="93ACC3"/>
        </a:hlink>
        <a:folHlink>
          <a:srgbClr val="7897B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al 7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FFFFCC"/>
        </a:accent1>
        <a:accent2>
          <a:srgbClr val="FFCC99"/>
        </a:accent2>
        <a:accent3>
          <a:srgbClr val="FFFFFF"/>
        </a:accent3>
        <a:accent4>
          <a:srgbClr val="000000"/>
        </a:accent4>
        <a:accent5>
          <a:srgbClr val="FFFFE2"/>
        </a:accent5>
        <a:accent6>
          <a:srgbClr val="E7B98A"/>
        </a:accent6>
        <a:hlink>
          <a:srgbClr val="FF9999"/>
        </a:hlink>
        <a:folHlink>
          <a:srgbClr val="E063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lobal 8">
        <a:dk1>
          <a:srgbClr val="000000"/>
        </a:dk1>
        <a:lt1>
          <a:srgbClr val="EAEAEA"/>
        </a:lt1>
        <a:dk2>
          <a:srgbClr val="17118B"/>
        </a:dk2>
        <a:lt2>
          <a:srgbClr val="FFFFCC"/>
        </a:lt2>
        <a:accent1>
          <a:srgbClr val="B2B2B2"/>
        </a:accent1>
        <a:accent2>
          <a:srgbClr val="54ABB2"/>
        </a:accent2>
        <a:accent3>
          <a:srgbClr val="ABAAC4"/>
        </a:accent3>
        <a:accent4>
          <a:srgbClr val="C8C8C8"/>
        </a:accent4>
        <a:accent5>
          <a:srgbClr val="D5D5D5"/>
        </a:accent5>
        <a:accent6>
          <a:srgbClr val="4B9BA1"/>
        </a:accent6>
        <a:hlink>
          <a:srgbClr val="4F49A3"/>
        </a:hlink>
        <a:folHlink>
          <a:srgbClr val="2E2573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9.xml><?xml version="1.0" encoding="utf-8"?>
<a:theme xmlns:a="http://schemas.openxmlformats.org/drawingml/2006/main" name="2_Global">
  <a:themeElements>
    <a:clrScheme name="Global 2">
      <a:dk1>
        <a:srgbClr val="000000"/>
      </a:dk1>
      <a:lt1>
        <a:srgbClr val="FFFFFF"/>
      </a:lt1>
      <a:dk2>
        <a:srgbClr val="CC6600"/>
      </a:dk2>
      <a:lt2>
        <a:srgbClr val="FFFFFF"/>
      </a:lt2>
      <a:accent1>
        <a:srgbClr val="FFFFCC"/>
      </a:accent1>
      <a:accent2>
        <a:srgbClr val="B5E0E3"/>
      </a:accent2>
      <a:accent3>
        <a:srgbClr val="FFFFFF"/>
      </a:accent3>
      <a:accent4>
        <a:srgbClr val="000000"/>
      </a:accent4>
      <a:accent5>
        <a:srgbClr val="FFFFE2"/>
      </a:accent5>
      <a:accent6>
        <a:srgbClr val="A4CBCE"/>
      </a:accent6>
      <a:hlink>
        <a:srgbClr val="E5D093"/>
      </a:hlink>
      <a:folHlink>
        <a:srgbClr val="CCB374"/>
      </a:folHlink>
    </a:clrScheme>
    <a:fontScheme name="Global">
      <a:majorFont>
        <a:latin typeface="Times New Roman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Global 1">
        <a:dk1>
          <a:srgbClr val="000000"/>
        </a:dk1>
        <a:lt1>
          <a:srgbClr val="FFFFCC"/>
        </a:lt1>
        <a:dk2>
          <a:srgbClr val="4D4D4D"/>
        </a:dk2>
        <a:lt2>
          <a:srgbClr val="FFCC00"/>
        </a:lt2>
        <a:accent1>
          <a:srgbClr val="FF9900"/>
        </a:accent1>
        <a:accent2>
          <a:srgbClr val="CC9900"/>
        </a:accent2>
        <a:accent3>
          <a:srgbClr val="B2B2B2"/>
        </a:accent3>
        <a:accent4>
          <a:srgbClr val="DADAAE"/>
        </a:accent4>
        <a:accent5>
          <a:srgbClr val="FFCAAA"/>
        </a:accent5>
        <a:accent6>
          <a:srgbClr val="B98A00"/>
        </a:accent6>
        <a:hlink>
          <a:srgbClr val="898743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al 2">
        <a:dk1>
          <a:srgbClr val="000000"/>
        </a:dk1>
        <a:lt1>
          <a:srgbClr val="FFFFFF"/>
        </a:lt1>
        <a:dk2>
          <a:srgbClr val="CC6600"/>
        </a:dk2>
        <a:lt2>
          <a:srgbClr val="FFFFFF"/>
        </a:lt2>
        <a:accent1>
          <a:srgbClr val="FFFFCC"/>
        </a:accent1>
        <a:accent2>
          <a:srgbClr val="B5E0E3"/>
        </a:accent2>
        <a:accent3>
          <a:srgbClr val="FFFFFF"/>
        </a:accent3>
        <a:accent4>
          <a:srgbClr val="000000"/>
        </a:accent4>
        <a:accent5>
          <a:srgbClr val="FFFFE2"/>
        </a:accent5>
        <a:accent6>
          <a:srgbClr val="A4CBCE"/>
        </a:accent6>
        <a:hlink>
          <a:srgbClr val="E5D093"/>
        </a:hlink>
        <a:folHlink>
          <a:srgbClr val="CCB37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lobal 3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F8F8F8"/>
        </a:accent1>
        <a:accent2>
          <a:srgbClr val="969696"/>
        </a:accent2>
        <a:accent3>
          <a:srgbClr val="FFFFFF"/>
        </a:accent3>
        <a:accent4>
          <a:srgbClr val="000000"/>
        </a:accent4>
        <a:accent5>
          <a:srgbClr val="FBFBFB"/>
        </a:accent5>
        <a:accent6>
          <a:srgbClr val="878787"/>
        </a:accent6>
        <a:hlink>
          <a:srgbClr val="DDDDDD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lobal 4">
        <a:dk1>
          <a:srgbClr val="000000"/>
        </a:dk1>
        <a:lt1>
          <a:srgbClr val="FFFFFF"/>
        </a:lt1>
        <a:dk2>
          <a:srgbClr val="000066"/>
        </a:dk2>
        <a:lt2>
          <a:srgbClr val="FFFFFF"/>
        </a:lt2>
        <a:accent1>
          <a:srgbClr val="FFFFCC"/>
        </a:accent1>
        <a:accent2>
          <a:srgbClr val="B5E0E3"/>
        </a:accent2>
        <a:accent3>
          <a:srgbClr val="FFFFFF"/>
        </a:accent3>
        <a:accent4>
          <a:srgbClr val="000000"/>
        </a:accent4>
        <a:accent5>
          <a:srgbClr val="FFFFE2"/>
        </a:accent5>
        <a:accent6>
          <a:srgbClr val="A4CBCE"/>
        </a:accent6>
        <a:hlink>
          <a:srgbClr val="BFDFFF"/>
        </a:hlink>
        <a:folHlink>
          <a:srgbClr val="99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lobal 5">
        <a:dk1>
          <a:srgbClr val="000000"/>
        </a:dk1>
        <a:lt1>
          <a:srgbClr val="E9E6D9"/>
        </a:lt1>
        <a:dk2>
          <a:srgbClr val="666633"/>
        </a:dk2>
        <a:lt2>
          <a:srgbClr val="CEC7AA"/>
        </a:lt2>
        <a:accent1>
          <a:srgbClr val="FFFFCC"/>
        </a:accent1>
        <a:accent2>
          <a:srgbClr val="B5E0E3"/>
        </a:accent2>
        <a:accent3>
          <a:srgbClr val="F2F0E9"/>
        </a:accent3>
        <a:accent4>
          <a:srgbClr val="000000"/>
        </a:accent4>
        <a:accent5>
          <a:srgbClr val="FFFFE2"/>
        </a:accent5>
        <a:accent6>
          <a:srgbClr val="A4CBCE"/>
        </a:accent6>
        <a:hlink>
          <a:srgbClr val="B6AB82"/>
        </a:hlink>
        <a:folHlink>
          <a:srgbClr val="A0925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lobal 6">
        <a:dk1>
          <a:srgbClr val="1B3753"/>
        </a:dk1>
        <a:lt1>
          <a:srgbClr val="EAEAEA"/>
        </a:lt1>
        <a:dk2>
          <a:srgbClr val="336699"/>
        </a:dk2>
        <a:lt2>
          <a:srgbClr val="FFFFCC"/>
        </a:lt2>
        <a:accent1>
          <a:srgbClr val="BA8E46"/>
        </a:accent1>
        <a:accent2>
          <a:srgbClr val="46C0AF"/>
        </a:accent2>
        <a:accent3>
          <a:srgbClr val="ADB8CA"/>
        </a:accent3>
        <a:accent4>
          <a:srgbClr val="C8C8C8"/>
        </a:accent4>
        <a:accent5>
          <a:srgbClr val="D9C6B0"/>
        </a:accent5>
        <a:accent6>
          <a:srgbClr val="3FAE9E"/>
        </a:accent6>
        <a:hlink>
          <a:srgbClr val="93ACC3"/>
        </a:hlink>
        <a:folHlink>
          <a:srgbClr val="7897B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al 7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FFFFCC"/>
        </a:accent1>
        <a:accent2>
          <a:srgbClr val="FFCC99"/>
        </a:accent2>
        <a:accent3>
          <a:srgbClr val="FFFFFF"/>
        </a:accent3>
        <a:accent4>
          <a:srgbClr val="000000"/>
        </a:accent4>
        <a:accent5>
          <a:srgbClr val="FFFFE2"/>
        </a:accent5>
        <a:accent6>
          <a:srgbClr val="E7B98A"/>
        </a:accent6>
        <a:hlink>
          <a:srgbClr val="FF9999"/>
        </a:hlink>
        <a:folHlink>
          <a:srgbClr val="E063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lobal 8">
        <a:dk1>
          <a:srgbClr val="000000"/>
        </a:dk1>
        <a:lt1>
          <a:srgbClr val="EAEAEA"/>
        </a:lt1>
        <a:dk2>
          <a:srgbClr val="17118B"/>
        </a:dk2>
        <a:lt2>
          <a:srgbClr val="FFFFCC"/>
        </a:lt2>
        <a:accent1>
          <a:srgbClr val="B2B2B2"/>
        </a:accent1>
        <a:accent2>
          <a:srgbClr val="54ABB2"/>
        </a:accent2>
        <a:accent3>
          <a:srgbClr val="ABAAC4"/>
        </a:accent3>
        <a:accent4>
          <a:srgbClr val="C8C8C8"/>
        </a:accent4>
        <a:accent5>
          <a:srgbClr val="D5D5D5"/>
        </a:accent5>
        <a:accent6>
          <a:srgbClr val="4B9BA1"/>
        </a:accent6>
        <a:hlink>
          <a:srgbClr val="4F49A3"/>
        </a:hlink>
        <a:folHlink>
          <a:srgbClr val="2E2573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Override1.xml><?xml version="1.0" encoding="utf-8"?>
<a:themeOverride xmlns:a="http://schemas.openxmlformats.org/drawingml/2006/main">
  <a:clrScheme name="">
    <a:dk1>
      <a:srgbClr val="000000"/>
    </a:dk1>
    <a:lt1>
      <a:srgbClr val="DDDDDD"/>
    </a:lt1>
    <a:dk2>
      <a:srgbClr val="000000"/>
    </a:dk2>
    <a:lt2>
      <a:srgbClr val="808080"/>
    </a:lt2>
    <a:accent1>
      <a:srgbClr val="00CC99"/>
    </a:accent1>
    <a:accent2>
      <a:srgbClr val="3333CC"/>
    </a:accent2>
    <a:accent3>
      <a:srgbClr val="EBEBEB"/>
    </a:accent3>
    <a:accent4>
      <a:srgbClr val="000000"/>
    </a:accent4>
    <a:accent5>
      <a:srgbClr val="AAE2CA"/>
    </a:accent5>
    <a:accent6>
      <a:srgbClr val="2D2DB9"/>
    </a:accent6>
    <a:hlink>
      <a:srgbClr val="CCCCFF"/>
    </a:hlink>
    <a:folHlink>
      <a:srgbClr val="B2B2B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273</TotalTime>
  <Words>160</Words>
  <Application>Microsoft Office PowerPoint</Application>
  <PresentationFormat>On-screen Show (4:3)</PresentationFormat>
  <Paragraphs>96</Paragraphs>
  <Slides>17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15</vt:i4>
      </vt:variant>
      <vt:variant>
        <vt:lpstr>Slide Titles</vt:lpstr>
      </vt:variant>
      <vt:variant>
        <vt:i4>17</vt:i4>
      </vt:variant>
    </vt:vector>
  </HeadingPairs>
  <TitlesOfParts>
    <vt:vector size="40" baseType="lpstr">
      <vt:lpstr>굴림</vt:lpstr>
      <vt:lpstr>ＭＳ Ｐゴシック</vt:lpstr>
      <vt:lpstr>Arial</vt:lpstr>
      <vt:lpstr>Baskerville Old Face</vt:lpstr>
      <vt:lpstr>Calibri</vt:lpstr>
      <vt:lpstr>Tahoma</vt:lpstr>
      <vt:lpstr>Times New Roman</vt:lpstr>
      <vt:lpstr>Wingdings</vt:lpstr>
      <vt:lpstr>Office Theme</vt:lpstr>
      <vt:lpstr>17_Default Design</vt:lpstr>
      <vt:lpstr>2_Default Design</vt:lpstr>
      <vt:lpstr>기울어진 격자</vt:lpstr>
      <vt:lpstr>1_Default Design</vt:lpstr>
      <vt:lpstr>Textured</vt:lpstr>
      <vt:lpstr>Global</vt:lpstr>
      <vt:lpstr>1_Global</vt:lpstr>
      <vt:lpstr>2_Global</vt:lpstr>
      <vt:lpstr>3_Global</vt:lpstr>
      <vt:lpstr>4_Global</vt:lpstr>
      <vt:lpstr>5_Global</vt:lpstr>
      <vt:lpstr>6_Global</vt:lpstr>
      <vt:lpstr>7_Global</vt:lpstr>
      <vt:lpstr>8_Global</vt:lpstr>
      <vt:lpstr>12 Questions:  Evil and God  </vt:lpstr>
      <vt:lpstr>PowerPoint Presentation</vt:lpstr>
      <vt:lpstr>PowerPoint Presentation</vt:lpstr>
      <vt:lpstr>PowerPoint Presentation</vt:lpstr>
      <vt:lpstr>PowerPoint Presentation</vt:lpstr>
      <vt:lpstr>The Problem of Evil</vt:lpstr>
      <vt:lpstr>PowerPoint Presentation</vt:lpstr>
      <vt:lpstr>The Problem of Evil</vt:lpstr>
      <vt:lpstr>The Problem of Evil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Freed-Hardeman University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12 Questions:  Evil and God</dc:title>
  <dc:creator>Loaner</dc:creator>
  <cp:lastModifiedBy>Alford, Karson</cp:lastModifiedBy>
  <cp:revision>24</cp:revision>
  <dcterms:created xsi:type="dcterms:W3CDTF">2014-07-13T19:44:58Z</dcterms:created>
  <dcterms:modified xsi:type="dcterms:W3CDTF">2014-07-15T01:21:17Z</dcterms:modified>
</cp:coreProperties>
</file>